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3"/>
  </p:notesMasterIdLst>
  <p:handoutMasterIdLst>
    <p:handoutMasterId r:id="rId34"/>
  </p:handoutMasterIdLst>
  <p:sldIdLst>
    <p:sldId id="268" r:id="rId5"/>
    <p:sldId id="271" r:id="rId6"/>
    <p:sldId id="272" r:id="rId7"/>
    <p:sldId id="277" r:id="rId8"/>
    <p:sldId id="280" r:id="rId9"/>
    <p:sldId id="279" r:id="rId10"/>
    <p:sldId id="282" r:id="rId11"/>
    <p:sldId id="281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0" r:id="rId22"/>
    <p:sldId id="293" r:id="rId23"/>
    <p:sldId id="294" r:id="rId24"/>
    <p:sldId id="295" r:id="rId25"/>
    <p:sldId id="296" r:id="rId26"/>
    <p:sldId id="297" r:id="rId27"/>
    <p:sldId id="298" r:id="rId28"/>
    <p:sldId id="303" r:id="rId29"/>
    <p:sldId id="299" r:id="rId30"/>
    <p:sldId id="300" r:id="rId31"/>
    <p:sldId id="30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935407-3A6B-473A-9691-5B01A0FE765B}" v="1133" dt="2022-04-26T09:02:50.571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sseini Beghaeiraveri, Seyed Amir" userId="e3d4d838-b0b9-4868-97e6-356c36e18658" providerId="ADAL" clId="{F8935407-3A6B-473A-9691-5B01A0FE765B}"/>
    <pc:docChg chg="undo redo custSel addSld delSld modSld sldOrd addMainMaster delMainMaster modMainMaster">
      <pc:chgData name="Hosseini Beghaeiraveri, Seyed Amir" userId="e3d4d838-b0b9-4868-97e6-356c36e18658" providerId="ADAL" clId="{F8935407-3A6B-473A-9691-5B01A0FE765B}" dt="2022-04-26T09:05:37.957" v="6410" actId="1076"/>
      <pc:docMkLst>
        <pc:docMk/>
      </pc:docMkLst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2394598200" sldId="257"/>
        </pc:sldMkLst>
      </pc:sldChg>
      <pc:sldChg chg="add del setBg">
        <pc:chgData name="Hosseini Beghaeiraveri, Seyed Amir" userId="e3d4d838-b0b9-4868-97e6-356c36e18658" providerId="ADAL" clId="{F8935407-3A6B-473A-9691-5B01A0FE765B}" dt="2022-04-25T06:47:10.409" v="5092"/>
        <pc:sldMkLst>
          <pc:docMk/>
          <pc:sldMk cId="166686208" sldId="258"/>
        </pc:sldMkLst>
      </pc:sldChg>
      <pc:sldChg chg="addSp delSp modSp del mod">
        <pc:chgData name="Hosseini Beghaeiraveri, Seyed Amir" userId="e3d4d838-b0b9-4868-97e6-356c36e18658" providerId="ADAL" clId="{F8935407-3A6B-473A-9691-5B01A0FE765B}" dt="2022-04-04T12:33:28.674" v="12" actId="2696"/>
        <pc:sldMkLst>
          <pc:docMk/>
          <pc:sldMk cId="1733894933" sldId="262"/>
        </pc:sldMkLst>
        <pc:spChg chg="add mod">
          <ac:chgData name="Hosseini Beghaeiraveri, Seyed Amir" userId="e3d4d838-b0b9-4868-97e6-356c36e18658" providerId="ADAL" clId="{F8935407-3A6B-473A-9691-5B01A0FE765B}" dt="2022-04-04T12:30:23.735" v="11" actId="478"/>
          <ac:spMkLst>
            <pc:docMk/>
            <pc:sldMk cId="1733894933" sldId="262"/>
            <ac:spMk id="5" creationId="{8151147D-854B-42AC-B891-756E05961356}"/>
          </ac:spMkLst>
        </pc:spChg>
        <pc:picChg chg="del">
          <ac:chgData name="Hosseini Beghaeiraveri, Seyed Amir" userId="e3d4d838-b0b9-4868-97e6-356c36e18658" providerId="ADAL" clId="{F8935407-3A6B-473A-9691-5B01A0FE765B}" dt="2022-04-04T12:30:23.735" v="11" actId="478"/>
          <ac:picMkLst>
            <pc:docMk/>
            <pc:sldMk cId="1733894933" sldId="262"/>
            <ac:picMk id="6" creationId="{BB3F722D-B373-4F21-B889-3DAB0655E5F4}"/>
          </ac:picMkLst>
        </pc:picChg>
      </pc:sldChg>
      <pc:sldChg chg="addSp delSp modSp mod">
        <pc:chgData name="Hosseini Beghaeiraveri, Seyed Amir" userId="e3d4d838-b0b9-4868-97e6-356c36e18658" providerId="ADAL" clId="{F8935407-3A6B-473A-9691-5B01A0FE765B}" dt="2022-04-26T09:03:15.677" v="6387" actId="1038"/>
        <pc:sldMkLst>
          <pc:docMk/>
          <pc:sldMk cId="2352749048" sldId="268"/>
        </pc:sldMkLst>
        <pc:spChg chg="mod">
          <ac:chgData name="Hosseini Beghaeiraveri, Seyed Amir" userId="e3d4d838-b0b9-4868-97e6-356c36e18658" providerId="ADAL" clId="{F8935407-3A6B-473A-9691-5B01A0FE765B}" dt="2022-04-26T08:59:43.005" v="6215" actId="1035"/>
          <ac:spMkLst>
            <pc:docMk/>
            <pc:sldMk cId="2352749048" sldId="268"/>
            <ac:spMk id="2" creationId="{7635B398-1E7F-44AD-8356-8345134C958C}"/>
          </ac:spMkLst>
        </pc:spChg>
        <pc:spChg chg="mod">
          <ac:chgData name="Hosseini Beghaeiraveri, Seyed Amir" userId="e3d4d838-b0b9-4868-97e6-356c36e18658" providerId="ADAL" clId="{F8935407-3A6B-473A-9691-5B01A0FE765B}" dt="2022-04-26T08:59:48.721" v="6216" actId="1076"/>
          <ac:spMkLst>
            <pc:docMk/>
            <pc:sldMk cId="2352749048" sldId="268"/>
            <ac:spMk id="3" creationId="{852A3D91-AB3F-4EDF-B87E-FDDF6C5DC4CF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352749048" sldId="268"/>
            <ac:spMk id="4" creationId="{EB89EBF2-CFDB-48B1-B895-4A24204691AF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352749048" sldId="268"/>
            <ac:spMk id="5" creationId="{D1F217FC-66B6-461A-9A72-5B1997F465D6}"/>
          </ac:spMkLst>
        </pc:spChg>
        <pc:spChg chg="add mod">
          <ac:chgData name="Hosseini Beghaeiraveri, Seyed Amir" userId="e3d4d838-b0b9-4868-97e6-356c36e18658" providerId="ADAL" clId="{F8935407-3A6B-473A-9691-5B01A0FE765B}" dt="2022-04-26T09:02:50.570" v="6383" actId="1038"/>
          <ac:spMkLst>
            <pc:docMk/>
            <pc:sldMk cId="2352749048" sldId="268"/>
            <ac:spMk id="10" creationId="{E0E453CC-CF8C-4CBB-B713-7201F4AE74F1}"/>
          </ac:spMkLst>
        </pc:spChg>
        <pc:spChg chg="add mod">
          <ac:chgData name="Hosseini Beghaeiraveri, Seyed Amir" userId="e3d4d838-b0b9-4868-97e6-356c36e18658" providerId="ADAL" clId="{F8935407-3A6B-473A-9691-5B01A0FE765B}" dt="2022-04-26T09:03:15.677" v="6387" actId="1038"/>
          <ac:spMkLst>
            <pc:docMk/>
            <pc:sldMk cId="2352749048" sldId="268"/>
            <ac:spMk id="11" creationId="{A19AC0C9-1842-4675-9699-FE3C8A59E275}"/>
          </ac:spMkLst>
        </pc:spChg>
        <pc:picChg chg="mod">
          <ac:chgData name="Hosseini Beghaeiraveri, Seyed Amir" userId="e3d4d838-b0b9-4868-97e6-356c36e18658" providerId="ADAL" clId="{F8935407-3A6B-473A-9691-5B01A0FE765B}" dt="2022-04-04T07:49:40.215" v="8" actId="14100"/>
          <ac:picMkLst>
            <pc:docMk/>
            <pc:sldMk cId="2352749048" sldId="268"/>
            <ac:picMk id="8" creationId="{2C103789-EDD1-4EE6-A431-29189B02532F}"/>
          </ac:picMkLst>
        </pc:picChg>
        <pc:picChg chg="add mod">
          <ac:chgData name="Hosseini Beghaeiraveri, Seyed Amir" userId="e3d4d838-b0b9-4868-97e6-356c36e18658" providerId="ADAL" clId="{F8935407-3A6B-473A-9691-5B01A0FE765B}" dt="2022-04-26T09:02:50.570" v="6383" actId="1038"/>
          <ac:picMkLst>
            <pc:docMk/>
            <pc:sldMk cId="2352749048" sldId="268"/>
            <ac:picMk id="2050" creationId="{9B93CB90-B7A4-4E35-A328-5F2A76F9AC4E}"/>
          </ac:picMkLst>
        </pc:picChg>
        <pc:picChg chg="add mod">
          <ac:chgData name="Hosseini Beghaeiraveri, Seyed Amir" userId="e3d4d838-b0b9-4868-97e6-356c36e18658" providerId="ADAL" clId="{F8935407-3A6B-473A-9691-5B01A0FE765B}" dt="2022-04-26T09:02:50.570" v="6383" actId="1038"/>
          <ac:picMkLst>
            <pc:docMk/>
            <pc:sldMk cId="2352749048" sldId="268"/>
            <ac:picMk id="2052" creationId="{5A38BFD2-2651-491A-9AD5-4A861387E81D}"/>
          </ac:picMkLst>
        </pc:picChg>
      </pc:sldChg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2342962290" sldId="269"/>
        </pc:sldMkLst>
      </pc:sldChg>
      <pc:sldChg chg="addSp delSp modSp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537041003" sldId="271"/>
        </pc:sldMkLst>
        <pc:spChg chg="mod">
          <ac:chgData name="Hosseini Beghaeiraveri, Seyed Amir" userId="e3d4d838-b0b9-4868-97e6-356c36e18658" providerId="ADAL" clId="{F8935407-3A6B-473A-9691-5B01A0FE765B}" dt="2022-04-24T18:04:26.642" v="4403"/>
          <ac:spMkLst>
            <pc:docMk/>
            <pc:sldMk cId="537041003" sldId="271"/>
            <ac:spMk id="2" creationId="{7EEC826E-72DB-45B4-B092-DA86DA68C4A7}"/>
          </ac:spMkLst>
        </pc:spChg>
        <pc:spChg chg="add del mod">
          <ac:chgData name="Hosseini Beghaeiraveri, Seyed Amir" userId="e3d4d838-b0b9-4868-97e6-356c36e18658" providerId="ADAL" clId="{F8935407-3A6B-473A-9691-5B01A0FE765B}" dt="2022-04-25T12:59:28.399" v="5902" actId="403"/>
          <ac:spMkLst>
            <pc:docMk/>
            <pc:sldMk cId="537041003" sldId="271"/>
            <ac:spMk id="3" creationId="{D5C5EBAB-3EBF-448A-9E48-B81FAA429844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537041003" sldId="271"/>
            <ac:spMk id="4" creationId="{FEC46746-12AA-4C96-A1BA-5DA42BFF8FED}"/>
          </ac:spMkLst>
        </pc:spChg>
        <pc:spChg chg="mod">
          <ac:chgData name="Hosseini Beghaeiraveri, Seyed Amir" userId="e3d4d838-b0b9-4868-97e6-356c36e18658" providerId="ADAL" clId="{F8935407-3A6B-473A-9691-5B01A0FE765B}" dt="2022-04-04T09:14:45.392" v="10" actId="13822"/>
          <ac:spMkLst>
            <pc:docMk/>
            <pc:sldMk cId="537041003" sldId="271"/>
            <ac:spMk id="11" creationId="{6A7147D9-5182-4F63-A1F6-2C7F380BCAEC}"/>
          </ac:spMkLst>
        </pc:spChg>
        <pc:spChg chg="mod">
          <ac:chgData name="Hosseini Beghaeiraveri, Seyed Amir" userId="e3d4d838-b0b9-4868-97e6-356c36e18658" providerId="ADAL" clId="{F8935407-3A6B-473A-9691-5B01A0FE765B}" dt="2022-04-25T08:24:14.942" v="5794"/>
          <ac:spMkLst>
            <pc:docMk/>
            <pc:sldMk cId="537041003" sldId="271"/>
            <ac:spMk id="36" creationId="{E14C2379-D648-4FA4-892B-A031C8CF38FA}"/>
          </ac:spMkLst>
        </pc:spChg>
        <pc:picChg chg="add del">
          <ac:chgData name="Hosseini Beghaeiraveri, Seyed Amir" userId="e3d4d838-b0b9-4868-97e6-356c36e18658" providerId="ADAL" clId="{F8935407-3A6B-473A-9691-5B01A0FE765B}" dt="2022-04-04T13:13:55.921" v="338" actId="22"/>
          <ac:picMkLst>
            <pc:docMk/>
            <pc:sldMk cId="537041003" sldId="271"/>
            <ac:picMk id="7" creationId="{92398E02-1C5F-42B1-844A-44DEF9DFABE4}"/>
          </ac:picMkLst>
        </pc:picChg>
      </pc:sldChg>
      <pc:sldChg chg="addSp delSp modSp mod modClrScheme chgLayout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1943867055" sldId="272"/>
        </pc:sldMkLst>
        <pc:spChg chg="mod">
          <ac:chgData name="Hosseini Beghaeiraveri, Seyed Amir" userId="e3d4d838-b0b9-4868-97e6-356c36e18658" providerId="ADAL" clId="{F8935407-3A6B-473A-9691-5B01A0FE765B}" dt="2022-04-24T18:04:18.259" v="4402"/>
          <ac:spMkLst>
            <pc:docMk/>
            <pc:sldMk cId="1943867055" sldId="272"/>
            <ac:spMk id="2" creationId="{C8BE71A9-3DD2-40A0-A793-8A327B7870FD}"/>
          </ac:spMkLst>
        </pc:spChg>
        <pc:spChg chg="add del mod">
          <ac:chgData name="Hosseini Beghaeiraveri, Seyed Amir" userId="e3d4d838-b0b9-4868-97e6-356c36e18658" providerId="ADAL" clId="{F8935407-3A6B-473A-9691-5B01A0FE765B}" dt="2022-04-25T12:59:00.958" v="5874" actId="113"/>
          <ac:spMkLst>
            <pc:docMk/>
            <pc:sldMk cId="1943867055" sldId="272"/>
            <ac:spMk id="3" creationId="{C0C0A48A-B17F-4A16-A290-1581B834437E}"/>
          </ac:spMkLst>
        </pc:spChg>
        <pc:spChg chg="mod">
          <ac:chgData name="Hosseini Beghaeiraveri, Seyed Amir" userId="e3d4d838-b0b9-4868-97e6-356c36e18658" providerId="ADAL" clId="{F8935407-3A6B-473A-9691-5B01A0FE765B}" dt="2022-04-25T11:48:38.324" v="5836" actId="20577"/>
          <ac:spMkLst>
            <pc:docMk/>
            <pc:sldMk cId="1943867055" sldId="272"/>
            <ac:spMk id="4" creationId="{89E3F3D3-E33B-4CC0-A31E-7554F6BAEA6C}"/>
          </ac:spMkLst>
        </pc:spChg>
        <pc:spChg chg="add del mod">
          <ac:chgData name="Hosseini Beghaeiraveri, Seyed Amir" userId="e3d4d838-b0b9-4868-97e6-356c36e18658" providerId="ADAL" clId="{F8935407-3A6B-473A-9691-5B01A0FE765B}" dt="2022-04-04T12:42:18.729" v="14" actId="931"/>
          <ac:spMkLst>
            <pc:docMk/>
            <pc:sldMk cId="1943867055" sldId="272"/>
            <ac:spMk id="5" creationId="{B950774E-9071-4A44-8F97-F6E07A201BC0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943867055" sldId="272"/>
            <ac:spMk id="5" creationId="{D0389CA4-5446-46DD-A780-663E7733D6D6}"/>
          </ac:spMkLst>
        </pc:spChg>
        <pc:picChg chg="add mod">
          <ac:chgData name="Hosseini Beghaeiraveri, Seyed Amir" userId="e3d4d838-b0b9-4868-97e6-356c36e18658" providerId="ADAL" clId="{F8935407-3A6B-473A-9691-5B01A0FE765B}" dt="2022-04-04T12:43:11.728" v="26"/>
          <ac:picMkLst>
            <pc:docMk/>
            <pc:sldMk cId="1943867055" sldId="272"/>
            <ac:picMk id="7" creationId="{9DA9D037-63B8-4FC0-B88F-CAC6D409075D}"/>
          </ac:picMkLst>
        </pc:picChg>
        <pc:picChg chg="del">
          <ac:chgData name="Hosseini Beghaeiraveri, Seyed Amir" userId="e3d4d838-b0b9-4868-97e6-356c36e18658" providerId="ADAL" clId="{F8935407-3A6B-473A-9691-5B01A0FE765B}" dt="2022-04-04T12:33:31.950" v="13" actId="478"/>
          <ac:picMkLst>
            <pc:docMk/>
            <pc:sldMk cId="1943867055" sldId="272"/>
            <ac:picMk id="15" creationId="{F24087BC-230D-4630-81A2-52F8824F84B0}"/>
          </ac:picMkLst>
        </pc:picChg>
      </pc:sldChg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1983309941" sldId="273"/>
        </pc:sldMkLst>
      </pc:sldChg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1445218864" sldId="274"/>
        </pc:sldMkLst>
      </pc:sldChg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277620910" sldId="275"/>
        </pc:sldMkLst>
      </pc:sldChg>
      <pc:sldChg chg="del">
        <pc:chgData name="Hosseini Beghaeiraveri, Seyed Amir" userId="e3d4d838-b0b9-4868-97e6-356c36e18658" providerId="ADAL" clId="{F8935407-3A6B-473A-9691-5B01A0FE765B}" dt="2022-04-04T13:57:53.257" v="822" actId="47"/>
        <pc:sldMkLst>
          <pc:docMk/>
          <pc:sldMk cId="1330143715" sldId="276"/>
        </pc:sldMkLst>
      </pc:sldChg>
      <pc:sldChg chg="addSp delSp modSp add mod ord modClrScheme chgLayout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1592890052" sldId="277"/>
        </pc:sldMkLst>
        <pc:spChg chg="mod ord">
          <ac:chgData name="Hosseini Beghaeiraveri, Seyed Amir" userId="e3d4d838-b0b9-4868-97e6-356c36e18658" providerId="ADAL" clId="{F8935407-3A6B-473A-9691-5B01A0FE765B}" dt="2022-04-24T18:04:02.875" v="4400"/>
          <ac:spMkLst>
            <pc:docMk/>
            <pc:sldMk cId="1592890052" sldId="277"/>
            <ac:spMk id="2" creationId="{C8BE71A9-3DD2-40A0-A793-8A327B7870FD}"/>
          </ac:spMkLst>
        </pc:spChg>
        <pc:spChg chg="add del mod">
          <ac:chgData name="Hosseini Beghaeiraveri, Seyed Amir" userId="e3d4d838-b0b9-4868-97e6-356c36e18658" providerId="ADAL" clId="{F8935407-3A6B-473A-9691-5B01A0FE765B}" dt="2022-04-25T12:58:51.332" v="5870" actId="113"/>
          <ac:spMkLst>
            <pc:docMk/>
            <pc:sldMk cId="1592890052" sldId="277"/>
            <ac:spMk id="3" creationId="{83A8DCA5-EA06-4B5A-999C-7132EC0E6261}"/>
          </ac:spMkLst>
        </pc:spChg>
        <pc:spChg chg="del">
          <ac:chgData name="Hosseini Beghaeiraveri, Seyed Amir" userId="e3d4d838-b0b9-4868-97e6-356c36e18658" providerId="ADAL" clId="{F8935407-3A6B-473A-9691-5B01A0FE765B}" dt="2022-04-04T13:02:03.612" v="319" actId="478"/>
          <ac:spMkLst>
            <pc:docMk/>
            <pc:sldMk cId="1592890052" sldId="277"/>
            <ac:spMk id="4" creationId="{89E3F3D3-E33B-4CC0-A31E-7554F6BAEA6C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592890052" sldId="277"/>
            <ac:spMk id="4" creationId="{B5537746-FDC5-483E-9F86-28BE6D9C9C01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05.643" v="320" actId="478"/>
          <ac:spMkLst>
            <pc:docMk/>
            <pc:sldMk cId="1592890052" sldId="277"/>
            <ac:spMk id="5" creationId="{E4D01EAD-19F5-463D-8A84-A28799D26A4D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07.157" v="321" actId="478"/>
          <ac:spMkLst>
            <pc:docMk/>
            <pc:sldMk cId="1592890052" sldId="277"/>
            <ac:spMk id="8" creationId="{54C13452-6B50-40F9-B814-951713F453E5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0" creationId="{DF2CC395-FF59-459D-A884-86448B9EE93D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1" creationId="{F31E180E-7EBC-4A2A-B0BC-4B5176A03002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3" creationId="{A0AB6BFE-412F-4468-9596-C09BF2DE2CFC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4" creationId="{9E85A3B4-1363-4B7C-99E0-6475DFF85FCC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6" creationId="{F26FF265-821F-4E5B-94D5-4835DF014F62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7" creationId="{C69DD410-F2A4-4D28-90DE-F63C953E3602}"/>
          </ac:spMkLst>
        </pc:spChg>
        <pc:spChg chg="add del mod">
          <ac:chgData name="Hosseini Beghaeiraveri, Seyed Amir" userId="e3d4d838-b0b9-4868-97e6-356c36e18658" providerId="ADAL" clId="{F8935407-3A6B-473A-9691-5B01A0FE765B}" dt="2022-04-04T13:02:25.214" v="324" actId="21"/>
          <ac:spMkLst>
            <pc:docMk/>
            <pc:sldMk cId="1592890052" sldId="277"/>
            <ac:spMk id="18" creationId="{1210FE79-38A0-40CA-9CFE-7A45179223D1}"/>
          </ac:spMkLst>
        </pc:spChg>
        <pc:spChg chg="add del mod ord">
          <ac:chgData name="Hosseini Beghaeiraveri, Seyed Amir" userId="e3d4d838-b0b9-4868-97e6-356c36e18658" providerId="ADAL" clId="{F8935407-3A6B-473A-9691-5B01A0FE765B}" dt="2022-04-04T13:03:02.812" v="326" actId="478"/>
          <ac:spMkLst>
            <pc:docMk/>
            <pc:sldMk cId="1592890052" sldId="277"/>
            <ac:spMk id="23" creationId="{5D4423F2-D0BB-4651-BDE5-FAA9A6DE57EC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25" creationId="{73FF4C85-9CB4-42A7-91E3-BBC677DAC908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26" creationId="{03BCABFB-97DB-4E0B-BE00-13D9FED0DC8C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28" creationId="{1A808DEF-9F07-4E2B-9E74-E8E3F08EE340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29" creationId="{C4F5027B-4BDF-486C-833E-6CC285D729AC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31" creationId="{3636AA00-6631-4CC6-9C07-A65E69166628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32" creationId="{2ABA9CB3-4550-4C3A-B37B-4E0C40D20745}"/>
          </ac:spMkLst>
        </pc:spChg>
        <pc:spChg chg="add del mod">
          <ac:chgData name="Hosseini Beghaeiraveri, Seyed Amir" userId="e3d4d838-b0b9-4868-97e6-356c36e18658" providerId="ADAL" clId="{F8935407-3A6B-473A-9691-5B01A0FE765B}" dt="2022-04-04T13:03:08.646" v="328" actId="21"/>
          <ac:spMkLst>
            <pc:docMk/>
            <pc:sldMk cId="1592890052" sldId="277"/>
            <ac:spMk id="33" creationId="{2D3C10AC-45DB-4F67-8A7D-45254317A3FF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39" creationId="{FA19EF97-88F6-4ACC-9672-60EC1C37A440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0" creationId="{ED7AEA75-0A8C-4F93-AF53-D329E2620D62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2" creationId="{665E82BB-C9DA-4274-8BB8-329B0A63CA12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3" creationId="{0B710F79-AEDA-4759-99D1-00CB46C2E22D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5" creationId="{71792646-C9AC-428F-A0EB-61779DDD520C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6" creationId="{B18D83C0-66FA-4965-BD4A-FA26528420E0}"/>
          </ac:spMkLst>
        </pc:spChg>
        <pc:spChg chg="add mod">
          <ac:chgData name="Hosseini Beghaeiraveri, Seyed Amir" userId="e3d4d838-b0b9-4868-97e6-356c36e18658" providerId="ADAL" clId="{F8935407-3A6B-473A-9691-5B01A0FE765B}" dt="2022-04-04T13:03:19.590" v="330" actId="164"/>
          <ac:spMkLst>
            <pc:docMk/>
            <pc:sldMk cId="1592890052" sldId="277"/>
            <ac:spMk id="47" creationId="{356ABB9C-F86D-4675-AE2B-AC4FB4BB331D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55" creationId="{3EE8B49E-9CD7-42A7-9DC2-E93C35F7873A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56" creationId="{1AEBB4A3-EAE3-4649-A84A-66392A18AD7E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57" creationId="{9BD6B0F0-EBF5-4BD0-9356-7AA2A7653108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58" creationId="{F8E2ED60-7AE1-4124-A865-A48D89D02AA5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59" creationId="{FA629C57-816F-42C4-ADF6-38E63F3C8546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0" creationId="{339E296C-CD3D-4456-A229-A8A8A638960A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1" creationId="{EB201563-B0C2-48D7-A837-1B506C99623C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2" creationId="{6E6ABB8B-D0AB-42A0-AAC1-8DE388F4D2F8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3" creationId="{5746517E-8A4E-48ED-9FAE-AAEDEFD16FE4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4" creationId="{BDD52F44-96DD-40B9-8E80-93C367B42053}"/>
          </ac:spMkLst>
        </pc:spChg>
        <pc:spChg chg="add del mod">
          <ac:chgData name="Hosseini Beghaeiraveri, Seyed Amir" userId="e3d4d838-b0b9-4868-97e6-356c36e18658" providerId="ADAL" clId="{F8935407-3A6B-473A-9691-5B01A0FE765B}" dt="2022-04-04T13:15:33.075" v="349"/>
          <ac:spMkLst>
            <pc:docMk/>
            <pc:sldMk cId="1592890052" sldId="277"/>
            <ac:spMk id="65" creationId="{812030DA-01E9-49D8-9475-92540182BEC2}"/>
          </ac:spMkLst>
        </pc:spChg>
        <pc:grpChg chg="add del mod">
          <ac:chgData name="Hosseini Beghaeiraveri, Seyed Amir" userId="e3d4d838-b0b9-4868-97e6-356c36e18658" providerId="ADAL" clId="{F8935407-3A6B-473A-9691-5B01A0FE765B}" dt="2022-04-04T13:04:45.719" v="333" actId="478"/>
          <ac:grpSpMkLst>
            <pc:docMk/>
            <pc:sldMk cId="1592890052" sldId="277"/>
            <ac:grpSpMk id="52" creationId="{AD50B9F8-8888-4B33-B77B-D3D2F4F69E5E}"/>
          </ac:grpSpMkLst>
        </pc:grpChg>
        <pc:picChg chg="del">
          <ac:chgData name="Hosseini Beghaeiraveri, Seyed Amir" userId="e3d4d838-b0b9-4868-97e6-356c36e18658" providerId="ADAL" clId="{F8935407-3A6B-473A-9691-5B01A0FE765B}" dt="2022-04-04T13:01:03.358" v="318" actId="478"/>
          <ac:picMkLst>
            <pc:docMk/>
            <pc:sldMk cId="1592890052" sldId="277"/>
            <ac:picMk id="7" creationId="{9DA9D037-63B8-4FC0-B88F-CAC6D409075D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2:25.214" v="324" actId="21"/>
          <ac:picMkLst>
            <pc:docMk/>
            <pc:sldMk cId="1592890052" sldId="277"/>
            <ac:picMk id="9" creationId="{BA578EF2-4CF9-46AD-8AC4-2A8AFCBDC531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2:25.214" v="324" actId="21"/>
          <ac:picMkLst>
            <pc:docMk/>
            <pc:sldMk cId="1592890052" sldId="277"/>
            <ac:picMk id="21" creationId="{FFA0EC82-5F2A-40C0-81E9-A2263BF100E1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2:25.214" v="324" actId="21"/>
          <ac:picMkLst>
            <pc:docMk/>
            <pc:sldMk cId="1592890052" sldId="277"/>
            <ac:picMk id="22" creationId="{6A75F747-5BE8-4DC4-A4DB-4C7A1F06D27E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3:08.646" v="328" actId="21"/>
          <ac:picMkLst>
            <pc:docMk/>
            <pc:sldMk cId="1592890052" sldId="277"/>
            <ac:picMk id="24" creationId="{D71BC47B-3032-4621-9E7E-E2E6966B30F4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3:08.646" v="328" actId="21"/>
          <ac:picMkLst>
            <pc:docMk/>
            <pc:sldMk cId="1592890052" sldId="277"/>
            <ac:picMk id="36" creationId="{5E03CF0F-0037-4931-BAC1-99B5B82B48B9}"/>
          </ac:picMkLst>
        </pc:picChg>
        <pc:picChg chg="add del mod">
          <ac:chgData name="Hosseini Beghaeiraveri, Seyed Amir" userId="e3d4d838-b0b9-4868-97e6-356c36e18658" providerId="ADAL" clId="{F8935407-3A6B-473A-9691-5B01A0FE765B}" dt="2022-04-04T13:03:08.646" v="328" actId="21"/>
          <ac:picMkLst>
            <pc:docMk/>
            <pc:sldMk cId="1592890052" sldId="277"/>
            <ac:picMk id="37" creationId="{609B8D3A-81C5-489D-8B80-721C21B7201E}"/>
          </ac:picMkLst>
        </pc:picChg>
        <pc:picChg chg="add mod">
          <ac:chgData name="Hosseini Beghaeiraveri, Seyed Amir" userId="e3d4d838-b0b9-4868-97e6-356c36e18658" providerId="ADAL" clId="{F8935407-3A6B-473A-9691-5B01A0FE765B}" dt="2022-04-04T13:03:19.590" v="330" actId="164"/>
          <ac:picMkLst>
            <pc:docMk/>
            <pc:sldMk cId="1592890052" sldId="277"/>
            <ac:picMk id="38" creationId="{2DA594B2-859D-4715-B9FE-0DD0A6FD82B7}"/>
          </ac:picMkLst>
        </pc:picChg>
        <pc:picChg chg="add mod">
          <ac:chgData name="Hosseini Beghaeiraveri, Seyed Amir" userId="e3d4d838-b0b9-4868-97e6-356c36e18658" providerId="ADAL" clId="{F8935407-3A6B-473A-9691-5B01A0FE765B}" dt="2022-04-04T13:03:19.590" v="330" actId="164"/>
          <ac:picMkLst>
            <pc:docMk/>
            <pc:sldMk cId="1592890052" sldId="277"/>
            <ac:picMk id="50" creationId="{10C0491D-E6B6-49E9-A824-3B48B927C5BE}"/>
          </ac:picMkLst>
        </pc:picChg>
        <pc:picChg chg="add mod">
          <ac:chgData name="Hosseini Beghaeiraveri, Seyed Amir" userId="e3d4d838-b0b9-4868-97e6-356c36e18658" providerId="ADAL" clId="{F8935407-3A6B-473A-9691-5B01A0FE765B}" dt="2022-04-04T13:03:19.590" v="330" actId="164"/>
          <ac:picMkLst>
            <pc:docMk/>
            <pc:sldMk cId="1592890052" sldId="277"/>
            <ac:picMk id="51" creationId="{68A26E1F-2505-4954-A7C7-0BE730058250}"/>
          </ac:picMkLst>
        </pc:picChg>
        <pc:picChg chg="add mod">
          <ac:chgData name="Hosseini Beghaeiraveri, Seyed Amir" userId="e3d4d838-b0b9-4868-97e6-356c36e18658" providerId="ADAL" clId="{F8935407-3A6B-473A-9691-5B01A0FE765B}" dt="2022-04-25T12:58:39.167" v="5866" actId="1076"/>
          <ac:picMkLst>
            <pc:docMk/>
            <pc:sldMk cId="1592890052" sldId="277"/>
            <ac:picMk id="54" creationId="{2965F205-BE44-43EA-ADBE-AF4313B38A9D}"/>
          </ac:picMkLst>
        </pc:picChg>
        <pc:cxnChg chg="add del mod">
          <ac:chgData name="Hosseini Beghaeiraveri, Seyed Amir" userId="e3d4d838-b0b9-4868-97e6-356c36e18658" providerId="ADAL" clId="{F8935407-3A6B-473A-9691-5B01A0FE765B}" dt="2022-04-04T13:02:25.214" v="324" actId="21"/>
          <ac:cxnSpMkLst>
            <pc:docMk/>
            <pc:sldMk cId="1592890052" sldId="277"/>
            <ac:cxnSpMk id="12" creationId="{E7F8C204-CA62-4B61-80CE-8F559F5186ED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2:25.214" v="324" actId="21"/>
          <ac:cxnSpMkLst>
            <pc:docMk/>
            <pc:sldMk cId="1592890052" sldId="277"/>
            <ac:cxnSpMk id="15" creationId="{D1EF6EF7-861F-4F7E-B2E7-DED5236C3F07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2:25.214" v="324" actId="21"/>
          <ac:cxnSpMkLst>
            <pc:docMk/>
            <pc:sldMk cId="1592890052" sldId="277"/>
            <ac:cxnSpMk id="19" creationId="{CEA5476C-2DE0-4A5B-B8C6-DBBC481BE8C4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2:25.214" v="324" actId="21"/>
          <ac:cxnSpMkLst>
            <pc:docMk/>
            <pc:sldMk cId="1592890052" sldId="277"/>
            <ac:cxnSpMk id="20" creationId="{8771F943-DDE3-4B7B-81B1-DA57E8EA6616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3:08.646" v="328" actId="21"/>
          <ac:cxnSpMkLst>
            <pc:docMk/>
            <pc:sldMk cId="1592890052" sldId="277"/>
            <ac:cxnSpMk id="27" creationId="{F8C69526-AB26-4919-A3E2-ECF695D45784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3:08.646" v="328" actId="21"/>
          <ac:cxnSpMkLst>
            <pc:docMk/>
            <pc:sldMk cId="1592890052" sldId="277"/>
            <ac:cxnSpMk id="30" creationId="{642E1596-D3A2-4B9C-BFF2-F3776929AB04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3:08.646" v="328" actId="21"/>
          <ac:cxnSpMkLst>
            <pc:docMk/>
            <pc:sldMk cId="1592890052" sldId="277"/>
            <ac:cxnSpMk id="34" creationId="{8C133312-B3F0-494C-9750-093BFDC7D1C4}"/>
          </ac:cxnSpMkLst>
        </pc:cxnChg>
        <pc:cxnChg chg="add del mod">
          <ac:chgData name="Hosseini Beghaeiraveri, Seyed Amir" userId="e3d4d838-b0b9-4868-97e6-356c36e18658" providerId="ADAL" clId="{F8935407-3A6B-473A-9691-5B01A0FE765B}" dt="2022-04-04T13:03:08.646" v="328" actId="21"/>
          <ac:cxnSpMkLst>
            <pc:docMk/>
            <pc:sldMk cId="1592890052" sldId="277"/>
            <ac:cxnSpMk id="35" creationId="{C66A1C77-D5CD-43EE-8A03-B3A77AFAEF9B}"/>
          </ac:cxnSpMkLst>
        </pc:cxnChg>
        <pc:cxnChg chg="add mod">
          <ac:chgData name="Hosseini Beghaeiraveri, Seyed Amir" userId="e3d4d838-b0b9-4868-97e6-356c36e18658" providerId="ADAL" clId="{F8935407-3A6B-473A-9691-5B01A0FE765B}" dt="2022-04-04T13:04:45.719" v="333" actId="478"/>
          <ac:cxnSpMkLst>
            <pc:docMk/>
            <pc:sldMk cId="1592890052" sldId="277"/>
            <ac:cxnSpMk id="41" creationId="{952C1BB1-1571-427A-A95A-786B3FFA48FB}"/>
          </ac:cxnSpMkLst>
        </pc:cxnChg>
        <pc:cxnChg chg="add mod">
          <ac:chgData name="Hosseini Beghaeiraveri, Seyed Amir" userId="e3d4d838-b0b9-4868-97e6-356c36e18658" providerId="ADAL" clId="{F8935407-3A6B-473A-9691-5B01A0FE765B}" dt="2022-04-04T13:04:45.719" v="333" actId="478"/>
          <ac:cxnSpMkLst>
            <pc:docMk/>
            <pc:sldMk cId="1592890052" sldId="277"/>
            <ac:cxnSpMk id="44" creationId="{881F293B-6508-4DCD-A74A-C57BBEF829C9}"/>
          </ac:cxnSpMkLst>
        </pc:cxnChg>
        <pc:cxnChg chg="add mod">
          <ac:chgData name="Hosseini Beghaeiraveri, Seyed Amir" userId="e3d4d838-b0b9-4868-97e6-356c36e18658" providerId="ADAL" clId="{F8935407-3A6B-473A-9691-5B01A0FE765B}" dt="2022-04-04T13:04:45.719" v="333" actId="478"/>
          <ac:cxnSpMkLst>
            <pc:docMk/>
            <pc:sldMk cId="1592890052" sldId="277"/>
            <ac:cxnSpMk id="48" creationId="{69FD7CCF-21FF-45F6-A279-4770144E2477}"/>
          </ac:cxnSpMkLst>
        </pc:cxnChg>
        <pc:cxnChg chg="add mod">
          <ac:chgData name="Hosseini Beghaeiraveri, Seyed Amir" userId="e3d4d838-b0b9-4868-97e6-356c36e18658" providerId="ADAL" clId="{F8935407-3A6B-473A-9691-5B01A0FE765B}" dt="2022-04-04T13:04:45.719" v="333" actId="478"/>
          <ac:cxnSpMkLst>
            <pc:docMk/>
            <pc:sldMk cId="1592890052" sldId="277"/>
            <ac:cxnSpMk id="49" creationId="{A40DE15D-5064-4977-9811-6904D013DE90}"/>
          </ac:cxnSpMkLst>
        </pc:cxnChg>
      </pc:sldChg>
      <pc:sldChg chg="add del">
        <pc:chgData name="Hosseini Beghaeiraveri, Seyed Amir" userId="e3d4d838-b0b9-4868-97e6-356c36e18658" providerId="ADAL" clId="{F8935407-3A6B-473A-9691-5B01A0FE765B}" dt="2022-04-04T13:14:13.581" v="342" actId="47"/>
        <pc:sldMkLst>
          <pc:docMk/>
          <pc:sldMk cId="2789864269" sldId="278"/>
        </pc:sldMkLst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65937139" sldId="279"/>
        </pc:sldMkLst>
        <pc:spChg chg="mod">
          <ac:chgData name="Hosseini Beghaeiraveri, Seyed Amir" userId="e3d4d838-b0b9-4868-97e6-356c36e18658" providerId="ADAL" clId="{F8935407-3A6B-473A-9691-5B01A0FE765B}" dt="2022-04-24T18:04:06.971" v="4401"/>
          <ac:spMkLst>
            <pc:docMk/>
            <pc:sldMk cId="265937139" sldId="279"/>
            <ac:spMk id="2" creationId="{7EEC826E-72DB-45B4-B092-DA86DA68C4A7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65937139" sldId="279"/>
            <ac:spMk id="3" creationId="{0D7BBD71-6052-4CD0-94A8-296BE82DC1BB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65937139" sldId="279"/>
            <ac:spMk id="4" creationId="{87E28344-1FE0-4366-8821-27A2451298AF}"/>
          </ac:spMkLst>
        </pc:spChg>
        <pc:spChg chg="mod">
          <ac:chgData name="Hosseini Beghaeiraveri, Seyed Amir" userId="e3d4d838-b0b9-4868-97e6-356c36e18658" providerId="ADAL" clId="{F8935407-3A6B-473A-9691-5B01A0FE765B}" dt="2022-04-04T13:14:48.013" v="347" actId="1076"/>
          <ac:spMkLst>
            <pc:docMk/>
            <pc:sldMk cId="265937139" sldId="279"/>
            <ac:spMk id="11" creationId="{6A7147D9-5182-4F63-A1F6-2C7F380BCAEC}"/>
          </ac:spMkLst>
        </pc:spChg>
        <pc:spChg chg="add del mod">
          <ac:chgData name="Hosseini Beghaeiraveri, Seyed Amir" userId="e3d4d838-b0b9-4868-97e6-356c36e18658" providerId="ADAL" clId="{F8935407-3A6B-473A-9691-5B01A0FE765B}" dt="2022-04-22T14:42:15.217" v="1604"/>
          <ac:spMkLst>
            <pc:docMk/>
            <pc:sldMk cId="265937139" sldId="279"/>
            <ac:spMk id="14" creationId="{23FD055A-A360-458E-AEDE-13E33D8E199D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14" creationId="{5C87AFA5-66AB-4886-92C2-E1187A9BFFEA}"/>
          </ac:spMkLst>
        </pc:spChg>
        <pc:spChg chg="mod">
          <ac:chgData name="Hosseini Beghaeiraveri, Seyed Amir" userId="e3d4d838-b0b9-4868-97e6-356c36e18658" providerId="ADAL" clId="{F8935407-3A6B-473A-9691-5B01A0FE765B}" dt="2022-04-04T13:14:34.572" v="346" actId="1076"/>
          <ac:spMkLst>
            <pc:docMk/>
            <pc:sldMk cId="265937139" sldId="279"/>
            <ac:spMk id="15" creationId="{3184FF17-95E1-488F-85D0-829B6630F938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18" creationId="{6D92AED7-E709-4F38-9C16-8C356AC4E22D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0" creationId="{25754E9F-3F84-40C1-88EC-EE24ABA2436A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1" creationId="{6AB26139-6427-419F-B922-B8922BB93ABA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2" creationId="{95D18C2E-A882-4941-9F8B-225B8D78203E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3" creationId="{E339A51E-F232-40C6-A16B-380D070690E2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4" creationId="{F3901680-4383-42C3-BCA2-82B68145D0D6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5" creationId="{F69384A8-2842-4A28-B6AB-2F6FD77038B4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6" creationId="{9C079CAF-77E5-42AE-B368-2701BD31453A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7" creationId="{53316897-53AE-4C91-8474-2735597459D0}"/>
          </ac:spMkLst>
        </pc:spChg>
        <pc:spChg chg="add mod">
          <ac:chgData name="Hosseini Beghaeiraveri, Seyed Amir" userId="e3d4d838-b0b9-4868-97e6-356c36e18658" providerId="ADAL" clId="{F8935407-3A6B-473A-9691-5B01A0FE765B}" dt="2022-04-04T13:15:49.304" v="353" actId="164"/>
          <ac:spMkLst>
            <pc:docMk/>
            <pc:sldMk cId="265937139" sldId="279"/>
            <ac:spMk id="28" creationId="{D0DF50BF-E6BD-4153-BE9D-04B49D0F047D}"/>
          </ac:spMkLst>
        </pc:spChg>
        <pc:spChg chg="mod">
          <ac:chgData name="Hosseini Beghaeiraveri, Seyed Amir" userId="e3d4d838-b0b9-4868-97e6-356c36e18658" providerId="ADAL" clId="{F8935407-3A6B-473A-9691-5B01A0FE765B}" dt="2022-04-25T08:24:14.942" v="5794"/>
          <ac:spMkLst>
            <pc:docMk/>
            <pc:sldMk cId="265937139" sldId="279"/>
            <ac:spMk id="36" creationId="{E14C2379-D648-4FA4-892B-A031C8CF38FA}"/>
          </ac:spMkLst>
        </pc:spChg>
        <pc:grpChg chg="add del mod">
          <ac:chgData name="Hosseini Beghaeiraveri, Seyed Amir" userId="e3d4d838-b0b9-4868-97e6-356c36e18658" providerId="ADAL" clId="{F8935407-3A6B-473A-9691-5B01A0FE765B}" dt="2022-04-04T13:16:07.519" v="358" actId="478"/>
          <ac:grpSpMkLst>
            <pc:docMk/>
            <pc:sldMk cId="265937139" sldId="279"/>
            <ac:grpSpMk id="3" creationId="{7EDB32C9-FBA9-485E-8052-EB1ACA7148A0}"/>
          </ac:grpSpMkLst>
        </pc:grpChg>
      </pc:sldChg>
      <pc:sldChg chg="addSp delSp modSp add mod ord modClrScheme chgLayout">
        <pc:chgData name="Hosseini Beghaeiraveri, Seyed Amir" userId="e3d4d838-b0b9-4868-97e6-356c36e18658" providerId="ADAL" clId="{F8935407-3A6B-473A-9691-5B01A0FE765B}" dt="2022-04-25T13:17:04.283" v="5990" actId="1076"/>
        <pc:sldMkLst>
          <pc:docMk/>
          <pc:sldMk cId="2532498612" sldId="280"/>
        </pc:sldMkLst>
        <pc:spChg chg="mod ord">
          <ac:chgData name="Hosseini Beghaeiraveri, Seyed Amir" userId="e3d4d838-b0b9-4868-97e6-356c36e18658" providerId="ADAL" clId="{F8935407-3A6B-473A-9691-5B01A0FE765B}" dt="2022-04-24T18:03:22.520" v="4399"/>
          <ac:spMkLst>
            <pc:docMk/>
            <pc:sldMk cId="2532498612" sldId="280"/>
            <ac:spMk id="2" creationId="{C8BE71A9-3DD2-40A0-A793-8A327B7870FD}"/>
          </ac:spMkLst>
        </pc:spChg>
        <pc:spChg chg="add mod ord">
          <ac:chgData name="Hosseini Beghaeiraveri, Seyed Amir" userId="e3d4d838-b0b9-4868-97e6-356c36e18658" providerId="ADAL" clId="{F8935407-3A6B-473A-9691-5B01A0FE765B}" dt="2022-04-22T13:58:19.437" v="1537" actId="1076"/>
          <ac:spMkLst>
            <pc:docMk/>
            <pc:sldMk cId="2532498612" sldId="280"/>
            <ac:spMk id="3" creationId="{1B72C8C8-FD41-4688-9316-30E4AA3CB82F}"/>
          </ac:spMkLst>
        </pc:spChg>
        <pc:spChg chg="del mod ord">
          <ac:chgData name="Hosseini Beghaeiraveri, Seyed Amir" userId="e3d4d838-b0b9-4868-97e6-356c36e18658" providerId="ADAL" clId="{F8935407-3A6B-473A-9691-5B01A0FE765B}" dt="2022-04-22T13:38:24.452" v="1455"/>
          <ac:spMkLst>
            <pc:docMk/>
            <pc:sldMk cId="2532498612" sldId="280"/>
            <ac:spMk id="4" creationId="{89E3F3D3-E33B-4CC0-A31E-7554F6BAEA6C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532498612" sldId="280"/>
            <ac:spMk id="4" creationId="{C10CABD0-F57E-4644-B594-AFF4C63CB8DE}"/>
          </ac:spMkLst>
        </pc:spChg>
        <pc:spChg chg="add del mod">
          <ac:chgData name="Hosseini Beghaeiraveri, Seyed Amir" userId="e3d4d838-b0b9-4868-97e6-356c36e18658" providerId="ADAL" clId="{F8935407-3A6B-473A-9691-5B01A0FE765B}" dt="2022-04-04T13:17:27.086" v="381"/>
          <ac:spMkLst>
            <pc:docMk/>
            <pc:sldMk cId="2532498612" sldId="280"/>
            <ac:spMk id="5" creationId="{86E25A41-5BBF-46AC-A32D-A8724766F3DC}"/>
          </ac:spMkLst>
        </pc:spChg>
        <pc:spChg chg="add mod ord">
          <ac:chgData name="Hosseini Beghaeiraveri, Seyed Amir" userId="e3d4d838-b0b9-4868-97e6-356c36e18658" providerId="ADAL" clId="{F8935407-3A6B-473A-9691-5B01A0FE765B}" dt="2022-04-21T12:45:48.713" v="1451" actId="113"/>
          <ac:spMkLst>
            <pc:docMk/>
            <pc:sldMk cId="2532498612" sldId="280"/>
            <ac:spMk id="5" creationId="{DA3A50BF-83F9-4EC7-AFDC-14516379AD1C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532498612" sldId="280"/>
            <ac:spMk id="6" creationId="{28ED0ABA-5096-4FE3-B4EE-D37545B200B4}"/>
          </ac:spMkLst>
        </pc:spChg>
        <pc:spChg chg="add del mod">
          <ac:chgData name="Hosseini Beghaeiraveri, Seyed Amir" userId="e3d4d838-b0b9-4868-97e6-356c36e18658" providerId="ADAL" clId="{F8935407-3A6B-473A-9691-5B01A0FE765B}" dt="2022-04-22T14:15:39.910" v="1540" actId="478"/>
          <ac:spMkLst>
            <pc:docMk/>
            <pc:sldMk cId="2532498612" sldId="280"/>
            <ac:spMk id="7" creationId="{0F0866CF-3337-4163-ACC4-2227855522D2}"/>
          </ac:spMkLst>
        </pc:spChg>
        <pc:spChg chg="add del">
          <ac:chgData name="Hosseini Beghaeiraveri, Seyed Amir" userId="e3d4d838-b0b9-4868-97e6-356c36e18658" providerId="ADAL" clId="{F8935407-3A6B-473A-9691-5B01A0FE765B}" dt="2022-04-25T13:16:18.125" v="5970"/>
          <ac:spMkLst>
            <pc:docMk/>
            <pc:sldMk cId="2532498612" sldId="280"/>
            <ac:spMk id="8" creationId="{593B023E-6F35-4F52-810C-69AABC00AAF6}"/>
          </ac:spMkLst>
        </pc:spChg>
        <pc:spChg chg="add mod">
          <ac:chgData name="Hosseini Beghaeiraveri, Seyed Amir" userId="e3d4d838-b0b9-4868-97e6-356c36e18658" providerId="ADAL" clId="{F8935407-3A6B-473A-9691-5B01A0FE765B}" dt="2022-04-25T13:17:04.283" v="5990" actId="1076"/>
          <ac:spMkLst>
            <pc:docMk/>
            <pc:sldMk cId="2532498612" sldId="280"/>
            <ac:spMk id="10" creationId="{445F847C-EBC5-4AFB-B6C2-D2B906AC0570}"/>
          </ac:spMkLst>
        </pc:spChg>
        <pc:spChg chg="add mod">
          <ac:chgData name="Hosseini Beghaeiraveri, Seyed Amir" userId="e3d4d838-b0b9-4868-97e6-356c36e18658" providerId="ADAL" clId="{F8935407-3A6B-473A-9691-5B01A0FE765B}" dt="2022-04-24T07:04:44.328" v="3026" actId="113"/>
          <ac:spMkLst>
            <pc:docMk/>
            <pc:sldMk cId="2532498612" sldId="280"/>
            <ac:spMk id="11" creationId="{97519EFF-C822-433C-8409-052BE005D121}"/>
          </ac:spMkLst>
        </pc:spChg>
        <pc:spChg chg="add mod ord">
          <ac:chgData name="Hosseini Beghaeiraveri, Seyed Amir" userId="e3d4d838-b0b9-4868-97e6-356c36e18658" providerId="ADAL" clId="{F8935407-3A6B-473A-9691-5B01A0FE765B}" dt="2022-04-24T07:04:27.939" v="3021" actId="14100"/>
          <ac:spMkLst>
            <pc:docMk/>
            <pc:sldMk cId="2532498612" sldId="280"/>
            <ac:spMk id="12" creationId="{888E34FC-7C83-46B1-A7A6-D36E00B3405C}"/>
          </ac:spMkLst>
        </pc:spChg>
        <pc:spChg chg="add del">
          <ac:chgData name="Hosseini Beghaeiraveri, Seyed Amir" userId="e3d4d838-b0b9-4868-97e6-356c36e18658" providerId="ADAL" clId="{F8935407-3A6B-473A-9691-5B01A0FE765B}" dt="2022-04-25T13:16:20.713" v="5972"/>
          <ac:spMkLst>
            <pc:docMk/>
            <pc:sldMk cId="2532498612" sldId="280"/>
            <ac:spMk id="13" creationId="{8C04FF00-EDDB-4E18-9E4D-4A8FD52C05F3}"/>
          </ac:spMkLst>
        </pc:spChg>
        <pc:spChg chg="add del">
          <ac:chgData name="Hosseini Beghaeiraveri, Seyed Amir" userId="e3d4d838-b0b9-4868-97e6-356c36e18658" providerId="ADAL" clId="{F8935407-3A6B-473A-9691-5B01A0FE765B}" dt="2022-04-22T14:22:29.048" v="1545" actId="22"/>
          <ac:spMkLst>
            <pc:docMk/>
            <pc:sldMk cId="2532498612" sldId="280"/>
            <ac:spMk id="14" creationId="{12672F7E-FAE5-49FA-8BD4-45AC8DBD1921}"/>
          </ac:spMkLst>
        </pc:spChg>
        <pc:spChg chg="add del">
          <ac:chgData name="Hosseini Beghaeiraveri, Seyed Amir" userId="e3d4d838-b0b9-4868-97e6-356c36e18658" providerId="ADAL" clId="{F8935407-3A6B-473A-9691-5B01A0FE765B}" dt="2022-04-22T14:23:55.552" v="1552" actId="22"/>
          <ac:spMkLst>
            <pc:docMk/>
            <pc:sldMk cId="2532498612" sldId="280"/>
            <ac:spMk id="17" creationId="{BFEAD73D-B3A5-45B7-A472-8020D76A337A}"/>
          </ac:spMkLst>
        </pc:spChg>
        <pc:spChg chg="add mod ord">
          <ac:chgData name="Hosseini Beghaeiraveri, Seyed Amir" userId="e3d4d838-b0b9-4868-97e6-356c36e18658" providerId="ADAL" clId="{F8935407-3A6B-473A-9691-5B01A0FE765B}" dt="2022-04-25T13:16:37.692" v="5975" actId="14100"/>
          <ac:spMkLst>
            <pc:docMk/>
            <pc:sldMk cId="2532498612" sldId="280"/>
            <ac:spMk id="21" creationId="{61787B01-327E-4C86-8416-ABA175DB85BD}"/>
          </ac:spMkLst>
        </pc:spChg>
        <pc:grpChg chg="add mod">
          <ac:chgData name="Hosseini Beghaeiraveri, Seyed Amir" userId="e3d4d838-b0b9-4868-97e6-356c36e18658" providerId="ADAL" clId="{F8935407-3A6B-473A-9691-5B01A0FE765B}" dt="2022-04-22T14:26:05.500" v="1571" actId="1076"/>
          <ac:grpSpMkLst>
            <pc:docMk/>
            <pc:sldMk cId="2532498612" sldId="280"/>
            <ac:grpSpMk id="9" creationId="{AAA443B3-C52A-4237-A9C0-10491396A80A}"/>
          </ac:grpSpMkLst>
        </pc:grpChg>
        <pc:picChg chg="del">
          <ac:chgData name="Hosseini Beghaeiraveri, Seyed Amir" userId="e3d4d838-b0b9-4868-97e6-356c36e18658" providerId="ADAL" clId="{F8935407-3A6B-473A-9691-5B01A0FE765B}" dt="2022-04-04T13:17:01.619" v="380" actId="478"/>
          <ac:picMkLst>
            <pc:docMk/>
            <pc:sldMk cId="2532498612" sldId="280"/>
            <ac:picMk id="7" creationId="{9DA9D037-63B8-4FC0-B88F-CAC6D409075D}"/>
          </ac:picMkLst>
        </pc:picChg>
        <pc:picChg chg="add del mod ord">
          <ac:chgData name="Hosseini Beghaeiraveri, Seyed Amir" userId="e3d4d838-b0b9-4868-97e6-356c36e18658" providerId="ADAL" clId="{F8935407-3A6B-473A-9691-5B01A0FE765B}" dt="2022-04-17T12:50:23.832" v="1445" actId="478"/>
          <ac:picMkLst>
            <pc:docMk/>
            <pc:sldMk cId="2532498612" sldId="280"/>
            <ac:picMk id="8" creationId="{C4C4D220-A61F-4A1C-A7DF-17A454C9A233}"/>
          </ac:picMkLst>
        </pc:picChg>
        <pc:picChg chg="add mod">
          <ac:chgData name="Hosseini Beghaeiraveri, Seyed Amir" userId="e3d4d838-b0b9-4868-97e6-356c36e18658" providerId="ADAL" clId="{F8935407-3A6B-473A-9691-5B01A0FE765B}" dt="2022-04-25T13:16:59.563" v="5989" actId="1076"/>
          <ac:picMkLst>
            <pc:docMk/>
            <pc:sldMk cId="2532498612" sldId="280"/>
            <ac:picMk id="1026" creationId="{1D87C602-CBE3-4DC5-B539-CB09957AA851}"/>
          </ac:picMkLst>
        </pc:picChg>
        <pc:picChg chg="add del">
          <ac:chgData name="Hosseini Beghaeiraveri, Seyed Amir" userId="e3d4d838-b0b9-4868-97e6-356c36e18658" providerId="ADAL" clId="{F8935407-3A6B-473A-9691-5B01A0FE765B}" dt="2022-04-22T13:40:02.623" v="1462"/>
          <ac:picMkLst>
            <pc:docMk/>
            <pc:sldMk cId="2532498612" sldId="280"/>
            <ac:picMk id="1028" creationId="{20DFFBBA-BF25-41B8-8621-883D4D7D5F17}"/>
          </ac:picMkLst>
        </pc:picChg>
        <pc:picChg chg="add mod">
          <ac:chgData name="Hosseini Beghaeiraveri, Seyed Amir" userId="e3d4d838-b0b9-4868-97e6-356c36e18658" providerId="ADAL" clId="{F8935407-3A6B-473A-9691-5B01A0FE765B}" dt="2022-04-25T13:16:59.563" v="5989" actId="1076"/>
          <ac:picMkLst>
            <pc:docMk/>
            <pc:sldMk cId="2532498612" sldId="280"/>
            <ac:picMk id="1030" creationId="{A4C81260-37D6-42E2-A281-78DDE9AFEE82}"/>
          </ac:picMkLst>
        </pc:picChg>
        <pc:picChg chg="add mod">
          <ac:chgData name="Hosseini Beghaeiraveri, Seyed Amir" userId="e3d4d838-b0b9-4868-97e6-356c36e18658" providerId="ADAL" clId="{F8935407-3A6B-473A-9691-5B01A0FE765B}" dt="2022-04-22T14:26:05.500" v="1571" actId="1076"/>
          <ac:picMkLst>
            <pc:docMk/>
            <pc:sldMk cId="2532498612" sldId="280"/>
            <ac:picMk id="1032" creationId="{F34A4946-4F5A-4D51-BADD-669703056561}"/>
          </ac:picMkLst>
        </pc:picChg>
        <pc:picChg chg="add mod">
          <ac:chgData name="Hosseini Beghaeiraveri, Seyed Amir" userId="e3d4d838-b0b9-4868-97e6-356c36e18658" providerId="ADAL" clId="{F8935407-3A6B-473A-9691-5B01A0FE765B}" dt="2022-04-22T14:26:05.500" v="1571" actId="1076"/>
          <ac:picMkLst>
            <pc:docMk/>
            <pc:sldMk cId="2532498612" sldId="280"/>
            <ac:picMk id="1034" creationId="{2050B773-3953-4EF4-9BCB-02EA5A671633}"/>
          </ac:picMkLst>
        </pc:picChg>
        <pc:picChg chg="add mod">
          <ac:chgData name="Hosseini Beghaeiraveri, Seyed Amir" userId="e3d4d838-b0b9-4868-97e6-356c36e18658" providerId="ADAL" clId="{F8935407-3A6B-473A-9691-5B01A0FE765B}" dt="2022-04-24T07:03:59.438" v="3016"/>
          <ac:picMkLst>
            <pc:docMk/>
            <pc:sldMk cId="2532498612" sldId="280"/>
            <ac:picMk id="1036" creationId="{4F72FD5B-3F4A-444B-8E69-713B77EC9F2E}"/>
          </ac:picMkLst>
        </pc:picChg>
        <pc:picChg chg="add del mod">
          <ac:chgData name="Hosseini Beghaeiraveri, Seyed Amir" userId="e3d4d838-b0b9-4868-97e6-356c36e18658" providerId="ADAL" clId="{F8935407-3A6B-473A-9691-5B01A0FE765B}" dt="2022-04-25T13:15:35.784" v="5965"/>
          <ac:picMkLst>
            <pc:docMk/>
            <pc:sldMk cId="2532498612" sldId="280"/>
            <ac:picMk id="9218" creationId="{EF1CEF3D-12FE-45FC-BAC5-1DEB77EBB23D}"/>
          </ac:picMkLst>
        </pc:picChg>
        <pc:picChg chg="add mod">
          <ac:chgData name="Hosseini Beghaeiraveri, Seyed Amir" userId="e3d4d838-b0b9-4868-97e6-356c36e18658" providerId="ADAL" clId="{F8935407-3A6B-473A-9691-5B01A0FE765B}" dt="2022-04-25T13:16:47.786" v="5980" actId="1076"/>
          <ac:picMkLst>
            <pc:docMk/>
            <pc:sldMk cId="2532498612" sldId="280"/>
            <ac:picMk id="9220" creationId="{FBAE06E4-C921-40A4-920B-6E7F804312EA}"/>
          </ac:picMkLst>
        </pc:picChg>
        <pc:picChg chg="add del mod">
          <ac:chgData name="Hosseini Beghaeiraveri, Seyed Amir" userId="e3d4d838-b0b9-4868-97e6-356c36e18658" providerId="ADAL" clId="{F8935407-3A6B-473A-9691-5B01A0FE765B}" dt="2022-04-25T13:16:39.033" v="5976"/>
          <ac:picMkLst>
            <pc:docMk/>
            <pc:sldMk cId="2532498612" sldId="280"/>
            <ac:picMk id="9226" creationId="{69981D82-9A2B-4A93-953A-41D1501F8212}"/>
          </ac:picMkLst>
        </pc:picChg>
        <pc:picChg chg="add mod">
          <ac:chgData name="Hosseini Beghaeiraveri, Seyed Amir" userId="e3d4d838-b0b9-4868-97e6-356c36e18658" providerId="ADAL" clId="{F8935407-3A6B-473A-9691-5B01A0FE765B}" dt="2022-04-25T13:16:44.404" v="5979" actId="1076"/>
          <ac:picMkLst>
            <pc:docMk/>
            <pc:sldMk cId="2532498612" sldId="280"/>
            <ac:picMk id="9228" creationId="{BF69A2C1-6A47-42CE-ACA8-EF5FDBD1CE92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6T03:49:54.861" v="6091" actId="14100"/>
        <pc:sldMkLst>
          <pc:docMk/>
          <pc:sldMk cId="2522460635" sldId="281"/>
        </pc:sldMkLst>
        <pc:spChg chg="mod">
          <ac:chgData name="Hosseini Beghaeiraveri, Seyed Amir" userId="e3d4d838-b0b9-4868-97e6-356c36e18658" providerId="ADAL" clId="{F8935407-3A6B-473A-9691-5B01A0FE765B}" dt="2022-04-24T18:03:13.312" v="4397"/>
          <ac:spMkLst>
            <pc:docMk/>
            <pc:sldMk cId="2522460635" sldId="281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522460635" sldId="281"/>
            <ac:spMk id="3" creationId="{C3AAE9ED-D942-473F-863F-BA8FC86323AF}"/>
          </ac:spMkLst>
        </pc:spChg>
        <pc:spChg chg="mod">
          <ac:chgData name="Hosseini Beghaeiraveri, Seyed Amir" userId="e3d4d838-b0b9-4868-97e6-356c36e18658" providerId="ADAL" clId="{F8935407-3A6B-473A-9691-5B01A0FE765B}" dt="2022-04-25T14:15:52.658" v="6038" actId="20577"/>
          <ac:spMkLst>
            <pc:docMk/>
            <pc:sldMk cId="2522460635" sldId="281"/>
            <ac:spMk id="4" creationId="{89E3F3D3-E33B-4CC0-A31E-7554F6BAEA6C}"/>
          </ac:spMkLst>
        </pc:spChg>
        <pc:spChg chg="add del mod">
          <ac:chgData name="Hosseini Beghaeiraveri, Seyed Amir" userId="e3d4d838-b0b9-4868-97e6-356c36e18658" providerId="ADAL" clId="{F8935407-3A6B-473A-9691-5B01A0FE765B}" dt="2022-04-23T14:02:28.518" v="2678" actId="478"/>
          <ac:spMkLst>
            <pc:docMk/>
            <pc:sldMk cId="2522460635" sldId="281"/>
            <ac:spMk id="5" creationId="{06FE7ABF-47E2-4256-911F-C4B823380C22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522460635" sldId="281"/>
            <ac:spMk id="6" creationId="{6C877F05-9B6C-4A10-A55C-801526B9F0CB}"/>
          </ac:spMkLst>
        </pc:spChg>
        <pc:picChg chg="del">
          <ac:chgData name="Hosseini Beghaeiraveri, Seyed Amir" userId="e3d4d838-b0b9-4868-97e6-356c36e18658" providerId="ADAL" clId="{F8935407-3A6B-473A-9691-5B01A0FE765B}" dt="2022-04-05T05:14:49.510" v="1041" actId="478"/>
          <ac:picMkLst>
            <pc:docMk/>
            <pc:sldMk cId="2522460635" sldId="281"/>
            <ac:picMk id="8" creationId="{C4C4D220-A61F-4A1C-A7DF-17A454C9A233}"/>
          </ac:picMkLst>
        </pc:picChg>
        <pc:picChg chg="add mod">
          <ac:chgData name="Hosseini Beghaeiraveri, Seyed Amir" userId="e3d4d838-b0b9-4868-97e6-356c36e18658" providerId="ADAL" clId="{F8935407-3A6B-473A-9691-5B01A0FE765B}" dt="2022-04-25T14:15:37.766" v="6020" actId="1076"/>
          <ac:picMkLst>
            <pc:docMk/>
            <pc:sldMk cId="2522460635" sldId="281"/>
            <ac:picMk id="10" creationId="{83339421-0301-4091-9EDB-D8D7BA229F8D}"/>
          </ac:picMkLst>
        </pc:picChg>
        <pc:picChg chg="add del">
          <ac:chgData name="Hosseini Beghaeiraveri, Seyed Amir" userId="e3d4d838-b0b9-4868-97e6-356c36e18658" providerId="ADAL" clId="{F8935407-3A6B-473A-9691-5B01A0FE765B}" dt="2022-04-25T14:14:28.507" v="6002"/>
          <ac:picMkLst>
            <pc:docMk/>
            <pc:sldMk cId="2522460635" sldId="281"/>
            <ac:picMk id="10242" creationId="{BC9DB319-2323-43CE-A9F4-C6CFF8DCEBB2}"/>
          </ac:picMkLst>
        </pc:picChg>
        <pc:picChg chg="add mod">
          <ac:chgData name="Hosseini Beghaeiraveri, Seyed Amir" userId="e3d4d838-b0b9-4868-97e6-356c36e18658" providerId="ADAL" clId="{F8935407-3A6B-473A-9691-5B01A0FE765B}" dt="2022-04-26T03:49:54.861" v="6091" actId="14100"/>
          <ac:picMkLst>
            <pc:docMk/>
            <pc:sldMk cId="2522460635" sldId="281"/>
            <ac:picMk id="10244" creationId="{F90FFE91-1E3A-42BC-8FF0-C646175B14D1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55828387" sldId="282"/>
        </pc:sldMkLst>
        <pc:spChg chg="mod">
          <ac:chgData name="Hosseini Beghaeiraveri, Seyed Amir" userId="e3d4d838-b0b9-4868-97e6-356c36e18658" providerId="ADAL" clId="{F8935407-3A6B-473A-9691-5B01A0FE765B}" dt="2022-04-24T18:03:17.431" v="4398"/>
          <ac:spMkLst>
            <pc:docMk/>
            <pc:sldMk cId="255828387" sldId="282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55828387" sldId="282"/>
            <ac:spMk id="3" creationId="{20AA6DC0-685A-4ABF-80D9-85453413E05C}"/>
          </ac:spMkLst>
        </pc:spChg>
        <pc:spChg chg="mod">
          <ac:chgData name="Hosseini Beghaeiraveri, Seyed Amir" userId="e3d4d838-b0b9-4868-97e6-356c36e18658" providerId="ADAL" clId="{F8935407-3A6B-473A-9691-5B01A0FE765B}" dt="2022-04-25T12:35:06.309" v="5841" actId="20577"/>
          <ac:spMkLst>
            <pc:docMk/>
            <pc:sldMk cId="255828387" sldId="282"/>
            <ac:spMk id="4" creationId="{89E3F3D3-E33B-4CC0-A31E-7554F6BAEA6C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55828387" sldId="282"/>
            <ac:spMk id="5" creationId="{477DEC50-3B64-4412-98F7-759E5AA84B16}"/>
          </ac:spMkLst>
        </pc:spChg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311359385" sldId="283"/>
        </pc:sldMkLst>
        <pc:spChg chg="mod">
          <ac:chgData name="Hosseini Beghaeiraveri, Seyed Amir" userId="e3d4d838-b0b9-4868-97e6-356c36e18658" providerId="ADAL" clId="{F8935407-3A6B-473A-9691-5B01A0FE765B}" dt="2022-04-24T18:03:09.361" v="4396"/>
          <ac:spMkLst>
            <pc:docMk/>
            <pc:sldMk cId="2311359385" sldId="283"/>
            <ac:spMk id="2" creationId="{7EEC826E-72DB-45B4-B092-DA86DA68C4A7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311359385" sldId="283"/>
            <ac:spMk id="3" creationId="{05B4391C-1DE7-4312-99B2-F61532658005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311359385" sldId="283"/>
            <ac:spMk id="4" creationId="{BAF0821C-8A1B-4273-9F8C-12C863A98BE4}"/>
          </ac:spMkLst>
        </pc:spChg>
        <pc:spChg chg="del mod">
          <ac:chgData name="Hosseini Beghaeiraveri, Seyed Amir" userId="e3d4d838-b0b9-4868-97e6-356c36e18658" providerId="ADAL" clId="{F8935407-3A6B-473A-9691-5B01A0FE765B}" dt="2022-04-22T14:43:08.153" v="1620" actId="478"/>
          <ac:spMkLst>
            <pc:docMk/>
            <pc:sldMk cId="2311359385" sldId="283"/>
            <ac:spMk id="11" creationId="{6A7147D9-5182-4F63-A1F6-2C7F380BCAEC}"/>
          </ac:spMkLst>
        </pc:spChg>
        <pc:spChg chg="add mod">
          <ac:chgData name="Hosseini Beghaeiraveri, Seyed Amir" userId="e3d4d838-b0b9-4868-97e6-356c36e18658" providerId="ADAL" clId="{F8935407-3A6B-473A-9691-5B01A0FE765B}" dt="2022-04-22T14:42:56.026" v="1616" actId="1076"/>
          <ac:spMkLst>
            <pc:docMk/>
            <pc:sldMk cId="2311359385" sldId="283"/>
            <ac:spMk id="14" creationId="{CF948462-9442-48BF-A549-B93D76B5B7EB}"/>
          </ac:spMkLst>
        </pc:spChg>
        <pc:spChg chg="mod">
          <ac:chgData name="Hosseini Beghaeiraveri, Seyed Amir" userId="e3d4d838-b0b9-4868-97e6-356c36e18658" providerId="ADAL" clId="{F8935407-3A6B-473A-9691-5B01A0FE765B}" dt="2022-04-22T14:42:45.616" v="1614" actId="1076"/>
          <ac:spMkLst>
            <pc:docMk/>
            <pc:sldMk cId="2311359385" sldId="283"/>
            <ac:spMk id="16" creationId="{E8029F86-BAEB-4FB6-9968-621202C1E881}"/>
          </ac:spMkLst>
        </pc:spChg>
        <pc:spChg chg="add mod">
          <ac:chgData name="Hosseini Beghaeiraveri, Seyed Amir" userId="e3d4d838-b0b9-4868-97e6-356c36e18658" providerId="ADAL" clId="{F8935407-3A6B-473A-9691-5B01A0FE765B}" dt="2022-04-22T14:43:24.633" v="1622" actId="1035"/>
          <ac:spMkLst>
            <pc:docMk/>
            <pc:sldMk cId="2311359385" sldId="283"/>
            <ac:spMk id="18" creationId="{5794CF64-BC6C-438D-80E5-EE1C8DDA2A4E}"/>
          </ac:spMkLst>
        </pc:spChg>
        <pc:spChg chg="mod">
          <ac:chgData name="Hosseini Beghaeiraveri, Seyed Amir" userId="e3d4d838-b0b9-4868-97e6-356c36e18658" providerId="ADAL" clId="{F8935407-3A6B-473A-9691-5B01A0FE765B}" dt="2022-04-22T14:43:46.574" v="1625" actId="403"/>
          <ac:spMkLst>
            <pc:docMk/>
            <pc:sldMk cId="2311359385" sldId="283"/>
            <ac:spMk id="32" creationId="{E9D7F99C-4A63-4AF2-8DFC-783C463444FE}"/>
          </ac:spMkLst>
        </pc:spChg>
        <pc:spChg chg="mod">
          <ac:chgData name="Hosseini Beghaeiraveri, Seyed Amir" userId="e3d4d838-b0b9-4868-97e6-356c36e18658" providerId="ADAL" clId="{F8935407-3A6B-473A-9691-5B01A0FE765B}" dt="2022-04-22T14:43:43.838" v="1624" actId="403"/>
          <ac:spMkLst>
            <pc:docMk/>
            <pc:sldMk cId="2311359385" sldId="283"/>
            <ac:spMk id="33" creationId="{11214B34-DA9D-4C1E-8508-23F492C53998}"/>
          </ac:spMkLst>
        </pc:spChg>
        <pc:spChg chg="mod">
          <ac:chgData name="Hosseini Beghaeiraveri, Seyed Amir" userId="e3d4d838-b0b9-4868-97e6-356c36e18658" providerId="ADAL" clId="{F8935407-3A6B-473A-9691-5B01A0FE765B}" dt="2022-04-22T14:43:39.196" v="1623" actId="403"/>
          <ac:spMkLst>
            <pc:docMk/>
            <pc:sldMk cId="2311359385" sldId="283"/>
            <ac:spMk id="34" creationId="{181BCB65-05D6-4968-A705-E5461BD4B7EF}"/>
          </ac:spMkLst>
        </pc:spChg>
        <pc:spChg chg="mod">
          <ac:chgData name="Hosseini Beghaeiraveri, Seyed Amir" userId="e3d4d838-b0b9-4868-97e6-356c36e18658" providerId="ADAL" clId="{F8935407-3A6B-473A-9691-5B01A0FE765B}" dt="2022-04-22T14:43:50.423" v="1626" actId="403"/>
          <ac:spMkLst>
            <pc:docMk/>
            <pc:sldMk cId="2311359385" sldId="283"/>
            <ac:spMk id="35" creationId="{2EF458CD-7F65-4446-8840-6E8C9C68317E}"/>
          </ac:spMkLst>
        </pc:spChg>
        <pc:spChg chg="mod">
          <ac:chgData name="Hosseini Beghaeiraveri, Seyed Amir" userId="e3d4d838-b0b9-4868-97e6-356c36e18658" providerId="ADAL" clId="{F8935407-3A6B-473A-9691-5B01A0FE765B}" dt="2022-04-25T08:24:14.942" v="5794"/>
          <ac:spMkLst>
            <pc:docMk/>
            <pc:sldMk cId="2311359385" sldId="283"/>
            <ac:spMk id="36" creationId="{E14C2379-D648-4FA4-892B-A031C8CF38FA}"/>
          </ac:spMkLst>
        </pc:spChg>
      </pc:sldChg>
      <pc:sldChg chg="addSp delSp modSp add mod ord">
        <pc:chgData name="Hosseini Beghaeiraveri, Seyed Amir" userId="e3d4d838-b0b9-4868-97e6-356c36e18658" providerId="ADAL" clId="{F8935407-3A6B-473A-9691-5B01A0FE765B}" dt="2022-04-26T07:27:10.787" v="6139" actId="207"/>
        <pc:sldMkLst>
          <pc:docMk/>
          <pc:sldMk cId="3137086594" sldId="284"/>
        </pc:sldMkLst>
        <pc:spChg chg="mod">
          <ac:chgData name="Hosseini Beghaeiraveri, Seyed Amir" userId="e3d4d838-b0b9-4868-97e6-356c36e18658" providerId="ADAL" clId="{F8935407-3A6B-473A-9691-5B01A0FE765B}" dt="2022-04-24T18:03:04.179" v="4395" actId="20577"/>
          <ac:spMkLst>
            <pc:docMk/>
            <pc:sldMk cId="3137086594" sldId="284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6T07:24:42.552" v="6096"/>
          <ac:spMkLst>
            <pc:docMk/>
            <pc:sldMk cId="3137086594" sldId="284"/>
            <ac:spMk id="3" creationId="{1CD09D26-1713-4481-A082-C33ABEFADB5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137086594" sldId="284"/>
            <ac:spMk id="3" creationId="{A3B39596-95D3-4267-B9E8-6DCE68910AA3}"/>
          </ac:spMkLst>
        </pc:spChg>
        <pc:spChg chg="mod">
          <ac:chgData name="Hosseini Beghaeiraveri, Seyed Amir" userId="e3d4d838-b0b9-4868-97e6-356c36e18658" providerId="ADAL" clId="{F8935407-3A6B-473A-9691-5B01A0FE765B}" dt="2022-04-22T14:53:40.645" v="1675" actId="404"/>
          <ac:spMkLst>
            <pc:docMk/>
            <pc:sldMk cId="3137086594" sldId="284"/>
            <ac:spMk id="4" creationId="{89E3F3D3-E33B-4CC0-A31E-7554F6BAEA6C}"/>
          </ac:spMkLst>
        </pc:spChg>
        <pc:spChg chg="del">
          <ac:chgData name="Hosseini Beghaeiraveri, Seyed Amir" userId="e3d4d838-b0b9-4868-97e6-356c36e18658" providerId="ADAL" clId="{F8935407-3A6B-473A-9691-5B01A0FE765B}" dt="2022-04-22T14:53:17.467" v="1670" actId="478"/>
          <ac:spMkLst>
            <pc:docMk/>
            <pc:sldMk cId="3137086594" sldId="284"/>
            <ac:spMk id="5" creationId="{06FE7ABF-47E2-4256-911F-C4B823380C22}"/>
          </ac:spMkLst>
        </pc:spChg>
        <pc:spChg chg="add mod">
          <ac:chgData name="Hosseini Beghaeiraveri, Seyed Amir" userId="e3d4d838-b0b9-4868-97e6-356c36e18658" providerId="ADAL" clId="{F8935407-3A6B-473A-9691-5B01A0FE765B}" dt="2022-04-26T07:26:47.332" v="6131" actId="21"/>
          <ac:spMkLst>
            <pc:docMk/>
            <pc:sldMk cId="3137086594" sldId="284"/>
            <ac:spMk id="5" creationId="{79175E50-4229-49C6-9E55-570223FE9C80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137086594" sldId="284"/>
            <ac:spMk id="6" creationId="{FAD9B93C-503B-4CB6-8739-515EE394F9AC}"/>
          </ac:spMkLst>
        </pc:spChg>
        <pc:spChg chg="add mod">
          <ac:chgData name="Hosseini Beghaeiraveri, Seyed Amir" userId="e3d4d838-b0b9-4868-97e6-356c36e18658" providerId="ADAL" clId="{F8935407-3A6B-473A-9691-5B01A0FE765B}" dt="2022-04-26T07:27:10.787" v="6139" actId="207"/>
          <ac:spMkLst>
            <pc:docMk/>
            <pc:sldMk cId="3137086594" sldId="284"/>
            <ac:spMk id="9" creationId="{E85241E2-E18A-40A9-9FA4-37F412D19783}"/>
          </ac:spMkLst>
        </pc:spChg>
        <pc:picChg chg="add del">
          <ac:chgData name="Hosseini Beghaeiraveri, Seyed Amir" userId="e3d4d838-b0b9-4868-97e6-356c36e18658" providerId="ADAL" clId="{F8935407-3A6B-473A-9691-5B01A0FE765B}" dt="2022-04-26T07:24:42.552" v="6096"/>
          <ac:picMkLst>
            <pc:docMk/>
            <pc:sldMk cId="3137086594" sldId="284"/>
            <ac:picMk id="1026" creationId="{A618EF36-B15E-4731-8347-798F0B9BBBBA}"/>
          </ac:picMkLst>
        </pc:picChg>
        <pc:picChg chg="add mod">
          <ac:chgData name="Hosseini Beghaeiraveri, Seyed Amir" userId="e3d4d838-b0b9-4868-97e6-356c36e18658" providerId="ADAL" clId="{F8935407-3A6B-473A-9691-5B01A0FE765B}" dt="2022-04-26T07:26:19.799" v="6106" actId="1035"/>
          <ac:picMkLst>
            <pc:docMk/>
            <pc:sldMk cId="3137086594" sldId="284"/>
            <ac:picMk id="2050" creationId="{9B84B92D-49FD-40E8-B436-CBC093B4ED0D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257776489" sldId="285"/>
        </pc:sldMkLst>
        <pc:spChg chg="mod">
          <ac:chgData name="Hosseini Beghaeiraveri, Seyed Amir" userId="e3d4d838-b0b9-4868-97e6-356c36e18658" providerId="ADAL" clId="{F8935407-3A6B-473A-9691-5B01A0FE765B}" dt="2022-04-24T18:02:56.696" v="4393"/>
          <ac:spMkLst>
            <pc:docMk/>
            <pc:sldMk cId="2257776489" sldId="285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257776489" sldId="285"/>
            <ac:spMk id="3" creationId="{C587C36F-9D98-4D26-B63D-683B4D4B7950}"/>
          </ac:spMkLst>
        </pc:spChg>
        <pc:spChg chg="mod">
          <ac:chgData name="Hosseini Beghaeiraveri, Seyed Amir" userId="e3d4d838-b0b9-4868-97e6-356c36e18658" providerId="ADAL" clId="{F8935407-3A6B-473A-9691-5B01A0FE765B}" dt="2022-04-23T04:27:29.690" v="1777" actId="1076"/>
          <ac:spMkLst>
            <pc:docMk/>
            <pc:sldMk cId="2257776489" sldId="285"/>
            <ac:spMk id="4" creationId="{89E3F3D3-E33B-4CC0-A31E-7554F6BAEA6C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257776489" sldId="285"/>
            <ac:spMk id="5" creationId="{7CAD3E99-BAE6-47F2-9FF1-778903924717}"/>
          </ac:spMkLst>
        </pc:spChg>
        <pc:spChg chg="add mod">
          <ac:chgData name="Hosseini Beghaeiraveri, Seyed Amir" userId="e3d4d838-b0b9-4868-97e6-356c36e18658" providerId="ADAL" clId="{F8935407-3A6B-473A-9691-5B01A0FE765B}" dt="2022-04-22T15:01:42.124" v="1772" actId="1076"/>
          <ac:spMkLst>
            <pc:docMk/>
            <pc:sldMk cId="2257776489" sldId="285"/>
            <ac:spMk id="6" creationId="{DE26111B-D91D-45E2-9CEF-23F6411E9500}"/>
          </ac:spMkLst>
        </pc:spChg>
        <pc:picChg chg="del">
          <ac:chgData name="Hosseini Beghaeiraveri, Seyed Amir" userId="e3d4d838-b0b9-4868-97e6-356c36e18658" providerId="ADAL" clId="{F8935407-3A6B-473A-9691-5B01A0FE765B}" dt="2022-04-22T14:58:42.359" v="1721" actId="478"/>
          <ac:picMkLst>
            <pc:docMk/>
            <pc:sldMk cId="2257776489" sldId="285"/>
            <ac:picMk id="2050" creationId="{9B84B92D-49FD-40E8-B436-CBC093B4ED0D}"/>
          </ac:picMkLst>
        </pc:picChg>
        <pc:picChg chg="add mod">
          <ac:chgData name="Hosseini Beghaeiraveri, Seyed Amir" userId="e3d4d838-b0b9-4868-97e6-356c36e18658" providerId="ADAL" clId="{F8935407-3A6B-473A-9691-5B01A0FE765B}" dt="2022-04-22T15:06:04.267" v="1776" actId="1035"/>
          <ac:picMkLst>
            <pc:docMk/>
            <pc:sldMk cId="2257776489" sldId="285"/>
            <ac:picMk id="3074" creationId="{E1ABEA04-212B-489E-88E9-1EBD587C045B}"/>
          </ac:picMkLst>
        </pc:picChg>
      </pc:sldChg>
      <pc:sldChg chg="addSp delSp modSp new mod modClrScheme chgLayout">
        <pc:chgData name="Hosseini Beghaeiraveri, Seyed Amir" userId="e3d4d838-b0b9-4868-97e6-356c36e18658" providerId="ADAL" clId="{F8935407-3A6B-473A-9691-5B01A0FE765B}" dt="2022-04-25T14:47:13.941" v="6058"/>
        <pc:sldMkLst>
          <pc:docMk/>
          <pc:sldMk cId="348960405" sldId="286"/>
        </pc:sldMkLst>
        <pc:spChg chg="mod ord">
          <ac:chgData name="Hosseini Beghaeiraveri, Seyed Amir" userId="e3d4d838-b0b9-4868-97e6-356c36e18658" providerId="ADAL" clId="{F8935407-3A6B-473A-9691-5B01A0FE765B}" dt="2022-04-24T18:02:26.308" v="4392"/>
          <ac:spMkLst>
            <pc:docMk/>
            <pc:sldMk cId="348960405" sldId="286"/>
            <ac:spMk id="2" creationId="{554E3BF3-9458-4201-95D6-068ED0154DAA}"/>
          </ac:spMkLst>
        </pc:spChg>
        <pc:spChg chg="del">
          <ac:chgData name="Hosseini Beghaeiraveri, Seyed Amir" userId="e3d4d838-b0b9-4868-97e6-356c36e18658" providerId="ADAL" clId="{F8935407-3A6B-473A-9691-5B01A0FE765B}" dt="2022-04-23T04:33:06.031" v="1818" actId="478"/>
          <ac:spMkLst>
            <pc:docMk/>
            <pc:sldMk cId="348960405" sldId="286"/>
            <ac:spMk id="3" creationId="{A1BB4FFC-B148-42E7-AA99-A8C7A9C17138}"/>
          </ac:spMkLst>
        </pc:spChg>
        <pc:spChg chg="del">
          <ac:chgData name="Hosseini Beghaeiraveri, Seyed Amir" userId="e3d4d838-b0b9-4868-97e6-356c36e18658" providerId="ADAL" clId="{F8935407-3A6B-473A-9691-5B01A0FE765B}" dt="2022-04-23T04:33:10.327" v="1819" actId="478"/>
          <ac:spMkLst>
            <pc:docMk/>
            <pc:sldMk cId="348960405" sldId="286"/>
            <ac:spMk id="4" creationId="{99148ABF-1CFC-4058-84AD-A479DE28A5DF}"/>
          </ac:spMkLst>
        </pc:spChg>
        <pc:spChg chg="add del mod ord">
          <ac:chgData name="Hosseini Beghaeiraveri, Seyed Amir" userId="e3d4d838-b0b9-4868-97e6-356c36e18658" providerId="ADAL" clId="{F8935407-3A6B-473A-9691-5B01A0FE765B}" dt="2022-04-23T04:53:58.510" v="1959" actId="478"/>
          <ac:spMkLst>
            <pc:docMk/>
            <pc:sldMk cId="348960405" sldId="286"/>
            <ac:spMk id="5" creationId="{1DA78B10-450B-4C40-8C14-6B69D17A27BF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6" creationId="{A9BC24E0-51AA-4E1F-BDF5-D90614690F80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7" creationId="{F5B1F961-C663-4695-8B0B-85863648E8B0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8" creationId="{634561E0-4579-4236-AE28-EFED030F9DBD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9" creationId="{86D7F253-01AE-4383-B3A3-9EBE84D02530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10" creationId="{4AA0BE13-69E7-4981-AB31-145C0BE244D7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11" creationId="{D7075C3E-D7A6-4337-9A13-3B46AE8485D1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12" creationId="{5D782A51-374D-42ED-B2F9-FCBE1099A516}"/>
          </ac:spMkLst>
        </pc:spChg>
        <pc:spChg chg="add mod">
          <ac:chgData name="Hosseini Beghaeiraveri, Seyed Amir" userId="e3d4d838-b0b9-4868-97e6-356c36e18658" providerId="ADAL" clId="{F8935407-3A6B-473A-9691-5B01A0FE765B}" dt="2022-04-25T14:47:11.031" v="6057" actId="1035"/>
          <ac:spMkLst>
            <pc:docMk/>
            <pc:sldMk cId="348960405" sldId="286"/>
            <ac:spMk id="13" creationId="{D77F256E-03AA-4D41-A3B4-AE92583685CB}"/>
          </ac:spMkLst>
        </pc:spChg>
        <pc:spChg chg="add del mod">
          <ac:chgData name="Hosseini Beghaeiraveri, Seyed Amir" userId="e3d4d838-b0b9-4868-97e6-356c36e18658" providerId="ADAL" clId="{F8935407-3A6B-473A-9691-5B01A0FE765B}" dt="2022-04-23T04:36:22.437" v="1865"/>
          <ac:spMkLst>
            <pc:docMk/>
            <pc:sldMk cId="348960405" sldId="286"/>
            <ac:spMk id="14" creationId="{65EBF308-29C0-49FE-AEA5-D817ACD81601}"/>
          </ac:spMkLst>
        </pc:spChg>
        <pc:spChg chg="add del mod">
          <ac:chgData name="Hosseini Beghaeiraveri, Seyed Amir" userId="e3d4d838-b0b9-4868-97e6-356c36e18658" providerId="ADAL" clId="{F8935407-3A6B-473A-9691-5B01A0FE765B}" dt="2022-04-23T04:36:22.437" v="1865"/>
          <ac:spMkLst>
            <pc:docMk/>
            <pc:sldMk cId="348960405" sldId="286"/>
            <ac:spMk id="15" creationId="{4C102719-A16E-41F8-8094-C2A6B5C520EB}"/>
          </ac:spMkLst>
        </pc:spChg>
        <pc:spChg chg="add del mod">
          <ac:chgData name="Hosseini Beghaeiraveri, Seyed Amir" userId="e3d4d838-b0b9-4868-97e6-356c36e18658" providerId="ADAL" clId="{F8935407-3A6B-473A-9691-5B01A0FE765B}" dt="2022-04-23T04:36:22.437" v="1865"/>
          <ac:spMkLst>
            <pc:docMk/>
            <pc:sldMk cId="348960405" sldId="286"/>
            <ac:spMk id="16" creationId="{8F52063F-7CCA-44C6-B3A3-8D097E958AB1}"/>
          </ac:spMkLst>
        </pc:spChg>
        <pc:spChg chg="add del mod">
          <ac:chgData name="Hosseini Beghaeiraveri, Seyed Amir" userId="e3d4d838-b0b9-4868-97e6-356c36e18658" providerId="ADAL" clId="{F8935407-3A6B-473A-9691-5B01A0FE765B}" dt="2022-04-23T04:36:22.437" v="1865"/>
          <ac:spMkLst>
            <pc:docMk/>
            <pc:sldMk cId="348960405" sldId="286"/>
            <ac:spMk id="17" creationId="{FD2C8F14-38C1-4FE1-A13E-CC93BB9A1469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48960405" sldId="286"/>
            <ac:spMk id="51" creationId="{B0FE338A-7159-4FC8-9AD0-E867578C8969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48960405" sldId="286"/>
            <ac:spMk id="52" creationId="{EBB11895-C7AF-45D1-BA57-495F25B8EEC3}"/>
          </ac:spMkLst>
        </pc:spChg>
        <pc:spChg chg="add mod">
          <ac:chgData name="Hosseini Beghaeiraveri, Seyed Amir" userId="e3d4d838-b0b9-4868-97e6-356c36e18658" providerId="ADAL" clId="{F8935407-3A6B-473A-9691-5B01A0FE765B}" dt="2022-04-25T14:47:13.941" v="6058"/>
          <ac:spMkLst>
            <pc:docMk/>
            <pc:sldMk cId="348960405" sldId="286"/>
            <ac:spMk id="54" creationId="{D5E818A7-3842-49CF-927D-415EFD04C756}"/>
          </ac:spMkLst>
        </pc:spChg>
        <pc:cxnChg chg="add del mod">
          <ac:chgData name="Hosseini Beghaeiraveri, Seyed Amir" userId="e3d4d838-b0b9-4868-97e6-356c36e18658" providerId="ADAL" clId="{F8935407-3A6B-473A-9691-5B01A0FE765B}" dt="2022-04-24T18:02:22.049" v="4391" actId="478"/>
          <ac:cxnSpMkLst>
            <pc:docMk/>
            <pc:sldMk cId="348960405" sldId="286"/>
            <ac:cxnSpMk id="19" creationId="{A74032FD-76C4-4B93-9643-FC47FDE87C6B}"/>
          </ac:cxnSpMkLst>
        </pc:cxnChg>
        <pc:cxnChg chg="add mod">
          <ac:chgData name="Hosseini Beghaeiraveri, Seyed Amir" userId="e3d4d838-b0b9-4868-97e6-356c36e18658" providerId="ADAL" clId="{F8935407-3A6B-473A-9691-5B01A0FE765B}" dt="2022-04-25T14:47:11.031" v="6057" actId="1035"/>
          <ac:cxnSpMkLst>
            <pc:docMk/>
            <pc:sldMk cId="348960405" sldId="286"/>
            <ac:cxnSpMk id="21" creationId="{8DD055B8-87A3-42A2-A01E-056963FDC548}"/>
          </ac:cxnSpMkLst>
        </pc:cxnChg>
        <pc:cxnChg chg="add mod">
          <ac:chgData name="Hosseini Beghaeiraveri, Seyed Amir" userId="e3d4d838-b0b9-4868-97e6-356c36e18658" providerId="ADAL" clId="{F8935407-3A6B-473A-9691-5B01A0FE765B}" dt="2022-04-25T14:47:11.031" v="6057" actId="1035"/>
          <ac:cxnSpMkLst>
            <pc:docMk/>
            <pc:sldMk cId="348960405" sldId="286"/>
            <ac:cxnSpMk id="23" creationId="{25FA8747-A594-4A56-A649-9C2CBDDA06CD}"/>
          </ac:cxnSpMkLst>
        </pc:cxnChg>
        <pc:cxnChg chg="add mod">
          <ac:chgData name="Hosseini Beghaeiraveri, Seyed Amir" userId="e3d4d838-b0b9-4868-97e6-356c36e18658" providerId="ADAL" clId="{F8935407-3A6B-473A-9691-5B01A0FE765B}" dt="2022-04-25T14:47:11.031" v="6057" actId="1035"/>
          <ac:cxnSpMkLst>
            <pc:docMk/>
            <pc:sldMk cId="348960405" sldId="286"/>
            <ac:cxnSpMk id="26" creationId="{EDF3CEA1-210E-44FE-8028-BDD4A0310EE3}"/>
          </ac:cxnSpMkLst>
        </pc:cxnChg>
        <pc:cxnChg chg="add mod">
          <ac:chgData name="Hosseini Beghaeiraveri, Seyed Amir" userId="e3d4d838-b0b9-4868-97e6-356c36e18658" providerId="ADAL" clId="{F8935407-3A6B-473A-9691-5B01A0FE765B}" dt="2022-04-25T14:47:11.031" v="6057" actId="1035"/>
          <ac:cxnSpMkLst>
            <pc:docMk/>
            <pc:sldMk cId="348960405" sldId="286"/>
            <ac:cxnSpMk id="28" creationId="{4706D403-B2F0-41EC-B405-41BFB3A7ACEF}"/>
          </ac:cxnSpMkLst>
        </pc:cxnChg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3253384354" sldId="287"/>
        </pc:sldMkLst>
        <pc:spChg chg="mod">
          <ac:chgData name="Hosseini Beghaeiraveri, Seyed Amir" userId="e3d4d838-b0b9-4868-97e6-356c36e18658" providerId="ADAL" clId="{F8935407-3A6B-473A-9691-5B01A0FE765B}" dt="2022-04-24T18:02:17.167" v="4390"/>
          <ac:spMkLst>
            <pc:docMk/>
            <pc:sldMk cId="3253384354" sldId="287"/>
            <ac:spMk id="2" creationId="{7EEC826E-72DB-45B4-B092-DA86DA68C4A7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253384354" sldId="287"/>
            <ac:spMk id="3" creationId="{5467FC13-DAF0-4A67-87B4-8AB7F481006A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253384354" sldId="287"/>
            <ac:spMk id="4" creationId="{7691D5EC-17A0-4ED7-A554-F27C1D8D722A}"/>
          </ac:spMkLst>
        </pc:spChg>
        <pc:spChg chg="del">
          <ac:chgData name="Hosseini Beghaeiraveri, Seyed Amir" userId="e3d4d838-b0b9-4868-97e6-356c36e18658" providerId="ADAL" clId="{F8935407-3A6B-473A-9691-5B01A0FE765B}" dt="2022-04-23T04:51:59.053" v="1955" actId="21"/>
          <ac:spMkLst>
            <pc:docMk/>
            <pc:sldMk cId="3253384354" sldId="287"/>
            <ac:spMk id="14" creationId="{CF948462-9442-48BF-A549-B93D76B5B7EB}"/>
          </ac:spMkLst>
        </pc:spChg>
        <pc:spChg chg="add mod">
          <ac:chgData name="Hosseini Beghaeiraveri, Seyed Amir" userId="e3d4d838-b0b9-4868-97e6-356c36e18658" providerId="ADAL" clId="{F8935407-3A6B-473A-9691-5B01A0FE765B}" dt="2022-04-23T04:52:16.705" v="1957" actId="1076"/>
          <ac:spMkLst>
            <pc:docMk/>
            <pc:sldMk cId="3253384354" sldId="287"/>
            <ac:spMk id="20" creationId="{D8594C8E-6946-4E22-975A-8E958A376CA6}"/>
          </ac:spMkLst>
        </pc:spChg>
        <pc:spChg chg="mod">
          <ac:chgData name="Hosseini Beghaeiraveri, Seyed Amir" userId="e3d4d838-b0b9-4868-97e6-356c36e18658" providerId="ADAL" clId="{F8935407-3A6B-473A-9691-5B01A0FE765B}" dt="2022-04-25T08:24:14.942" v="5794"/>
          <ac:spMkLst>
            <pc:docMk/>
            <pc:sldMk cId="3253384354" sldId="287"/>
            <ac:spMk id="36" creationId="{E14C2379-D648-4FA4-892B-A031C8CF38FA}"/>
          </ac:spMkLst>
        </pc:spChg>
      </pc:sldChg>
      <pc:sldChg chg="addSp delSp modSp add mod ord modClrScheme chgLayout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3033946867" sldId="288"/>
        </pc:sldMkLst>
        <pc:spChg chg="mod ord">
          <ac:chgData name="Hosseini Beghaeiraveri, Seyed Amir" userId="e3d4d838-b0b9-4868-97e6-356c36e18658" providerId="ADAL" clId="{F8935407-3A6B-473A-9691-5B01A0FE765B}" dt="2022-04-24T18:02:12" v="4389"/>
          <ac:spMkLst>
            <pc:docMk/>
            <pc:sldMk cId="3033946867" sldId="288"/>
            <ac:spMk id="2" creationId="{C8BE71A9-3DD2-40A0-A793-8A327B7870FD}"/>
          </ac:spMkLst>
        </pc:spChg>
        <pc:spChg chg="del">
          <ac:chgData name="Hosseini Beghaeiraveri, Seyed Amir" userId="e3d4d838-b0b9-4868-97e6-356c36e18658" providerId="ADAL" clId="{F8935407-3A6B-473A-9691-5B01A0FE765B}" dt="2022-04-23T05:18:20.273" v="2063" actId="478"/>
          <ac:spMkLst>
            <pc:docMk/>
            <pc:sldMk cId="3033946867" sldId="288"/>
            <ac:spMk id="4" creationId="{89E3F3D3-E33B-4CC0-A31E-7554F6BAEA6C}"/>
          </ac:spMkLst>
        </pc:spChg>
        <pc:spChg chg="add del mod">
          <ac:chgData name="Hosseini Beghaeiraveri, Seyed Amir" userId="e3d4d838-b0b9-4868-97e6-356c36e18658" providerId="ADAL" clId="{F8935407-3A6B-473A-9691-5B01A0FE765B}" dt="2022-04-23T05:18:23.411" v="2064" actId="478"/>
          <ac:spMkLst>
            <pc:docMk/>
            <pc:sldMk cId="3033946867" sldId="288"/>
            <ac:spMk id="5" creationId="{6337322B-AB68-4065-9DF6-A33BB0ED2CAB}"/>
          </ac:spMkLst>
        </pc:spChg>
        <pc:spChg chg="add del mod ord">
          <ac:chgData name="Hosseini Beghaeiraveri, Seyed Amir" userId="e3d4d838-b0b9-4868-97e6-356c36e18658" providerId="ADAL" clId="{F8935407-3A6B-473A-9691-5B01A0FE765B}" dt="2022-04-23T06:25:04.578" v="2552" actId="478"/>
          <ac:spMkLst>
            <pc:docMk/>
            <pc:sldMk cId="3033946867" sldId="288"/>
            <ac:spMk id="6" creationId="{3FF9DC99-9BDE-4C69-BDCC-B1968860F176}"/>
          </ac:spMkLst>
        </pc:spChg>
        <pc:spChg chg="add mod">
          <ac:chgData name="Hosseini Beghaeiraveri, Seyed Amir" userId="e3d4d838-b0b9-4868-97e6-356c36e18658" providerId="ADAL" clId="{F8935407-3A6B-473A-9691-5B01A0FE765B}" dt="2022-04-23T14:00:23.186" v="2616" actId="1076"/>
          <ac:spMkLst>
            <pc:docMk/>
            <pc:sldMk cId="3033946867" sldId="288"/>
            <ac:spMk id="7" creationId="{F30770B5-4D1B-4F52-BF14-95F614510F3A}"/>
          </ac:spMkLst>
        </pc:spChg>
        <pc:spChg chg="add del mod">
          <ac:chgData name="Hosseini Beghaeiraveri, Seyed Amir" userId="e3d4d838-b0b9-4868-97e6-356c36e18658" providerId="ADAL" clId="{F8935407-3A6B-473A-9691-5B01A0FE765B}" dt="2022-04-23T06:22:29.282" v="2491" actId="478"/>
          <ac:spMkLst>
            <pc:docMk/>
            <pc:sldMk cId="3033946867" sldId="288"/>
            <ac:spMk id="8" creationId="{CBE4EF90-59E7-43D5-9C90-DDCA6709EEF0}"/>
          </ac:spMkLst>
        </pc:spChg>
        <pc:spChg chg="add del mod ord">
          <ac:chgData name="Hosseini Beghaeiraveri, Seyed Amir" userId="e3d4d838-b0b9-4868-97e6-356c36e18658" providerId="ADAL" clId="{F8935407-3A6B-473A-9691-5B01A0FE765B}" dt="2022-04-23T06:25:06.283" v="2553" actId="478"/>
          <ac:spMkLst>
            <pc:docMk/>
            <pc:sldMk cId="3033946867" sldId="288"/>
            <ac:spMk id="9" creationId="{744DD8B1-776D-4D75-A3D3-72115946A10F}"/>
          </ac:spMkLst>
        </pc:spChg>
        <pc:spChg chg="add del mod">
          <ac:chgData name="Hosseini Beghaeiraveri, Seyed Amir" userId="e3d4d838-b0b9-4868-97e6-356c36e18658" providerId="ADAL" clId="{F8935407-3A6B-473A-9691-5B01A0FE765B}" dt="2022-04-23T06:24:49.669" v="2530" actId="478"/>
          <ac:spMkLst>
            <pc:docMk/>
            <pc:sldMk cId="3033946867" sldId="288"/>
            <ac:spMk id="11" creationId="{EDC6028B-4058-4F63-B918-57E8D33AEC39}"/>
          </ac:spMkLst>
        </pc:spChg>
        <pc:spChg chg="add del">
          <ac:chgData name="Hosseini Beghaeiraveri, Seyed Amir" userId="e3d4d838-b0b9-4868-97e6-356c36e18658" providerId="ADAL" clId="{F8935407-3A6B-473A-9691-5B01A0FE765B}" dt="2022-04-23T06:24:49.152" v="2528" actId="22"/>
          <ac:spMkLst>
            <pc:docMk/>
            <pc:sldMk cId="3033946867" sldId="288"/>
            <ac:spMk id="14" creationId="{F96A9C8A-018B-458A-9064-27C0F9C2E7C6}"/>
          </ac:spMkLst>
        </pc:spChg>
        <pc:spChg chg="add del mod">
          <ac:chgData name="Hosseini Beghaeiraveri, Seyed Amir" userId="e3d4d838-b0b9-4868-97e6-356c36e18658" providerId="ADAL" clId="{F8935407-3A6B-473A-9691-5B01A0FE765B}" dt="2022-04-23T06:29:37.772" v="2563" actId="21"/>
          <ac:spMkLst>
            <pc:docMk/>
            <pc:sldMk cId="3033946867" sldId="288"/>
            <ac:spMk id="16" creationId="{7CFBA657-FF90-40FC-BCD6-7AFBBB00350E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033946867" sldId="288"/>
            <ac:spMk id="17" creationId="{283C7231-018D-4302-B4FF-19B863307854}"/>
          </ac:spMkLst>
        </pc:spChg>
        <pc:spChg chg="add del mod">
          <ac:chgData name="Hosseini Beghaeiraveri, Seyed Amir" userId="e3d4d838-b0b9-4868-97e6-356c36e18658" providerId="ADAL" clId="{F8935407-3A6B-473A-9691-5B01A0FE765B}" dt="2022-04-23T06:29:37.772" v="2563" actId="21"/>
          <ac:spMkLst>
            <pc:docMk/>
            <pc:sldMk cId="3033946867" sldId="288"/>
            <ac:spMk id="18" creationId="{5F8BDC08-20B6-4F61-BD02-3741C2496D7C}"/>
          </ac:spMkLst>
        </pc:spChg>
        <pc:spChg chg="add mod">
          <ac:chgData name="Hosseini Beghaeiraveri, Seyed Amir" userId="e3d4d838-b0b9-4868-97e6-356c36e18658" providerId="ADAL" clId="{F8935407-3A6B-473A-9691-5B01A0FE765B}" dt="2022-04-24T07:10:38.289" v="3086" actId="12"/>
          <ac:spMkLst>
            <pc:docMk/>
            <pc:sldMk cId="3033946867" sldId="288"/>
            <ac:spMk id="19" creationId="{B19D4FA3-62A5-4231-B3E1-5F9FB463298D}"/>
          </ac:spMkLst>
        </pc:spChg>
        <pc:spChg chg="add mod">
          <ac:chgData name="Hosseini Beghaeiraveri, Seyed Amir" userId="e3d4d838-b0b9-4868-97e6-356c36e18658" providerId="ADAL" clId="{F8935407-3A6B-473A-9691-5B01A0FE765B}" dt="2022-04-24T07:11:08.315" v="3097" actId="15"/>
          <ac:spMkLst>
            <pc:docMk/>
            <pc:sldMk cId="3033946867" sldId="288"/>
            <ac:spMk id="20" creationId="{B44617B1-B105-4D50-ADE6-037E7B81A4ED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033946867" sldId="288"/>
            <ac:spMk id="21" creationId="{41DC3930-3D28-4DB7-8A22-0ECAC0E21ADB}"/>
          </ac:spMkLst>
        </pc:spChg>
        <pc:picChg chg="del">
          <ac:chgData name="Hosseini Beghaeiraveri, Seyed Amir" userId="e3d4d838-b0b9-4868-97e6-356c36e18658" providerId="ADAL" clId="{F8935407-3A6B-473A-9691-5B01A0FE765B}" dt="2022-04-23T05:18:18.638" v="2062" actId="478"/>
          <ac:picMkLst>
            <pc:docMk/>
            <pc:sldMk cId="3033946867" sldId="288"/>
            <ac:picMk id="2050" creationId="{9B84B92D-49FD-40E8-B436-CBC093B4ED0D}"/>
          </ac:picMkLst>
        </pc:picChg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454935140" sldId="289"/>
        </pc:sldMkLst>
        <pc:spChg chg="mod">
          <ac:chgData name="Hosseini Beghaeiraveri, Seyed Amir" userId="e3d4d838-b0b9-4868-97e6-356c36e18658" providerId="ADAL" clId="{F8935407-3A6B-473A-9691-5B01A0FE765B}" dt="2022-04-24T18:01:37.630" v="4388"/>
          <ac:spMkLst>
            <pc:docMk/>
            <pc:sldMk cId="2454935140" sldId="289"/>
            <ac:spMk id="2" creationId="{C8BE71A9-3DD2-40A0-A793-8A327B7870FD}"/>
          </ac:spMkLst>
        </pc:spChg>
        <pc:spChg chg="mod">
          <ac:chgData name="Hosseini Beghaeiraveri, Seyed Amir" userId="e3d4d838-b0b9-4868-97e6-356c36e18658" providerId="ADAL" clId="{F8935407-3A6B-473A-9691-5B01A0FE765B}" dt="2022-04-23T19:04:37.761" v="2782" actId="1076"/>
          <ac:spMkLst>
            <pc:docMk/>
            <pc:sldMk cId="2454935140" sldId="289"/>
            <ac:spMk id="3" creationId="{1B72C8C8-FD41-4688-9316-30E4AA3CB82F}"/>
          </ac:spMkLst>
        </pc:spChg>
        <pc:spChg chg="add del mod">
          <ac:chgData name="Hosseini Beghaeiraveri, Seyed Amir" userId="e3d4d838-b0b9-4868-97e6-356c36e18658" providerId="ADAL" clId="{F8935407-3A6B-473A-9691-5B01A0FE765B}" dt="2022-04-23T19:01:08.747" v="2728" actId="478"/>
          <ac:spMkLst>
            <pc:docMk/>
            <pc:sldMk cId="2454935140" sldId="289"/>
            <ac:spMk id="4" creationId="{61ED890C-3D98-456E-8192-12086C6FFCF4}"/>
          </ac:spMkLst>
        </pc:spChg>
        <pc:spChg chg="mod">
          <ac:chgData name="Hosseini Beghaeiraveri, Seyed Amir" userId="e3d4d838-b0b9-4868-97e6-356c36e18658" providerId="ADAL" clId="{F8935407-3A6B-473A-9691-5B01A0FE765B}" dt="2022-04-23T19:04:23.170" v="2780" actId="1076"/>
          <ac:spMkLst>
            <pc:docMk/>
            <pc:sldMk cId="2454935140" sldId="289"/>
            <ac:spMk id="5" creationId="{DA3A50BF-83F9-4EC7-AFDC-14516379AD1C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454935140" sldId="289"/>
            <ac:spMk id="8" creationId="{0AA3ACB7-D326-4C8D-8D8E-49F942115F40}"/>
          </ac:spMkLst>
        </pc:spChg>
        <pc:spChg chg="del">
          <ac:chgData name="Hosseini Beghaeiraveri, Seyed Amir" userId="e3d4d838-b0b9-4868-97e6-356c36e18658" providerId="ADAL" clId="{F8935407-3A6B-473A-9691-5B01A0FE765B}" dt="2022-04-23T19:01:04.305" v="2727" actId="478"/>
          <ac:spMkLst>
            <pc:docMk/>
            <pc:sldMk cId="2454935140" sldId="289"/>
            <ac:spMk id="10" creationId="{445F847C-EBC5-4AFB-B6C2-D2B906AC0570}"/>
          </ac:spMkLst>
        </pc:spChg>
        <pc:spChg chg="del">
          <ac:chgData name="Hosseini Beghaeiraveri, Seyed Amir" userId="e3d4d838-b0b9-4868-97e6-356c36e18658" providerId="ADAL" clId="{F8935407-3A6B-473A-9691-5B01A0FE765B}" dt="2022-04-23T19:01:04.305" v="2727" actId="478"/>
          <ac:spMkLst>
            <pc:docMk/>
            <pc:sldMk cId="2454935140" sldId="289"/>
            <ac:spMk id="11" creationId="{97519EFF-C822-433C-8409-052BE005D121}"/>
          </ac:spMkLst>
        </pc:spChg>
        <pc:spChg chg="mod">
          <ac:chgData name="Hosseini Beghaeiraveri, Seyed Amir" userId="e3d4d838-b0b9-4868-97e6-356c36e18658" providerId="ADAL" clId="{F8935407-3A6B-473A-9691-5B01A0FE765B}" dt="2022-04-23T19:01:17.119" v="2731" actId="14100"/>
          <ac:spMkLst>
            <pc:docMk/>
            <pc:sldMk cId="2454935140" sldId="289"/>
            <ac:spMk id="12" creationId="{888E34FC-7C83-46B1-A7A6-D36E00B3405C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454935140" sldId="289"/>
            <ac:spMk id="13" creationId="{8FD1D875-D26B-4D80-9453-5CFE3DB09697}"/>
          </ac:spMkLst>
        </pc:spChg>
        <pc:spChg chg="add mod">
          <ac:chgData name="Hosseini Beghaeiraveri, Seyed Amir" userId="e3d4d838-b0b9-4868-97e6-356c36e18658" providerId="ADAL" clId="{F8935407-3A6B-473A-9691-5B01A0FE765B}" dt="2022-04-23T19:03:03.399" v="2746" actId="113"/>
          <ac:spMkLst>
            <pc:docMk/>
            <pc:sldMk cId="2454935140" sldId="289"/>
            <ac:spMk id="17" creationId="{7B8A0FD4-DFEF-451C-B6D3-88537A136155}"/>
          </ac:spMkLst>
        </pc:spChg>
        <pc:spChg chg="mod">
          <ac:chgData name="Hosseini Beghaeiraveri, Seyed Amir" userId="e3d4d838-b0b9-4868-97e6-356c36e18658" providerId="ADAL" clId="{F8935407-3A6B-473A-9691-5B01A0FE765B}" dt="2022-04-23T19:01:13.808" v="2730" actId="14100"/>
          <ac:spMkLst>
            <pc:docMk/>
            <pc:sldMk cId="2454935140" sldId="289"/>
            <ac:spMk id="21" creationId="{61787B01-327E-4C86-8416-ABA175DB85BD}"/>
          </ac:spMkLst>
        </pc:spChg>
        <pc:spChg chg="add mod">
          <ac:chgData name="Hosseini Beghaeiraveri, Seyed Amir" userId="e3d4d838-b0b9-4868-97e6-356c36e18658" providerId="ADAL" clId="{F8935407-3A6B-473A-9691-5B01A0FE765B}" dt="2022-04-23T19:26:55.748" v="2865" actId="1035"/>
          <ac:spMkLst>
            <pc:docMk/>
            <pc:sldMk cId="2454935140" sldId="289"/>
            <ac:spMk id="22" creationId="{ADD241D6-421F-43F2-B42B-214518002C15}"/>
          </ac:spMkLst>
        </pc:spChg>
        <pc:spChg chg="add mod">
          <ac:chgData name="Hosseini Beghaeiraveri, Seyed Amir" userId="e3d4d838-b0b9-4868-97e6-356c36e18658" providerId="ADAL" clId="{F8935407-3A6B-473A-9691-5B01A0FE765B}" dt="2022-04-23T19:26:55.748" v="2865" actId="1035"/>
          <ac:spMkLst>
            <pc:docMk/>
            <pc:sldMk cId="2454935140" sldId="289"/>
            <ac:spMk id="23" creationId="{2B166074-01E3-4477-BB75-098AA90FABB5}"/>
          </ac:spMkLst>
        </pc:spChg>
        <pc:spChg chg="add mod">
          <ac:chgData name="Hosseini Beghaeiraveri, Seyed Amir" userId="e3d4d838-b0b9-4868-97e6-356c36e18658" providerId="ADAL" clId="{F8935407-3A6B-473A-9691-5B01A0FE765B}" dt="2022-04-23T19:26:55.748" v="2865" actId="1035"/>
          <ac:spMkLst>
            <pc:docMk/>
            <pc:sldMk cId="2454935140" sldId="289"/>
            <ac:spMk id="24" creationId="{AABB62CB-A2A4-43C2-B62B-1E990DCD7802}"/>
          </ac:spMkLst>
        </pc:spChg>
        <pc:spChg chg="add mod">
          <ac:chgData name="Hosseini Beghaeiraveri, Seyed Amir" userId="e3d4d838-b0b9-4868-97e6-356c36e18658" providerId="ADAL" clId="{F8935407-3A6B-473A-9691-5B01A0FE765B}" dt="2022-04-23T19:31:50.394" v="2897" actId="1076"/>
          <ac:spMkLst>
            <pc:docMk/>
            <pc:sldMk cId="2454935140" sldId="289"/>
            <ac:spMk id="26" creationId="{1841EB17-440D-45C0-A2B8-05EEB4C4BCA1}"/>
          </ac:spMkLst>
        </pc:spChg>
        <pc:spChg chg="add mod">
          <ac:chgData name="Hosseini Beghaeiraveri, Seyed Amir" userId="e3d4d838-b0b9-4868-97e6-356c36e18658" providerId="ADAL" clId="{F8935407-3A6B-473A-9691-5B01A0FE765B}" dt="2022-04-23T19:32:07.614" v="2914" actId="20577"/>
          <ac:spMkLst>
            <pc:docMk/>
            <pc:sldMk cId="2454935140" sldId="289"/>
            <ac:spMk id="27" creationId="{D32E941C-A8C1-4AE2-90D1-6FAB06F1ADDB}"/>
          </ac:spMkLst>
        </pc:spChg>
        <pc:grpChg chg="del">
          <ac:chgData name="Hosseini Beghaeiraveri, Seyed Amir" userId="e3d4d838-b0b9-4868-97e6-356c36e18658" providerId="ADAL" clId="{F8935407-3A6B-473A-9691-5B01A0FE765B}" dt="2022-04-23T19:01:10.514" v="2729" actId="478"/>
          <ac:grpSpMkLst>
            <pc:docMk/>
            <pc:sldMk cId="2454935140" sldId="289"/>
            <ac:grpSpMk id="9" creationId="{AAA443B3-C52A-4237-A9C0-10491396A80A}"/>
          </ac:grpSpMkLst>
        </pc:grpChg>
        <pc:picChg chg="add mod">
          <ac:chgData name="Hosseini Beghaeiraveri, Seyed Amir" userId="e3d4d838-b0b9-4868-97e6-356c36e18658" providerId="ADAL" clId="{F8935407-3A6B-473A-9691-5B01A0FE765B}" dt="2022-04-23T19:31:15.641" v="2874" actId="1076"/>
          <ac:picMkLst>
            <pc:docMk/>
            <pc:sldMk cId="2454935140" sldId="289"/>
            <ac:picMk id="7" creationId="{6352BC8E-DCF3-4F2B-97CD-1172F050FB18}"/>
          </ac:picMkLst>
        </pc:picChg>
        <pc:picChg chg="add mod">
          <ac:chgData name="Hosseini Beghaeiraveri, Seyed Amir" userId="e3d4d838-b0b9-4868-97e6-356c36e18658" providerId="ADAL" clId="{F8935407-3A6B-473A-9691-5B01A0FE765B}" dt="2022-04-23T19:26:55.748" v="2865" actId="1035"/>
          <ac:picMkLst>
            <pc:docMk/>
            <pc:sldMk cId="2454935140" sldId="289"/>
            <ac:picMk id="18" creationId="{FBB795D8-FFF6-48AF-A202-65B93BE2025C}"/>
          </ac:picMkLst>
        </pc:picChg>
        <pc:picChg chg="add mod">
          <ac:chgData name="Hosseini Beghaeiraveri, Seyed Amir" userId="e3d4d838-b0b9-4868-97e6-356c36e18658" providerId="ADAL" clId="{F8935407-3A6B-473A-9691-5B01A0FE765B}" dt="2022-04-23T19:26:55.748" v="2865" actId="1035"/>
          <ac:picMkLst>
            <pc:docMk/>
            <pc:sldMk cId="2454935140" sldId="289"/>
            <ac:picMk id="19" creationId="{BC7F3907-4561-45F4-928B-C02412DDAC80}"/>
          </ac:picMkLst>
        </pc:picChg>
        <pc:picChg chg="add mod">
          <ac:chgData name="Hosseini Beghaeiraveri, Seyed Amir" userId="e3d4d838-b0b9-4868-97e6-356c36e18658" providerId="ADAL" clId="{F8935407-3A6B-473A-9691-5B01A0FE765B}" dt="2022-04-23T19:26:55.748" v="2865" actId="1035"/>
          <ac:picMkLst>
            <pc:docMk/>
            <pc:sldMk cId="2454935140" sldId="289"/>
            <ac:picMk id="20" creationId="{BB6C750F-2B47-4D18-BF96-DEBF73AB65EE}"/>
          </ac:picMkLst>
        </pc:picChg>
        <pc:picChg chg="del">
          <ac:chgData name="Hosseini Beghaeiraveri, Seyed Amir" userId="e3d4d838-b0b9-4868-97e6-356c36e18658" providerId="ADAL" clId="{F8935407-3A6B-473A-9691-5B01A0FE765B}" dt="2022-04-23T19:01:04.305" v="2727" actId="478"/>
          <ac:picMkLst>
            <pc:docMk/>
            <pc:sldMk cId="2454935140" sldId="289"/>
            <ac:picMk id="1026" creationId="{1D87C602-CBE3-4DC5-B539-CB09957AA851}"/>
          </ac:picMkLst>
        </pc:picChg>
        <pc:picChg chg="add mod">
          <ac:chgData name="Hosseini Beghaeiraveri, Seyed Amir" userId="e3d4d838-b0b9-4868-97e6-356c36e18658" providerId="ADAL" clId="{F8935407-3A6B-473A-9691-5B01A0FE765B}" dt="2022-04-23T19:31:13.849" v="2873" actId="1076"/>
          <ac:picMkLst>
            <pc:docMk/>
            <pc:sldMk cId="2454935140" sldId="289"/>
            <ac:picMk id="1028" creationId="{2A2A1B9E-A1A8-4262-AF70-31428242EBB8}"/>
          </ac:picMkLst>
        </pc:picChg>
        <pc:picChg chg="del">
          <ac:chgData name="Hosseini Beghaeiraveri, Seyed Amir" userId="e3d4d838-b0b9-4868-97e6-356c36e18658" providerId="ADAL" clId="{F8935407-3A6B-473A-9691-5B01A0FE765B}" dt="2022-04-23T19:01:04.305" v="2727" actId="478"/>
          <ac:picMkLst>
            <pc:docMk/>
            <pc:sldMk cId="2454935140" sldId="289"/>
            <ac:picMk id="1030" creationId="{A4C81260-37D6-42E2-A281-78DDE9AFEE82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9:34:39.564" v="6089" actId="20577"/>
        <pc:sldMkLst>
          <pc:docMk/>
          <pc:sldMk cId="2731008052" sldId="290"/>
        </pc:sldMkLst>
        <pc:spChg chg="mod">
          <ac:chgData name="Hosseini Beghaeiraveri, Seyed Amir" userId="e3d4d838-b0b9-4868-97e6-356c36e18658" providerId="ADAL" clId="{F8935407-3A6B-473A-9691-5B01A0FE765B}" dt="2022-04-24T18:01:19.838" v="4386"/>
          <ac:spMkLst>
            <pc:docMk/>
            <pc:sldMk cId="2731008052" sldId="290"/>
            <ac:spMk id="2" creationId="{C8BE71A9-3DD2-40A0-A793-8A327B7870FD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3" creationId="{1B72C8C8-FD41-4688-9316-30E4AA3CB82F}"/>
          </ac:spMkLst>
        </pc:spChg>
        <pc:spChg chg="add del mod">
          <ac:chgData name="Hosseini Beghaeiraveri, Seyed Amir" userId="e3d4d838-b0b9-4868-97e6-356c36e18658" providerId="ADAL" clId="{F8935407-3A6B-473A-9691-5B01A0FE765B}" dt="2022-04-24T06:55:56.249" v="2948" actId="478"/>
          <ac:spMkLst>
            <pc:docMk/>
            <pc:sldMk cId="2731008052" sldId="290"/>
            <ac:spMk id="4" creationId="{1144AE76-5839-40D4-8A64-6695145040C4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5" creationId="{DA3A50BF-83F9-4EC7-AFDC-14516379AD1C}"/>
          </ac:spMkLst>
        </pc:spChg>
        <pc:spChg chg="add del mod">
          <ac:chgData name="Hosseini Beghaeiraveri, Seyed Amir" userId="e3d4d838-b0b9-4868-97e6-356c36e18658" providerId="ADAL" clId="{F8935407-3A6B-473A-9691-5B01A0FE765B}" dt="2022-04-24T06:55:56.249" v="2948" actId="478"/>
          <ac:spMkLst>
            <pc:docMk/>
            <pc:sldMk cId="2731008052" sldId="290"/>
            <ac:spMk id="6" creationId="{9B20ABF3-A7CF-4358-B344-9890DD798875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731008052" sldId="290"/>
            <ac:spMk id="8" creationId="{BDF046DA-E939-4EF6-B3BC-59F9E4E8FB27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731008052" sldId="290"/>
            <ac:spMk id="9" creationId="{6FC0F68C-BE8F-44C6-9FED-78AF24C1E062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12" creationId="{888E34FC-7C83-46B1-A7A6-D36E00B3405C}"/>
          </ac:spMkLst>
        </pc:spChg>
        <pc:spChg chg="del">
          <ac:chgData name="Hosseini Beghaeiraveri, Seyed Amir" userId="e3d4d838-b0b9-4868-97e6-356c36e18658" providerId="ADAL" clId="{F8935407-3A6B-473A-9691-5B01A0FE765B}" dt="2022-04-24T06:55:48.809" v="2946" actId="478"/>
          <ac:spMkLst>
            <pc:docMk/>
            <pc:sldMk cId="2731008052" sldId="290"/>
            <ac:spMk id="17" creationId="{7B8A0FD4-DFEF-451C-B6D3-88537A136155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1" creationId="{61787B01-327E-4C86-8416-ABA175DB85BD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2" creationId="{ADD241D6-421F-43F2-B42B-214518002C15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3" creationId="{2B166074-01E3-4477-BB75-098AA90FABB5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4" creationId="{AABB62CB-A2A4-43C2-B62B-1E990DCD7802}"/>
          </ac:spMkLst>
        </pc:spChg>
        <pc:spChg chg="add mod">
          <ac:chgData name="Hosseini Beghaeiraveri, Seyed Amir" userId="e3d4d838-b0b9-4868-97e6-356c36e18658" providerId="ADAL" clId="{F8935407-3A6B-473A-9691-5B01A0FE765B}" dt="2022-04-24T07:11:31.171" v="3113" actId="1037"/>
          <ac:spMkLst>
            <pc:docMk/>
            <pc:sldMk cId="2731008052" sldId="290"/>
            <ac:spMk id="25" creationId="{CB80FA09-8E60-4DD4-9C2B-39350B934949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6" creationId="{1841EB17-440D-45C0-A2B8-05EEB4C4BCA1}"/>
          </ac:spMkLst>
        </pc:spChg>
        <pc:spChg chg="del">
          <ac:chgData name="Hosseini Beghaeiraveri, Seyed Amir" userId="e3d4d838-b0b9-4868-97e6-356c36e18658" providerId="ADAL" clId="{F8935407-3A6B-473A-9691-5B01A0FE765B}" dt="2022-04-24T06:55:52.580" v="2947" actId="478"/>
          <ac:spMkLst>
            <pc:docMk/>
            <pc:sldMk cId="2731008052" sldId="290"/>
            <ac:spMk id="27" creationId="{D32E941C-A8C1-4AE2-90D1-6FAB06F1ADDB}"/>
          </ac:spMkLst>
        </pc:spChg>
        <pc:spChg chg="add mod">
          <ac:chgData name="Hosseini Beghaeiraveri, Seyed Amir" userId="e3d4d838-b0b9-4868-97e6-356c36e18658" providerId="ADAL" clId="{F8935407-3A6B-473A-9691-5B01A0FE765B}" dt="2022-04-24T07:07:58.334" v="3034" actId="207"/>
          <ac:spMkLst>
            <pc:docMk/>
            <pc:sldMk cId="2731008052" sldId="290"/>
            <ac:spMk id="28" creationId="{88E22606-CC6C-4320-8FD6-C7AC797824E0}"/>
          </ac:spMkLst>
        </pc:spChg>
        <pc:spChg chg="add mod">
          <ac:chgData name="Hosseini Beghaeiraveri, Seyed Amir" userId="e3d4d838-b0b9-4868-97e6-356c36e18658" providerId="ADAL" clId="{F8935407-3A6B-473A-9691-5B01A0FE765B}" dt="2022-04-25T19:34:39.564" v="6089" actId="20577"/>
          <ac:spMkLst>
            <pc:docMk/>
            <pc:sldMk cId="2731008052" sldId="290"/>
            <ac:spMk id="29" creationId="{B432AD62-481A-49C4-8440-584C1A634E2A}"/>
          </ac:spMkLst>
        </pc:spChg>
        <pc:picChg chg="del">
          <ac:chgData name="Hosseini Beghaeiraveri, Seyed Amir" userId="e3d4d838-b0b9-4868-97e6-356c36e18658" providerId="ADAL" clId="{F8935407-3A6B-473A-9691-5B01A0FE765B}" dt="2022-04-24T06:55:52.580" v="2947" actId="478"/>
          <ac:picMkLst>
            <pc:docMk/>
            <pc:sldMk cId="2731008052" sldId="290"/>
            <ac:picMk id="7" creationId="{6352BC8E-DCF3-4F2B-97CD-1172F050FB18}"/>
          </ac:picMkLst>
        </pc:picChg>
        <pc:picChg chg="del">
          <ac:chgData name="Hosseini Beghaeiraveri, Seyed Amir" userId="e3d4d838-b0b9-4868-97e6-356c36e18658" providerId="ADAL" clId="{F8935407-3A6B-473A-9691-5B01A0FE765B}" dt="2022-04-24T06:55:52.580" v="2947" actId="478"/>
          <ac:picMkLst>
            <pc:docMk/>
            <pc:sldMk cId="2731008052" sldId="290"/>
            <ac:picMk id="18" creationId="{FBB795D8-FFF6-48AF-A202-65B93BE2025C}"/>
          </ac:picMkLst>
        </pc:picChg>
        <pc:picChg chg="del">
          <ac:chgData name="Hosseini Beghaeiraveri, Seyed Amir" userId="e3d4d838-b0b9-4868-97e6-356c36e18658" providerId="ADAL" clId="{F8935407-3A6B-473A-9691-5B01A0FE765B}" dt="2022-04-24T06:55:52.580" v="2947" actId="478"/>
          <ac:picMkLst>
            <pc:docMk/>
            <pc:sldMk cId="2731008052" sldId="290"/>
            <ac:picMk id="19" creationId="{BC7F3907-4561-45F4-928B-C02412DDAC80}"/>
          </ac:picMkLst>
        </pc:picChg>
        <pc:picChg chg="del">
          <ac:chgData name="Hosseini Beghaeiraveri, Seyed Amir" userId="e3d4d838-b0b9-4868-97e6-356c36e18658" providerId="ADAL" clId="{F8935407-3A6B-473A-9691-5B01A0FE765B}" dt="2022-04-24T06:55:52.580" v="2947" actId="478"/>
          <ac:picMkLst>
            <pc:docMk/>
            <pc:sldMk cId="2731008052" sldId="290"/>
            <ac:picMk id="20" creationId="{BB6C750F-2B47-4D18-BF96-DEBF73AB65EE}"/>
          </ac:picMkLst>
        </pc:picChg>
        <pc:picChg chg="del">
          <ac:chgData name="Hosseini Beghaeiraveri, Seyed Amir" userId="e3d4d838-b0b9-4868-97e6-356c36e18658" providerId="ADAL" clId="{F8935407-3A6B-473A-9691-5B01A0FE765B}" dt="2022-04-24T06:55:52.580" v="2947" actId="478"/>
          <ac:picMkLst>
            <pc:docMk/>
            <pc:sldMk cId="2731008052" sldId="290"/>
            <ac:picMk id="1028" creationId="{2A2A1B9E-A1A8-4262-AF70-31428242EBB8}"/>
          </ac:picMkLst>
        </pc:picChg>
      </pc:sldChg>
      <pc:sldChg chg="add del">
        <pc:chgData name="Hosseini Beghaeiraveri, Seyed Amir" userId="e3d4d838-b0b9-4868-97e6-356c36e18658" providerId="ADAL" clId="{F8935407-3A6B-473A-9691-5B01A0FE765B}" dt="2022-04-24T07:08:57.861" v="3039" actId="47"/>
        <pc:sldMkLst>
          <pc:docMk/>
          <pc:sldMk cId="2478201924" sldId="291"/>
        </pc:sldMkLst>
      </pc:sldChg>
      <pc:sldChg chg="new del">
        <pc:chgData name="Hosseini Beghaeiraveri, Seyed Amir" userId="e3d4d838-b0b9-4868-97e6-356c36e18658" providerId="ADAL" clId="{F8935407-3A6B-473A-9691-5B01A0FE765B}" dt="2022-04-24T06:54:56.409" v="2917" actId="680"/>
        <pc:sldMkLst>
          <pc:docMk/>
          <pc:sldMk cId="2686609881" sldId="291"/>
        </pc:sldMkLst>
      </pc:sldChg>
      <pc:sldChg chg="addSp delSp modSp add mod ord modShow">
        <pc:chgData name="Hosseini Beghaeiraveri, Seyed Amir" userId="e3d4d838-b0b9-4868-97e6-356c36e18658" providerId="ADAL" clId="{F8935407-3A6B-473A-9691-5B01A0FE765B}" dt="2022-04-26T06:00:18.262" v="6093" actId="729"/>
        <pc:sldMkLst>
          <pc:docMk/>
          <pc:sldMk cId="2883115312" sldId="291"/>
        </pc:sldMkLst>
        <pc:spChg chg="mod">
          <ac:chgData name="Hosseini Beghaeiraveri, Seyed Amir" userId="e3d4d838-b0b9-4868-97e6-356c36e18658" providerId="ADAL" clId="{F8935407-3A6B-473A-9691-5B01A0FE765B}" dt="2022-04-24T17:56:43.725" v="4385"/>
          <ac:spMkLst>
            <pc:docMk/>
            <pc:sldMk cId="2883115312" sldId="291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883115312" sldId="291"/>
            <ac:spMk id="3" creationId="{995D04F3-4CCC-4C3F-9B3C-7743C7DCF6B0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883115312" sldId="291"/>
            <ac:spMk id="4" creationId="{6918FBCB-509A-4F42-9432-3E036A5BC33B}"/>
          </ac:spMkLst>
        </pc:spChg>
        <pc:spChg chg="del">
          <ac:chgData name="Hosseini Beghaeiraveri, Seyed Amir" userId="e3d4d838-b0b9-4868-97e6-356c36e18658" providerId="ADAL" clId="{F8935407-3A6B-473A-9691-5B01A0FE765B}" dt="2022-04-24T07:09:37.277" v="3047" actId="478"/>
          <ac:spMkLst>
            <pc:docMk/>
            <pc:sldMk cId="2883115312" sldId="291"/>
            <ac:spMk id="7" creationId="{F30770B5-4D1B-4F52-BF14-95F614510F3A}"/>
          </ac:spMkLst>
        </pc:spChg>
        <pc:spChg chg="mod">
          <ac:chgData name="Hosseini Beghaeiraveri, Seyed Amir" userId="e3d4d838-b0b9-4868-97e6-356c36e18658" providerId="ADAL" clId="{F8935407-3A6B-473A-9691-5B01A0FE765B}" dt="2022-04-24T07:12:12.981" v="3122" actId="207"/>
          <ac:spMkLst>
            <pc:docMk/>
            <pc:sldMk cId="2883115312" sldId="291"/>
            <ac:spMk id="19" creationId="{B19D4FA3-62A5-4231-B3E1-5F9FB463298D}"/>
          </ac:spMkLst>
        </pc:spChg>
        <pc:spChg chg="mod">
          <ac:chgData name="Hosseini Beghaeiraveri, Seyed Amir" userId="e3d4d838-b0b9-4868-97e6-356c36e18658" providerId="ADAL" clId="{F8935407-3A6B-473A-9691-5B01A0FE765B}" dt="2022-04-24T07:10:21.366" v="3083" actId="12"/>
          <ac:spMkLst>
            <pc:docMk/>
            <pc:sldMk cId="2883115312" sldId="291"/>
            <ac:spMk id="20" creationId="{B44617B1-B105-4D50-ADE6-037E7B81A4ED}"/>
          </ac:spMkLst>
        </pc:spChg>
      </pc:sldChg>
      <pc:sldChg chg="addSp delSp modSp add mod ord">
        <pc:chgData name="Hosseini Beghaeiraveri, Seyed Amir" userId="e3d4d838-b0b9-4868-97e6-356c36e18658" providerId="ADAL" clId="{F8935407-3A6B-473A-9691-5B01A0FE765B}" dt="2022-04-25T14:55:48.899" v="6069" actId="20577"/>
        <pc:sldMkLst>
          <pc:docMk/>
          <pc:sldMk cId="4171345193" sldId="292"/>
        </pc:sldMkLst>
        <pc:spChg chg="mod">
          <ac:chgData name="Hosseini Beghaeiraveri, Seyed Amir" userId="e3d4d838-b0b9-4868-97e6-356c36e18658" providerId="ADAL" clId="{F8935407-3A6B-473A-9691-5B01A0FE765B}" dt="2022-04-24T18:01:26.913" v="4387"/>
          <ac:spMkLst>
            <pc:docMk/>
            <pc:sldMk cId="4171345193" sldId="292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4171345193" sldId="292"/>
            <ac:spMk id="3" creationId="{9D3A41BB-17DA-40D4-8E41-50B6FD38FF18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4171345193" sldId="292"/>
            <ac:spMk id="4" creationId="{644E0989-C1A4-429E-B03E-0D09252B856A}"/>
          </ac:spMkLst>
        </pc:spChg>
        <pc:spChg chg="del">
          <ac:chgData name="Hosseini Beghaeiraveri, Seyed Amir" userId="e3d4d838-b0b9-4868-97e6-356c36e18658" providerId="ADAL" clId="{F8935407-3A6B-473A-9691-5B01A0FE765B}" dt="2022-04-24T07:14:06.725" v="3143" actId="478"/>
          <ac:spMkLst>
            <pc:docMk/>
            <pc:sldMk cId="4171345193" sldId="292"/>
            <ac:spMk id="7" creationId="{F30770B5-4D1B-4F52-BF14-95F614510F3A}"/>
          </ac:spMkLst>
        </pc:spChg>
        <pc:spChg chg="del">
          <ac:chgData name="Hosseini Beghaeiraveri, Seyed Amir" userId="e3d4d838-b0b9-4868-97e6-356c36e18658" providerId="ADAL" clId="{F8935407-3A6B-473A-9691-5B01A0FE765B}" dt="2022-04-24T07:14:03.895" v="3142" actId="478"/>
          <ac:spMkLst>
            <pc:docMk/>
            <pc:sldMk cId="4171345193" sldId="292"/>
            <ac:spMk id="19" creationId="{B19D4FA3-62A5-4231-B3E1-5F9FB463298D}"/>
          </ac:spMkLst>
        </pc:spChg>
        <pc:spChg chg="del">
          <ac:chgData name="Hosseini Beghaeiraveri, Seyed Amir" userId="e3d4d838-b0b9-4868-97e6-356c36e18658" providerId="ADAL" clId="{F8935407-3A6B-473A-9691-5B01A0FE765B}" dt="2022-04-24T07:14:03.895" v="3142" actId="478"/>
          <ac:spMkLst>
            <pc:docMk/>
            <pc:sldMk cId="4171345193" sldId="292"/>
            <ac:spMk id="20" creationId="{B44617B1-B105-4D50-ADE6-037E7B81A4ED}"/>
          </ac:spMkLst>
        </pc:spChg>
        <pc:graphicFrameChg chg="add mod">
          <ac:chgData name="Hosseini Beghaeiraveri, Seyed Amir" userId="e3d4d838-b0b9-4868-97e6-356c36e18658" providerId="ADAL" clId="{F8935407-3A6B-473A-9691-5B01A0FE765B}" dt="2022-04-25T14:55:48.899" v="6069" actId="20577"/>
          <ac:graphicFrameMkLst>
            <pc:docMk/>
            <pc:sldMk cId="4171345193" sldId="292"/>
            <ac:graphicFrameMk id="6" creationId="{ECAC5BBD-910E-44DA-AEDB-F42654BF991D}"/>
          </ac:graphicFrameMkLst>
        </pc:graphicFrame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1476552711" sldId="293"/>
        </pc:sldMkLst>
        <pc:spChg chg="mod">
          <ac:chgData name="Hosseini Beghaeiraveri, Seyed Amir" userId="e3d4d838-b0b9-4868-97e6-356c36e18658" providerId="ADAL" clId="{F8935407-3A6B-473A-9691-5B01A0FE765B}" dt="2022-04-24T17:56:38.769" v="4384"/>
          <ac:spMkLst>
            <pc:docMk/>
            <pc:sldMk cId="1476552711" sldId="293"/>
            <ac:spMk id="2" creationId="{C8BE71A9-3DD2-40A0-A793-8A327B7870FD}"/>
          </ac:spMkLst>
        </pc:spChg>
        <pc:spChg chg="add del mod">
          <ac:chgData name="Hosseini Beghaeiraveri, Seyed Amir" userId="e3d4d838-b0b9-4868-97e6-356c36e18658" providerId="ADAL" clId="{F8935407-3A6B-473A-9691-5B01A0FE765B}" dt="2022-04-24T08:07:00.123" v="3196"/>
          <ac:spMkLst>
            <pc:docMk/>
            <pc:sldMk cId="1476552711" sldId="293"/>
            <ac:spMk id="3" creationId="{1F2FD0EC-C407-4285-BFF1-E1D34345646F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1476552711" sldId="293"/>
            <ac:spMk id="4" creationId="{B6F713D8-A34C-446C-9EC8-CBD062C74D1F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476552711" sldId="293"/>
            <ac:spMk id="5" creationId="{CFE85B50-E59E-40E6-883C-96054D8DBE34}"/>
          </ac:spMkLst>
        </pc:spChg>
        <pc:spChg chg="add mod">
          <ac:chgData name="Hosseini Beghaeiraveri, Seyed Amir" userId="e3d4d838-b0b9-4868-97e6-356c36e18658" providerId="ADAL" clId="{F8935407-3A6B-473A-9691-5B01A0FE765B}" dt="2022-04-24T11:13:38.215" v="4011" actId="1076"/>
          <ac:spMkLst>
            <pc:docMk/>
            <pc:sldMk cId="1476552711" sldId="293"/>
            <ac:spMk id="11" creationId="{7AB2188E-C227-4FFF-A8ED-DBEC86D77725}"/>
          </ac:spMkLst>
        </pc:spChg>
        <pc:spChg chg="add mod">
          <ac:chgData name="Hosseini Beghaeiraveri, Seyed Amir" userId="e3d4d838-b0b9-4868-97e6-356c36e18658" providerId="ADAL" clId="{F8935407-3A6B-473A-9691-5B01A0FE765B}" dt="2022-04-24T11:13:24.802" v="3998" actId="20577"/>
          <ac:spMkLst>
            <pc:docMk/>
            <pc:sldMk cId="1476552711" sldId="293"/>
            <ac:spMk id="12" creationId="{971F3826-E2BF-4E24-9054-0877F1DD2A63}"/>
          </ac:spMkLst>
        </pc:spChg>
        <pc:spChg chg="add mod">
          <ac:chgData name="Hosseini Beghaeiraveri, Seyed Amir" userId="e3d4d838-b0b9-4868-97e6-356c36e18658" providerId="ADAL" clId="{F8935407-3A6B-473A-9691-5B01A0FE765B}" dt="2022-04-24T11:12:53.366" v="3985" actId="20577"/>
          <ac:spMkLst>
            <pc:docMk/>
            <pc:sldMk cId="1476552711" sldId="293"/>
            <ac:spMk id="13" creationId="{52B7D0CC-69DF-46A6-97B3-1B46424AF706}"/>
          </ac:spMkLst>
        </pc:spChg>
        <pc:spChg chg="del">
          <ac:chgData name="Hosseini Beghaeiraveri, Seyed Amir" userId="e3d4d838-b0b9-4868-97e6-356c36e18658" providerId="ADAL" clId="{F8935407-3A6B-473A-9691-5B01A0FE765B}" dt="2022-04-24T08:02:00.526" v="3172" actId="478"/>
          <ac:spMkLst>
            <pc:docMk/>
            <pc:sldMk cId="1476552711" sldId="293"/>
            <ac:spMk id="19" creationId="{B19D4FA3-62A5-4231-B3E1-5F9FB463298D}"/>
          </ac:spMkLst>
        </pc:spChg>
        <pc:spChg chg="del">
          <ac:chgData name="Hosseini Beghaeiraveri, Seyed Amir" userId="e3d4d838-b0b9-4868-97e6-356c36e18658" providerId="ADAL" clId="{F8935407-3A6B-473A-9691-5B01A0FE765B}" dt="2022-04-24T08:02:00.526" v="3172" actId="478"/>
          <ac:spMkLst>
            <pc:docMk/>
            <pc:sldMk cId="1476552711" sldId="293"/>
            <ac:spMk id="20" creationId="{B44617B1-B105-4D50-ADE6-037E7B81A4ED}"/>
          </ac:spMkLst>
        </pc:spChg>
        <pc:picChg chg="add del mod">
          <ac:chgData name="Hosseini Beghaeiraveri, Seyed Amir" userId="e3d4d838-b0b9-4868-97e6-356c36e18658" providerId="ADAL" clId="{F8935407-3A6B-473A-9691-5B01A0FE765B}" dt="2022-04-24T11:12:51.792" v="3980"/>
          <ac:picMkLst>
            <pc:docMk/>
            <pc:sldMk cId="1476552711" sldId="293"/>
            <ac:picMk id="15" creationId="{F87D0D75-B1DE-42A2-854B-67A3FB197D8D}"/>
          </ac:picMkLst>
        </pc:picChg>
        <pc:picChg chg="add del mod">
          <ac:chgData name="Hosseini Beghaeiraveri, Seyed Amir" userId="e3d4d838-b0b9-4868-97e6-356c36e18658" providerId="ADAL" clId="{F8935407-3A6B-473A-9691-5B01A0FE765B}" dt="2022-04-24T10:48:57.126" v="3938" actId="478"/>
          <ac:picMkLst>
            <pc:docMk/>
            <pc:sldMk cId="1476552711" sldId="293"/>
            <ac:picMk id="2050" creationId="{340688E0-3126-485A-B0A7-12F1921D730B}"/>
          </ac:picMkLst>
        </pc:picChg>
        <pc:picChg chg="add del mod">
          <ac:chgData name="Hosseini Beghaeiraveri, Seyed Amir" userId="e3d4d838-b0b9-4868-97e6-356c36e18658" providerId="ADAL" clId="{F8935407-3A6B-473A-9691-5B01A0FE765B}" dt="2022-04-24T11:12:54.134" v="3987" actId="478"/>
          <ac:picMkLst>
            <pc:docMk/>
            <pc:sldMk cId="1476552711" sldId="293"/>
            <ac:picMk id="2052" creationId="{B87081D8-94CC-497D-93C5-EAE994E8B266}"/>
          </ac:picMkLst>
        </pc:picChg>
        <pc:picChg chg="add del">
          <ac:chgData name="Hosseini Beghaeiraveri, Seyed Amir" userId="e3d4d838-b0b9-4868-97e6-356c36e18658" providerId="ADAL" clId="{F8935407-3A6B-473A-9691-5B01A0FE765B}" dt="2022-04-24T08:07:02.421" v="3198" actId="478"/>
          <ac:picMkLst>
            <pc:docMk/>
            <pc:sldMk cId="1476552711" sldId="293"/>
            <ac:picMk id="2054" creationId="{795E826C-745F-41A9-8338-308DD4429CC9}"/>
          </ac:picMkLst>
        </pc:picChg>
        <pc:picChg chg="add del">
          <ac:chgData name="Hosseini Beghaeiraveri, Seyed Amir" userId="e3d4d838-b0b9-4868-97e6-356c36e18658" providerId="ADAL" clId="{F8935407-3A6B-473A-9691-5B01A0FE765B}" dt="2022-04-24T08:08:09.581" v="3200"/>
          <ac:picMkLst>
            <pc:docMk/>
            <pc:sldMk cId="1476552711" sldId="293"/>
            <ac:picMk id="2058" creationId="{E1E9B45F-8683-4940-8EA8-32FA7EF87A35}"/>
          </ac:picMkLst>
        </pc:picChg>
        <pc:picChg chg="add del mod">
          <ac:chgData name="Hosseini Beghaeiraveri, Seyed Amir" userId="e3d4d838-b0b9-4868-97e6-356c36e18658" providerId="ADAL" clId="{F8935407-3A6B-473A-9691-5B01A0FE765B}" dt="2022-04-24T11:12:53.736" v="3986" actId="478"/>
          <ac:picMkLst>
            <pc:docMk/>
            <pc:sldMk cId="1476552711" sldId="293"/>
            <ac:picMk id="2060" creationId="{1CED0E50-5FA4-4D53-892C-F0240375C205}"/>
          </ac:picMkLst>
        </pc:picChg>
        <pc:picChg chg="add del mod">
          <ac:chgData name="Hosseini Beghaeiraveri, Seyed Amir" userId="e3d4d838-b0b9-4868-97e6-356c36e18658" providerId="ADAL" clId="{F8935407-3A6B-473A-9691-5B01A0FE765B}" dt="2022-04-24T11:12:52.314" v="3982"/>
          <ac:picMkLst>
            <pc:docMk/>
            <pc:sldMk cId="1476552711" sldId="293"/>
            <ac:picMk id="2062" creationId="{A1471FFF-50E3-403A-B7E1-4F42975ED339}"/>
          </ac:picMkLst>
        </pc:picChg>
        <pc:picChg chg="add del mod">
          <ac:chgData name="Hosseini Beghaeiraveri, Seyed Amir" userId="e3d4d838-b0b9-4868-97e6-356c36e18658" providerId="ADAL" clId="{F8935407-3A6B-473A-9691-5B01A0FE765B}" dt="2022-04-24T11:12:50.793" v="3976"/>
          <ac:picMkLst>
            <pc:docMk/>
            <pc:sldMk cId="1476552711" sldId="293"/>
            <ac:picMk id="2064" creationId="{819D897A-242A-49E7-BA9C-C47D9797AA67}"/>
          </ac:picMkLst>
        </pc:picChg>
        <pc:picChg chg="add mod">
          <ac:chgData name="Hosseini Beghaeiraveri, Seyed Amir" userId="e3d4d838-b0b9-4868-97e6-356c36e18658" providerId="ADAL" clId="{F8935407-3A6B-473A-9691-5B01A0FE765B}" dt="2022-04-24T11:14:47.284" v="4018" actId="732"/>
          <ac:picMkLst>
            <pc:docMk/>
            <pc:sldMk cId="1476552711" sldId="293"/>
            <ac:picMk id="2066" creationId="{7A615BBC-BCB0-44BC-BF24-15ECDA077877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3323085430" sldId="294"/>
        </pc:sldMkLst>
        <pc:spChg chg="mod">
          <ac:chgData name="Hosseini Beghaeiraveri, Seyed Amir" userId="e3d4d838-b0b9-4868-97e6-356c36e18658" providerId="ADAL" clId="{F8935407-3A6B-473A-9691-5B01A0FE765B}" dt="2022-04-24T17:56:34.599" v="4383"/>
          <ac:spMkLst>
            <pc:docMk/>
            <pc:sldMk cId="3323085430" sldId="294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323085430" sldId="294"/>
            <ac:spMk id="3" creationId="{0CCBF56C-13E4-4CB2-BF3F-1996EE8B13B9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323085430" sldId="294"/>
            <ac:spMk id="4" creationId="{0F777821-5544-4356-A89B-16B1BF486F0F}"/>
          </ac:spMkLst>
        </pc:spChg>
        <pc:spChg chg="mod">
          <ac:chgData name="Hosseini Beghaeiraveri, Seyed Amir" userId="e3d4d838-b0b9-4868-97e6-356c36e18658" providerId="ADAL" clId="{F8935407-3A6B-473A-9691-5B01A0FE765B}" dt="2022-04-24T08:17:15.882" v="3337" actId="14100"/>
          <ac:spMkLst>
            <pc:docMk/>
            <pc:sldMk cId="3323085430" sldId="294"/>
            <ac:spMk id="11" creationId="{7AB2188E-C227-4FFF-A8ED-DBEC86D77725}"/>
          </ac:spMkLst>
        </pc:spChg>
        <pc:spChg chg="mod">
          <ac:chgData name="Hosseini Beghaeiraveri, Seyed Amir" userId="e3d4d838-b0b9-4868-97e6-356c36e18658" providerId="ADAL" clId="{F8935407-3A6B-473A-9691-5B01A0FE765B}" dt="2022-04-24T08:53:57.675" v="3446" actId="1076"/>
          <ac:spMkLst>
            <pc:docMk/>
            <pc:sldMk cId="3323085430" sldId="294"/>
            <ac:spMk id="12" creationId="{971F3826-E2BF-4E24-9054-0877F1DD2A63}"/>
          </ac:spMkLst>
        </pc:spChg>
        <pc:spChg chg="mod">
          <ac:chgData name="Hosseini Beghaeiraveri, Seyed Amir" userId="e3d4d838-b0b9-4868-97e6-356c36e18658" providerId="ADAL" clId="{F8935407-3A6B-473A-9691-5B01A0FE765B}" dt="2022-04-25T12:36:55.750" v="5842" actId="1076"/>
          <ac:spMkLst>
            <pc:docMk/>
            <pc:sldMk cId="3323085430" sldId="294"/>
            <ac:spMk id="13" creationId="{52B7D0CC-69DF-46A6-97B3-1B46424AF706}"/>
          </ac:spMkLst>
        </pc:spChg>
        <pc:picChg chg="add mod">
          <ac:chgData name="Hosseini Beghaeiraveri, Seyed Amir" userId="e3d4d838-b0b9-4868-97e6-356c36e18658" providerId="ADAL" clId="{F8935407-3A6B-473A-9691-5B01A0FE765B}" dt="2022-04-24T08:53:43.420" v="3444" actId="1076"/>
          <ac:picMkLst>
            <pc:docMk/>
            <pc:sldMk cId="3323085430" sldId="294"/>
            <ac:picMk id="14" creationId="{DB023EFE-B8A2-450F-A7D7-3C3EC1491A15}"/>
          </ac:picMkLst>
        </pc:picChg>
        <pc:picChg chg="del">
          <ac:chgData name="Hosseini Beghaeiraveri, Seyed Amir" userId="e3d4d838-b0b9-4868-97e6-356c36e18658" providerId="ADAL" clId="{F8935407-3A6B-473A-9691-5B01A0FE765B}" dt="2022-04-24T08:50:13.463" v="3340" actId="478"/>
          <ac:picMkLst>
            <pc:docMk/>
            <pc:sldMk cId="3323085430" sldId="294"/>
            <ac:picMk id="2050" creationId="{340688E0-3126-485A-B0A7-12F1921D730B}"/>
          </ac:picMkLst>
        </pc:picChg>
        <pc:picChg chg="del">
          <ac:chgData name="Hosseini Beghaeiraveri, Seyed Amir" userId="e3d4d838-b0b9-4868-97e6-356c36e18658" providerId="ADAL" clId="{F8935407-3A6B-473A-9691-5B01A0FE765B}" dt="2022-04-24T08:51:07.564" v="3400" actId="478"/>
          <ac:picMkLst>
            <pc:docMk/>
            <pc:sldMk cId="3323085430" sldId="294"/>
            <ac:picMk id="2052" creationId="{B87081D8-94CC-497D-93C5-EAE994E8B266}"/>
          </ac:picMkLst>
        </pc:picChg>
        <pc:picChg chg="del">
          <ac:chgData name="Hosseini Beghaeiraveri, Seyed Amir" userId="e3d4d838-b0b9-4868-97e6-356c36e18658" providerId="ADAL" clId="{F8935407-3A6B-473A-9691-5B01A0FE765B}" dt="2022-04-24T08:51:45.794" v="3408" actId="478"/>
          <ac:picMkLst>
            <pc:docMk/>
            <pc:sldMk cId="3323085430" sldId="294"/>
            <ac:picMk id="2060" creationId="{1CED0E50-5FA4-4D53-892C-F0240375C205}"/>
          </ac:picMkLst>
        </pc:picChg>
        <pc:picChg chg="add del">
          <ac:chgData name="Hosseini Beghaeiraveri, Seyed Amir" userId="e3d4d838-b0b9-4868-97e6-356c36e18658" providerId="ADAL" clId="{F8935407-3A6B-473A-9691-5B01A0FE765B}" dt="2022-04-24T08:34:23.731" v="3339"/>
          <ac:picMkLst>
            <pc:docMk/>
            <pc:sldMk cId="3323085430" sldId="294"/>
            <ac:picMk id="3074" creationId="{4017CFE3-6DF4-41EC-8114-0F5301884ED7}"/>
          </ac:picMkLst>
        </pc:picChg>
        <pc:picChg chg="add mod">
          <ac:chgData name="Hosseini Beghaeiraveri, Seyed Amir" userId="e3d4d838-b0b9-4868-97e6-356c36e18658" providerId="ADAL" clId="{F8935407-3A6B-473A-9691-5B01A0FE765B}" dt="2022-04-24T08:50:18.137" v="3342" actId="1076"/>
          <ac:picMkLst>
            <pc:docMk/>
            <pc:sldMk cId="3323085430" sldId="294"/>
            <ac:picMk id="3076" creationId="{A183B95F-3E93-427C-AD78-F9FD01873246}"/>
          </ac:picMkLst>
        </pc:picChg>
        <pc:picChg chg="add mod">
          <ac:chgData name="Hosseini Beghaeiraveri, Seyed Amir" userId="e3d4d838-b0b9-4868-97e6-356c36e18658" providerId="ADAL" clId="{F8935407-3A6B-473A-9691-5B01A0FE765B}" dt="2022-04-24T08:53:53.132" v="3445" actId="1076"/>
          <ac:picMkLst>
            <pc:docMk/>
            <pc:sldMk cId="3323085430" sldId="294"/>
            <ac:picMk id="3078" creationId="{3E3AD472-ADB3-4A68-B7B2-A6CF95FF2234}"/>
          </ac:picMkLst>
        </pc:picChg>
      </pc:sldChg>
      <pc:sldChg chg="addSp delSp modSp add mod setBg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1043452349" sldId="295"/>
        </pc:sldMkLst>
        <pc:spChg chg="mod">
          <ac:chgData name="Hosseini Beghaeiraveri, Seyed Amir" userId="e3d4d838-b0b9-4868-97e6-356c36e18658" providerId="ADAL" clId="{F8935407-3A6B-473A-9691-5B01A0FE765B}" dt="2022-04-24T17:56:28.638" v="4382"/>
          <ac:spMkLst>
            <pc:docMk/>
            <pc:sldMk cId="1043452349" sldId="295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4T09:09:13.811" v="3528"/>
          <ac:spMkLst>
            <pc:docMk/>
            <pc:sldMk cId="1043452349" sldId="295"/>
            <ac:spMk id="3" creationId="{601A8B03-46B3-4152-A82F-213CED12BDB5}"/>
          </ac:spMkLst>
        </pc:spChg>
        <pc:spChg chg="add del">
          <ac:chgData name="Hosseini Beghaeiraveri, Seyed Amir" userId="e3d4d838-b0b9-4868-97e6-356c36e18658" providerId="ADAL" clId="{F8935407-3A6B-473A-9691-5B01A0FE765B}" dt="2022-04-24T09:14:43.245" v="3549" actId="478"/>
          <ac:spMkLst>
            <pc:docMk/>
            <pc:sldMk cId="1043452349" sldId="295"/>
            <ac:spMk id="4" creationId="{8A9BDF87-5093-43D8-B66D-3E0DDEF6CC6C}"/>
          </ac:spMkLst>
        </pc:spChg>
        <pc:spChg chg="add del mod">
          <ac:chgData name="Hosseini Beghaeiraveri, Seyed Amir" userId="e3d4d838-b0b9-4868-97e6-356c36e18658" providerId="ADAL" clId="{F8935407-3A6B-473A-9691-5B01A0FE765B}" dt="2022-04-24T09:14:43.245" v="3549" actId="478"/>
          <ac:spMkLst>
            <pc:docMk/>
            <pc:sldMk cId="1043452349" sldId="295"/>
            <ac:spMk id="5" creationId="{F428E2C9-C17E-4219-B602-EE038605E41F}"/>
          </ac:spMkLst>
        </pc:spChg>
        <pc:spChg chg="add del mod">
          <ac:chgData name="Hosseini Beghaeiraveri, Seyed Amir" userId="e3d4d838-b0b9-4868-97e6-356c36e18658" providerId="ADAL" clId="{F8935407-3A6B-473A-9691-5B01A0FE765B}" dt="2022-04-24T09:14:31.105" v="3546"/>
          <ac:spMkLst>
            <pc:docMk/>
            <pc:sldMk cId="1043452349" sldId="295"/>
            <ac:spMk id="6" creationId="{8B9C1536-D074-4F37-A276-C2133FAF744E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1043452349" sldId="295"/>
            <ac:spMk id="7" creationId="{41635F0A-7FE9-44C0-A8EF-3E9A5BBB307F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043452349" sldId="295"/>
            <ac:spMk id="8" creationId="{2B14F206-F0FF-4D02-BAE3-4FE107AF0E6B}"/>
          </ac:spMkLst>
        </pc:spChg>
        <pc:spChg chg="add mod">
          <ac:chgData name="Hosseini Beghaeiraveri, Seyed Amir" userId="e3d4d838-b0b9-4868-97e6-356c36e18658" providerId="ADAL" clId="{F8935407-3A6B-473A-9691-5B01A0FE765B}" dt="2022-04-24T09:25:01.866" v="3672" actId="1035"/>
          <ac:spMkLst>
            <pc:docMk/>
            <pc:sldMk cId="1043452349" sldId="295"/>
            <ac:spMk id="10" creationId="{B2A4C2E3-5CB9-4CD8-99CF-540A3D86173E}"/>
          </ac:spMkLst>
        </pc:spChg>
        <pc:spChg chg="mod">
          <ac:chgData name="Hosseini Beghaeiraveri, Seyed Amir" userId="e3d4d838-b0b9-4868-97e6-356c36e18658" providerId="ADAL" clId="{F8935407-3A6B-473A-9691-5B01A0FE765B}" dt="2022-04-24T09:25:01.866" v="3672" actId="1035"/>
          <ac:spMkLst>
            <pc:docMk/>
            <pc:sldMk cId="1043452349" sldId="295"/>
            <ac:spMk id="11" creationId="{7AB2188E-C227-4FFF-A8ED-DBEC86D77725}"/>
          </ac:spMkLst>
        </pc:spChg>
        <pc:spChg chg="del">
          <ac:chgData name="Hosseini Beghaeiraveri, Seyed Amir" userId="e3d4d838-b0b9-4868-97e6-356c36e18658" providerId="ADAL" clId="{F8935407-3A6B-473A-9691-5B01A0FE765B}" dt="2022-04-24T08:59:11.961" v="3454" actId="478"/>
          <ac:spMkLst>
            <pc:docMk/>
            <pc:sldMk cId="1043452349" sldId="295"/>
            <ac:spMk id="12" creationId="{971F3826-E2BF-4E24-9054-0877F1DD2A63}"/>
          </ac:spMkLst>
        </pc:spChg>
        <pc:spChg chg="del">
          <ac:chgData name="Hosseini Beghaeiraveri, Seyed Amir" userId="e3d4d838-b0b9-4868-97e6-356c36e18658" providerId="ADAL" clId="{F8935407-3A6B-473A-9691-5B01A0FE765B}" dt="2022-04-24T08:59:17.099" v="3456" actId="478"/>
          <ac:spMkLst>
            <pc:docMk/>
            <pc:sldMk cId="1043452349" sldId="295"/>
            <ac:spMk id="13" creationId="{52B7D0CC-69DF-46A6-97B3-1B46424AF706}"/>
          </ac:spMkLst>
        </pc:spChg>
        <pc:spChg chg="add mod">
          <ac:chgData name="Hosseini Beghaeiraveri, Seyed Amir" userId="e3d4d838-b0b9-4868-97e6-356c36e18658" providerId="ADAL" clId="{F8935407-3A6B-473A-9691-5B01A0FE765B}" dt="2022-04-25T05:15:39.550" v="5060" actId="1076"/>
          <ac:spMkLst>
            <pc:docMk/>
            <pc:sldMk cId="1043452349" sldId="295"/>
            <ac:spMk id="20" creationId="{FBC266E7-DD39-47E7-ACC7-F85ED91D6D59}"/>
          </ac:spMkLst>
        </pc:spChg>
        <pc:spChg chg="add mod">
          <ac:chgData name="Hosseini Beghaeiraveri, Seyed Amir" userId="e3d4d838-b0b9-4868-97e6-356c36e18658" providerId="ADAL" clId="{F8935407-3A6B-473A-9691-5B01A0FE765B}" dt="2022-04-25T05:11:10.235" v="5057" actId="1076"/>
          <ac:spMkLst>
            <pc:docMk/>
            <pc:sldMk cId="1043452349" sldId="295"/>
            <ac:spMk id="22" creationId="{521609C9-D212-46F6-8CC4-9F06CE9AB283}"/>
          </ac:spMkLst>
        </pc:spChg>
        <pc:picChg chg="add mod">
          <ac:chgData name="Hosseini Beghaeiraveri, Seyed Amir" userId="e3d4d838-b0b9-4868-97e6-356c36e18658" providerId="ADAL" clId="{F8935407-3A6B-473A-9691-5B01A0FE765B}" dt="2022-04-24T09:25:01.866" v="3672" actId="1035"/>
          <ac:picMkLst>
            <pc:docMk/>
            <pc:sldMk cId="1043452349" sldId="295"/>
            <ac:picMk id="9" creationId="{D70C21E4-775E-4F8C-B13F-FCD508778CD9}"/>
          </ac:picMkLst>
        </pc:picChg>
        <pc:picChg chg="del">
          <ac:chgData name="Hosseini Beghaeiraveri, Seyed Amir" userId="e3d4d838-b0b9-4868-97e6-356c36e18658" providerId="ADAL" clId="{F8935407-3A6B-473A-9691-5B01A0FE765B}" dt="2022-04-24T08:59:13.876" v="3455" actId="478"/>
          <ac:picMkLst>
            <pc:docMk/>
            <pc:sldMk cId="1043452349" sldId="295"/>
            <ac:picMk id="14" creationId="{DB023EFE-B8A2-450F-A7D7-3C3EC1491A15}"/>
          </ac:picMkLst>
        </pc:picChg>
        <pc:picChg chg="add mod">
          <ac:chgData name="Hosseini Beghaeiraveri, Seyed Amir" userId="e3d4d838-b0b9-4868-97e6-356c36e18658" providerId="ADAL" clId="{F8935407-3A6B-473A-9691-5B01A0FE765B}" dt="2022-04-24T09:22:53.395" v="3625" actId="14100"/>
          <ac:picMkLst>
            <pc:docMk/>
            <pc:sldMk cId="1043452349" sldId="295"/>
            <ac:picMk id="21" creationId="{F6B44169-A8CA-4154-9CB2-3ED5D3535025}"/>
          </ac:picMkLst>
        </pc:picChg>
        <pc:picChg chg="add mod">
          <ac:chgData name="Hosseini Beghaeiraveri, Seyed Amir" userId="e3d4d838-b0b9-4868-97e6-356c36e18658" providerId="ADAL" clId="{F8935407-3A6B-473A-9691-5B01A0FE765B}" dt="2022-04-25T05:10:51.490" v="5055" actId="1037"/>
          <ac:picMkLst>
            <pc:docMk/>
            <pc:sldMk cId="1043452349" sldId="295"/>
            <ac:picMk id="23" creationId="{B2649AA9-B30C-495B-B53A-B8997D299A19}"/>
          </ac:picMkLst>
        </pc:picChg>
        <pc:picChg chg="del">
          <ac:chgData name="Hosseini Beghaeiraveri, Seyed Amir" userId="e3d4d838-b0b9-4868-97e6-356c36e18658" providerId="ADAL" clId="{F8935407-3A6B-473A-9691-5B01A0FE765B}" dt="2022-04-24T09:00:55.436" v="3493" actId="478"/>
          <ac:picMkLst>
            <pc:docMk/>
            <pc:sldMk cId="1043452349" sldId="295"/>
            <ac:picMk id="3076" creationId="{A183B95F-3E93-427C-AD78-F9FD01873246}"/>
          </ac:picMkLst>
        </pc:picChg>
        <pc:picChg chg="del">
          <ac:chgData name="Hosseini Beghaeiraveri, Seyed Amir" userId="e3d4d838-b0b9-4868-97e6-356c36e18658" providerId="ADAL" clId="{F8935407-3A6B-473A-9691-5B01A0FE765B}" dt="2022-04-24T08:59:07.542" v="3453" actId="478"/>
          <ac:picMkLst>
            <pc:docMk/>
            <pc:sldMk cId="1043452349" sldId="295"/>
            <ac:picMk id="3078" creationId="{3E3AD472-ADB3-4A68-B7B2-A6CF95FF2234}"/>
          </ac:picMkLst>
        </pc:picChg>
        <pc:picChg chg="add mod">
          <ac:chgData name="Hosseini Beghaeiraveri, Seyed Amir" userId="e3d4d838-b0b9-4868-97e6-356c36e18658" providerId="ADAL" clId="{F8935407-3A6B-473A-9691-5B01A0FE765B}" dt="2022-04-24T09:25:01.866" v="3672" actId="1035"/>
          <ac:picMkLst>
            <pc:docMk/>
            <pc:sldMk cId="1043452349" sldId="295"/>
            <ac:picMk id="4098" creationId="{C4E6BACC-B5C9-4FC4-BD6A-87D09990522F}"/>
          </ac:picMkLst>
        </pc:picChg>
        <pc:picChg chg="add del mod">
          <ac:chgData name="Hosseini Beghaeiraveri, Seyed Amir" userId="e3d4d838-b0b9-4868-97e6-356c36e18658" providerId="ADAL" clId="{F8935407-3A6B-473A-9691-5B01A0FE765B}" dt="2022-04-24T09:10:33.325" v="3534"/>
          <ac:picMkLst>
            <pc:docMk/>
            <pc:sldMk cId="1043452349" sldId="295"/>
            <ac:picMk id="4106" creationId="{5EEB9E3E-86AC-4C5C-8DF3-217E1593B6B1}"/>
          </ac:picMkLst>
        </pc:picChg>
        <pc:picChg chg="add mod">
          <ac:chgData name="Hosseini Beghaeiraveri, Seyed Amir" userId="e3d4d838-b0b9-4868-97e6-356c36e18658" providerId="ADAL" clId="{F8935407-3A6B-473A-9691-5B01A0FE765B}" dt="2022-04-24T09:25:01.866" v="3672" actId="1035"/>
          <ac:picMkLst>
            <pc:docMk/>
            <pc:sldMk cId="1043452349" sldId="295"/>
            <ac:picMk id="4108" creationId="{3C49F64E-B323-48B0-878F-ACA5790465B4}"/>
          </ac:picMkLst>
        </pc:picChg>
        <pc:picChg chg="add del mod">
          <ac:chgData name="Hosseini Beghaeiraveri, Seyed Amir" userId="e3d4d838-b0b9-4868-97e6-356c36e18658" providerId="ADAL" clId="{F8935407-3A6B-473A-9691-5B01A0FE765B}" dt="2022-04-24T09:14:36.489" v="3548" actId="478"/>
          <ac:picMkLst>
            <pc:docMk/>
            <pc:sldMk cId="1043452349" sldId="295"/>
            <ac:picMk id="4110" creationId="{14B63BED-453E-4C5E-9F27-BCBCB4E5FD6B}"/>
          </ac:picMkLst>
        </pc:picChg>
        <pc:picChg chg="add mod">
          <ac:chgData name="Hosseini Beghaeiraveri, Seyed Amir" userId="e3d4d838-b0b9-4868-97e6-356c36e18658" providerId="ADAL" clId="{F8935407-3A6B-473A-9691-5B01A0FE765B}" dt="2022-04-24T09:25:01.866" v="3672" actId="1035"/>
          <ac:picMkLst>
            <pc:docMk/>
            <pc:sldMk cId="1043452349" sldId="295"/>
            <ac:picMk id="4114" creationId="{102A9BFD-7069-4EF0-B008-1F4F41A883A2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2853449723" sldId="296"/>
        </pc:sldMkLst>
        <pc:spChg chg="mod">
          <ac:chgData name="Hosseini Beghaeiraveri, Seyed Amir" userId="e3d4d838-b0b9-4868-97e6-356c36e18658" providerId="ADAL" clId="{F8935407-3A6B-473A-9691-5B01A0FE765B}" dt="2022-04-24T17:56:21.966" v="4381"/>
          <ac:spMkLst>
            <pc:docMk/>
            <pc:sldMk cId="2853449723" sldId="296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853449723" sldId="296"/>
            <ac:spMk id="4" creationId="{FD9FC64D-9280-4E54-87A9-90C80CB70B64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853449723" sldId="296"/>
            <ac:spMk id="5" creationId="{A6CEE80D-B7E5-4FE9-9CEE-3418EE2DBA2F}"/>
          </ac:spMkLst>
        </pc:spChg>
        <pc:spChg chg="del">
          <ac:chgData name="Hosseini Beghaeiraveri, Seyed Amir" userId="e3d4d838-b0b9-4868-97e6-356c36e18658" providerId="ADAL" clId="{F8935407-3A6B-473A-9691-5B01A0FE765B}" dt="2022-04-24T09:41:52.743" v="3677" actId="478"/>
          <ac:spMkLst>
            <pc:docMk/>
            <pc:sldMk cId="2853449723" sldId="296"/>
            <ac:spMk id="10" creationId="{B2A4C2E3-5CB9-4CD8-99CF-540A3D86173E}"/>
          </ac:spMkLst>
        </pc:spChg>
        <pc:spChg chg="mod">
          <ac:chgData name="Hosseini Beghaeiraveri, Seyed Amir" userId="e3d4d838-b0b9-4868-97e6-356c36e18658" providerId="ADAL" clId="{F8935407-3A6B-473A-9691-5B01A0FE765B}" dt="2022-04-24T09:54:53.892" v="3878" actId="1076"/>
          <ac:spMkLst>
            <pc:docMk/>
            <pc:sldMk cId="2853449723" sldId="296"/>
            <ac:spMk id="11" creationId="{7AB2188E-C227-4FFF-A8ED-DBEC86D77725}"/>
          </ac:spMkLst>
        </pc:spChg>
        <pc:spChg chg="add mod">
          <ac:chgData name="Hosseini Beghaeiraveri, Seyed Amir" userId="e3d4d838-b0b9-4868-97e6-356c36e18658" providerId="ADAL" clId="{F8935407-3A6B-473A-9691-5B01A0FE765B}" dt="2022-04-24T09:54:50.940" v="3877" actId="1076"/>
          <ac:spMkLst>
            <pc:docMk/>
            <pc:sldMk cId="2853449723" sldId="296"/>
            <ac:spMk id="13" creationId="{4BCA5610-C352-47B6-B87E-38D11C3A457E}"/>
          </ac:spMkLst>
        </pc:spChg>
        <pc:spChg chg="add mod">
          <ac:chgData name="Hosseini Beghaeiraveri, Seyed Amir" userId="e3d4d838-b0b9-4868-97e6-356c36e18658" providerId="ADAL" clId="{F8935407-3A6B-473A-9691-5B01A0FE765B}" dt="2022-04-24T09:52:05.691" v="3867" actId="1076"/>
          <ac:spMkLst>
            <pc:docMk/>
            <pc:sldMk cId="2853449723" sldId="296"/>
            <ac:spMk id="19" creationId="{53703B8E-FEFC-4333-9CE0-80AD135CC006}"/>
          </ac:spMkLst>
        </pc:spChg>
        <pc:spChg chg="del">
          <ac:chgData name="Hosseini Beghaeiraveri, Seyed Amir" userId="e3d4d838-b0b9-4868-97e6-356c36e18658" providerId="ADAL" clId="{F8935407-3A6B-473A-9691-5B01A0FE765B}" dt="2022-04-24T09:41:52.743" v="3677" actId="478"/>
          <ac:spMkLst>
            <pc:docMk/>
            <pc:sldMk cId="2853449723" sldId="296"/>
            <ac:spMk id="20" creationId="{FBC266E7-DD39-47E7-ACC7-F85ED91D6D59}"/>
          </ac:spMkLst>
        </pc:spChg>
        <pc:spChg chg="del">
          <ac:chgData name="Hosseini Beghaeiraveri, Seyed Amir" userId="e3d4d838-b0b9-4868-97e6-356c36e18658" providerId="ADAL" clId="{F8935407-3A6B-473A-9691-5B01A0FE765B}" dt="2022-04-24T09:41:52.743" v="3677" actId="478"/>
          <ac:spMkLst>
            <pc:docMk/>
            <pc:sldMk cId="2853449723" sldId="296"/>
            <ac:spMk id="22" creationId="{521609C9-D212-46F6-8CC4-9F06CE9AB283}"/>
          </ac:spMkLst>
        </pc:spChg>
        <pc:spChg chg="add mod">
          <ac:chgData name="Hosseini Beghaeiraveri, Seyed Amir" userId="e3d4d838-b0b9-4868-97e6-356c36e18658" providerId="ADAL" clId="{F8935407-3A6B-473A-9691-5B01A0FE765B}" dt="2022-04-24T09:54:28.996" v="3870" actId="1076"/>
          <ac:spMkLst>
            <pc:docMk/>
            <pc:sldMk cId="2853449723" sldId="296"/>
            <ac:spMk id="24" creationId="{9AABE779-7550-440D-B7A6-F3D3A962E3FF}"/>
          </ac:spMkLst>
        </pc:sp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9" creationId="{D70C21E4-775E-4F8C-B13F-FCD508778CD9}"/>
          </ac:picMkLst>
        </pc:picChg>
        <pc:picChg chg="add mod">
          <ac:chgData name="Hosseini Beghaeiraveri, Seyed Amir" userId="e3d4d838-b0b9-4868-97e6-356c36e18658" providerId="ADAL" clId="{F8935407-3A6B-473A-9691-5B01A0FE765B}" dt="2022-04-24T09:55:00.508" v="3879" actId="1076"/>
          <ac:picMkLst>
            <pc:docMk/>
            <pc:sldMk cId="2853449723" sldId="296"/>
            <ac:picMk id="14" creationId="{2B5BCDDC-7D19-4B74-8FA4-380112C97B1E}"/>
          </ac:picMkLst>
        </pc:picChg>
        <pc:picChg chg="add mod">
          <ac:chgData name="Hosseini Beghaeiraveri, Seyed Amir" userId="e3d4d838-b0b9-4868-97e6-356c36e18658" providerId="ADAL" clId="{F8935407-3A6B-473A-9691-5B01A0FE765B}" dt="2022-04-24T09:50:13.631" v="3827" actId="1036"/>
          <ac:picMkLst>
            <pc:docMk/>
            <pc:sldMk cId="2853449723" sldId="296"/>
            <ac:picMk id="15" creationId="{2F371DA4-C40B-46E5-9F4F-F174111B484B}"/>
          </ac:picMkLst>
        </pc:picChg>
        <pc:picChg chg="add del mod">
          <ac:chgData name="Hosseini Beghaeiraveri, Seyed Amir" userId="e3d4d838-b0b9-4868-97e6-356c36e18658" providerId="ADAL" clId="{F8935407-3A6B-473A-9691-5B01A0FE765B}" dt="2022-04-24T09:46:01.076" v="3768" actId="478"/>
          <ac:picMkLst>
            <pc:docMk/>
            <pc:sldMk cId="2853449723" sldId="296"/>
            <ac:picMk id="16" creationId="{4A4E566C-22BC-4C09-8935-CD534BD225DB}"/>
          </ac:picMkLst>
        </pc:picChg>
        <pc:picChg chg="add mod">
          <ac:chgData name="Hosseini Beghaeiraveri, Seyed Amir" userId="e3d4d838-b0b9-4868-97e6-356c36e18658" providerId="ADAL" clId="{F8935407-3A6B-473A-9691-5B01A0FE765B}" dt="2022-04-24T15:05:04.341" v="4341" actId="1035"/>
          <ac:picMkLst>
            <pc:docMk/>
            <pc:sldMk cId="2853449723" sldId="296"/>
            <ac:picMk id="17" creationId="{10742500-B7E8-49FD-BF68-2D1A02F99AA8}"/>
          </ac:picMkLst>
        </pc:picChg>
        <pc:picChg chg="add mod">
          <ac:chgData name="Hosseini Beghaeiraveri, Seyed Amir" userId="e3d4d838-b0b9-4868-97e6-356c36e18658" providerId="ADAL" clId="{F8935407-3A6B-473A-9691-5B01A0FE765B}" dt="2022-04-24T09:52:02.882" v="3866" actId="1076"/>
          <ac:picMkLst>
            <pc:docMk/>
            <pc:sldMk cId="2853449723" sldId="296"/>
            <ac:picMk id="18" creationId="{02AD675A-FF17-4856-A490-CB6FE33DA997}"/>
          </ac:picMkLst>
        </pc:pic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21" creationId="{F6B44169-A8CA-4154-9CB2-3ED5D3535025}"/>
          </ac:picMkLst>
        </pc:pic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23" creationId="{B2649AA9-B30C-495B-B53A-B8997D299A19}"/>
          </ac:picMkLst>
        </pc:pic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4098" creationId="{C4E6BACC-B5C9-4FC4-BD6A-87D09990522F}"/>
          </ac:picMkLst>
        </pc:pic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4108" creationId="{3C49F64E-B323-48B0-878F-ACA5790465B4}"/>
          </ac:picMkLst>
        </pc:picChg>
        <pc:picChg chg="del">
          <ac:chgData name="Hosseini Beghaeiraveri, Seyed Amir" userId="e3d4d838-b0b9-4868-97e6-356c36e18658" providerId="ADAL" clId="{F8935407-3A6B-473A-9691-5B01A0FE765B}" dt="2022-04-24T09:41:52.743" v="3677" actId="478"/>
          <ac:picMkLst>
            <pc:docMk/>
            <pc:sldMk cId="2853449723" sldId="296"/>
            <ac:picMk id="4114" creationId="{102A9BFD-7069-4EF0-B008-1F4F41A883A2}"/>
          </ac:picMkLst>
        </pc:picChg>
      </pc:sldChg>
      <pc:sldChg chg="add del ord">
        <pc:chgData name="Hosseini Beghaeiraveri, Seyed Amir" userId="e3d4d838-b0b9-4868-97e6-356c36e18658" providerId="ADAL" clId="{F8935407-3A6B-473A-9691-5B01A0FE765B}" dt="2022-04-24T11:12:47.754" v="3969"/>
        <pc:sldMkLst>
          <pc:docMk/>
          <pc:sldMk cId="578868204" sldId="297"/>
        </pc:sldMkLst>
      </pc:sldChg>
      <pc:sldChg chg="delSp modSp add del mod">
        <pc:chgData name="Hosseini Beghaeiraveri, Seyed Amir" userId="e3d4d838-b0b9-4868-97e6-356c36e18658" providerId="ADAL" clId="{F8935407-3A6B-473A-9691-5B01A0FE765B}" dt="2022-04-24T10:47:29.039" v="3896" actId="2696"/>
        <pc:sldMkLst>
          <pc:docMk/>
          <pc:sldMk cId="2708032605" sldId="297"/>
        </pc:sldMkLst>
        <pc:spChg chg="mod">
          <ac:chgData name="Hosseini Beghaeiraveri, Seyed Amir" userId="e3d4d838-b0b9-4868-97e6-356c36e18658" providerId="ADAL" clId="{F8935407-3A6B-473A-9691-5B01A0FE765B}" dt="2022-04-24T10:31:43.586" v="3894" actId="20577"/>
          <ac:spMkLst>
            <pc:docMk/>
            <pc:sldMk cId="2708032605" sldId="297"/>
            <ac:spMk id="2" creationId="{C8BE71A9-3DD2-40A0-A793-8A327B7870FD}"/>
          </ac:spMkLst>
        </pc:spChg>
        <pc:spChg chg="del">
          <ac:chgData name="Hosseini Beghaeiraveri, Seyed Amir" userId="e3d4d838-b0b9-4868-97e6-356c36e18658" providerId="ADAL" clId="{F8935407-3A6B-473A-9691-5B01A0FE765B}" dt="2022-04-24T10:47:25.011" v="3895" actId="478"/>
          <ac:spMkLst>
            <pc:docMk/>
            <pc:sldMk cId="2708032605" sldId="297"/>
            <ac:spMk id="11" creationId="{7AB2188E-C227-4FFF-A8ED-DBEC86D77725}"/>
          </ac:spMkLst>
        </pc:spChg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3829336600" sldId="297"/>
        </pc:sldMkLst>
        <pc:spChg chg="mod">
          <ac:chgData name="Hosseini Beghaeiraveri, Seyed Amir" userId="e3d4d838-b0b9-4868-97e6-356c36e18658" providerId="ADAL" clId="{F8935407-3A6B-473A-9691-5B01A0FE765B}" dt="2022-04-24T17:56:15.401" v="4380"/>
          <ac:spMkLst>
            <pc:docMk/>
            <pc:sldMk cId="3829336600" sldId="297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829336600" sldId="297"/>
            <ac:spMk id="3" creationId="{FEB9090E-89EF-449B-962F-888A6F5F562E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829336600" sldId="297"/>
            <ac:spMk id="4" creationId="{8E33AF9D-5475-4B3C-9271-E2305ACA03FF}"/>
          </ac:spMkLst>
        </pc:spChg>
        <pc:spChg chg="mod">
          <ac:chgData name="Hosseini Beghaeiraveri, Seyed Amir" userId="e3d4d838-b0b9-4868-97e6-356c36e18658" providerId="ADAL" clId="{F8935407-3A6B-473A-9691-5B01A0FE765B}" dt="2022-04-24T15:04:35.111" v="4325" actId="1037"/>
          <ac:spMkLst>
            <pc:docMk/>
            <pc:sldMk cId="3829336600" sldId="297"/>
            <ac:spMk id="11" creationId="{7AB2188E-C227-4FFF-A8ED-DBEC86D77725}"/>
          </ac:spMkLst>
        </pc:spChg>
        <pc:spChg chg="mod">
          <ac:chgData name="Hosseini Beghaeiraveri, Seyed Amir" userId="e3d4d838-b0b9-4868-97e6-356c36e18658" providerId="ADAL" clId="{F8935407-3A6B-473A-9691-5B01A0FE765B}" dt="2022-04-24T15:04:41.617" v="4338" actId="1037"/>
          <ac:spMkLst>
            <pc:docMk/>
            <pc:sldMk cId="3829336600" sldId="297"/>
            <ac:spMk id="13" creationId="{52B7D0CC-69DF-46A6-97B3-1B46424AF706}"/>
          </ac:spMkLst>
        </pc:spChg>
        <pc:picChg chg="mod">
          <ac:chgData name="Hosseini Beghaeiraveri, Seyed Amir" userId="e3d4d838-b0b9-4868-97e6-356c36e18658" providerId="ADAL" clId="{F8935407-3A6B-473A-9691-5B01A0FE765B}" dt="2022-04-24T15:04:41.617" v="4338" actId="1037"/>
          <ac:picMkLst>
            <pc:docMk/>
            <pc:sldMk cId="3829336600" sldId="297"/>
            <ac:picMk id="2062" creationId="{A1471FFF-50E3-403A-B7E1-4F42975ED339}"/>
          </ac:picMkLst>
        </pc:picChg>
        <pc:picChg chg="mod">
          <ac:chgData name="Hosseini Beghaeiraveri, Seyed Amir" userId="e3d4d838-b0b9-4868-97e6-356c36e18658" providerId="ADAL" clId="{F8935407-3A6B-473A-9691-5B01A0FE765B}" dt="2022-04-24T15:04:35.111" v="4325" actId="1037"/>
          <ac:picMkLst>
            <pc:docMk/>
            <pc:sldMk cId="3829336600" sldId="297"/>
            <ac:picMk id="2064" creationId="{819D897A-242A-49E7-BA9C-C47D9797AA67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3980575901" sldId="298"/>
        </pc:sldMkLst>
        <pc:spChg chg="mod">
          <ac:chgData name="Hosseini Beghaeiraveri, Seyed Amir" userId="e3d4d838-b0b9-4868-97e6-356c36e18658" providerId="ADAL" clId="{F8935407-3A6B-473A-9691-5B01A0FE765B}" dt="2022-04-24T17:56:09.254" v="4379"/>
          <ac:spMkLst>
            <pc:docMk/>
            <pc:sldMk cId="3980575901" sldId="298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980575901" sldId="298"/>
            <ac:spMk id="5" creationId="{9625BF3B-2AF2-4AB4-8C02-22D23657605A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980575901" sldId="298"/>
            <ac:spMk id="6" creationId="{332A8D74-2FE2-49F9-9C99-F63540E0569B}"/>
          </ac:spMkLst>
        </pc:spChg>
        <pc:spChg chg="mod">
          <ac:chgData name="Hosseini Beghaeiraveri, Seyed Amir" userId="e3d4d838-b0b9-4868-97e6-356c36e18658" providerId="ADAL" clId="{F8935407-3A6B-473A-9691-5B01A0FE765B}" dt="2022-04-25T05:10:17.625" v="5047" actId="120"/>
          <ac:spMkLst>
            <pc:docMk/>
            <pc:sldMk cId="3980575901" sldId="298"/>
            <ac:spMk id="11" creationId="{7AB2188E-C227-4FFF-A8ED-DBEC86D77725}"/>
          </ac:spMkLst>
        </pc:spChg>
        <pc:spChg chg="mod">
          <ac:chgData name="Hosseini Beghaeiraveri, Seyed Amir" userId="e3d4d838-b0b9-4868-97e6-356c36e18658" providerId="ADAL" clId="{F8935407-3A6B-473A-9691-5B01A0FE765B}" dt="2022-04-25T05:10:27.490" v="5049" actId="1076"/>
          <ac:spMkLst>
            <pc:docMk/>
            <pc:sldMk cId="3980575901" sldId="298"/>
            <ac:spMk id="12" creationId="{971F3826-E2BF-4E24-9054-0877F1DD2A63}"/>
          </ac:spMkLst>
        </pc:spChg>
        <pc:spChg chg="mod">
          <ac:chgData name="Hosseini Beghaeiraveri, Seyed Amir" userId="e3d4d838-b0b9-4868-97e6-356c36e18658" providerId="ADAL" clId="{F8935407-3A6B-473A-9691-5B01A0FE765B}" dt="2022-04-25T12:38:40.983" v="5858" actId="1037"/>
          <ac:spMkLst>
            <pc:docMk/>
            <pc:sldMk cId="3980575901" sldId="298"/>
            <ac:spMk id="13" creationId="{52B7D0CC-69DF-46A6-97B3-1B46424AF706}"/>
          </ac:spMkLst>
        </pc:spChg>
        <pc:spChg chg="add mod">
          <ac:chgData name="Hosseini Beghaeiraveri, Seyed Amir" userId="e3d4d838-b0b9-4868-97e6-356c36e18658" providerId="ADAL" clId="{F8935407-3A6B-473A-9691-5B01A0FE765B}" dt="2022-04-24T14:43:40.372" v="4300" actId="1076"/>
          <ac:spMkLst>
            <pc:docMk/>
            <pc:sldMk cId="3980575901" sldId="298"/>
            <ac:spMk id="14" creationId="{C711ECF8-41F9-43E2-8428-148280C6C0D5}"/>
          </ac:spMkLst>
        </pc:spChg>
        <pc:picChg chg="add mod modCrop">
          <ac:chgData name="Hosseini Beghaeiraveri, Seyed Amir" userId="e3d4d838-b0b9-4868-97e6-356c36e18658" providerId="ADAL" clId="{F8935407-3A6B-473A-9691-5B01A0FE765B}" dt="2022-04-25T05:09:53.842" v="5041" actId="1038"/>
          <ac:picMkLst>
            <pc:docMk/>
            <pc:sldMk cId="3980575901" sldId="298"/>
            <ac:picMk id="4" creationId="{8EB81D90-C3A4-4392-A0BD-546A34A12DF2}"/>
          </ac:picMkLst>
        </pc:picChg>
        <pc:picChg chg="del">
          <ac:chgData name="Hosseini Beghaeiraveri, Seyed Amir" userId="e3d4d838-b0b9-4868-97e6-356c36e18658" providerId="ADAL" clId="{F8935407-3A6B-473A-9691-5B01A0FE765B}" dt="2022-04-24T13:37:47.787" v="4073" actId="478"/>
          <ac:picMkLst>
            <pc:docMk/>
            <pc:sldMk cId="3980575901" sldId="298"/>
            <ac:picMk id="15" creationId="{F87D0D75-B1DE-42A2-854B-67A3FB197D8D}"/>
          </ac:picMkLst>
        </pc:picChg>
        <pc:picChg chg="add mod">
          <ac:chgData name="Hosseini Beghaeiraveri, Seyed Amir" userId="e3d4d838-b0b9-4868-97e6-356c36e18658" providerId="ADAL" clId="{F8935407-3A6B-473A-9691-5B01A0FE765B}" dt="2022-04-25T12:38:40.983" v="5858" actId="1037"/>
          <ac:picMkLst>
            <pc:docMk/>
            <pc:sldMk cId="3980575901" sldId="298"/>
            <ac:picMk id="16" creationId="{FD82C1E4-D352-4A1C-AB0A-D43F37450C77}"/>
          </ac:picMkLst>
        </pc:picChg>
        <pc:picChg chg="del">
          <ac:chgData name="Hosseini Beghaeiraveri, Seyed Amir" userId="e3d4d838-b0b9-4868-97e6-356c36e18658" providerId="ADAL" clId="{F8935407-3A6B-473A-9691-5B01A0FE765B}" dt="2022-04-24T13:37:48.474" v="4074" actId="478"/>
          <ac:picMkLst>
            <pc:docMk/>
            <pc:sldMk cId="3980575901" sldId="298"/>
            <ac:picMk id="2062" creationId="{A1471FFF-50E3-403A-B7E1-4F42975ED339}"/>
          </ac:picMkLst>
        </pc:picChg>
        <pc:picChg chg="del">
          <ac:chgData name="Hosseini Beghaeiraveri, Seyed Amir" userId="e3d4d838-b0b9-4868-97e6-356c36e18658" providerId="ADAL" clId="{F8935407-3A6B-473A-9691-5B01A0FE765B}" dt="2022-04-24T13:37:46.655" v="4072" actId="478"/>
          <ac:picMkLst>
            <pc:docMk/>
            <pc:sldMk cId="3980575901" sldId="298"/>
            <ac:picMk id="2064" creationId="{819D897A-242A-49E7-BA9C-C47D9797AA67}"/>
          </ac:picMkLst>
        </pc:picChg>
        <pc:picChg chg="add mod">
          <ac:chgData name="Hosseini Beghaeiraveri, Seyed Amir" userId="e3d4d838-b0b9-4868-97e6-356c36e18658" providerId="ADAL" clId="{F8935407-3A6B-473A-9691-5B01A0FE765B}" dt="2022-04-24T14:43:33.282" v="4298" actId="1076"/>
          <ac:picMkLst>
            <pc:docMk/>
            <pc:sldMk cId="3980575901" sldId="298"/>
            <ac:picMk id="6146" creationId="{AE4C0323-CEBF-4ACF-96A7-4B7661D95F3D}"/>
          </ac:picMkLst>
        </pc:picChg>
      </pc:sldChg>
      <pc:sldChg chg="addSp delSp modSp add mod ord">
        <pc:chgData name="Hosseini Beghaeiraveri, Seyed Amir" userId="e3d4d838-b0b9-4868-97e6-356c36e18658" providerId="ADAL" clId="{F8935407-3A6B-473A-9691-5B01A0FE765B}" dt="2022-04-26T09:05:37.957" v="6410" actId="1076"/>
        <pc:sldMkLst>
          <pc:docMk/>
          <pc:sldMk cId="3156470117" sldId="299"/>
        </pc:sldMkLst>
        <pc:spChg chg="mod">
          <ac:chgData name="Hosseini Beghaeiraveri, Seyed Amir" userId="e3d4d838-b0b9-4868-97e6-356c36e18658" providerId="ADAL" clId="{F8935407-3A6B-473A-9691-5B01A0FE765B}" dt="2022-04-24T17:56:00.931" v="4378"/>
          <ac:spMkLst>
            <pc:docMk/>
            <pc:sldMk cId="3156470117" sldId="299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3156470117" sldId="299"/>
            <ac:spMk id="6" creationId="{360DBA87-B28B-4C4A-BEEF-9865308CE568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3156470117" sldId="299"/>
            <ac:spMk id="7" creationId="{2FD0E2C9-ECEB-4071-8E46-A93EECADD365}"/>
          </ac:spMkLst>
        </pc:spChg>
        <pc:spChg chg="add mod">
          <ac:chgData name="Hosseini Beghaeiraveri, Seyed Amir" userId="e3d4d838-b0b9-4868-97e6-356c36e18658" providerId="ADAL" clId="{F8935407-3A6B-473A-9691-5B01A0FE765B}" dt="2022-04-26T09:05:32.591" v="6409" actId="1036"/>
          <ac:spMkLst>
            <pc:docMk/>
            <pc:sldMk cId="3156470117" sldId="299"/>
            <ac:spMk id="10" creationId="{51B435D9-3DBE-4CFF-AE30-2DD9C9D4889C}"/>
          </ac:spMkLst>
        </pc:spChg>
        <pc:spChg chg="del">
          <ac:chgData name="Hosseini Beghaeiraveri, Seyed Amir" userId="e3d4d838-b0b9-4868-97e6-356c36e18658" providerId="ADAL" clId="{F8935407-3A6B-473A-9691-5B01A0FE765B}" dt="2022-04-24T17:52:45.995" v="4362" actId="478"/>
          <ac:spMkLst>
            <pc:docMk/>
            <pc:sldMk cId="3156470117" sldId="299"/>
            <ac:spMk id="11" creationId="{7AB2188E-C227-4FFF-A8ED-DBEC86D77725}"/>
          </ac:spMkLst>
        </pc:spChg>
        <pc:spChg chg="del">
          <ac:chgData name="Hosseini Beghaeiraveri, Seyed Amir" userId="e3d4d838-b0b9-4868-97e6-356c36e18658" providerId="ADAL" clId="{F8935407-3A6B-473A-9691-5B01A0FE765B}" dt="2022-04-24T17:52:45.995" v="4362" actId="478"/>
          <ac:spMkLst>
            <pc:docMk/>
            <pc:sldMk cId="3156470117" sldId="299"/>
            <ac:spMk id="12" creationId="{971F3826-E2BF-4E24-9054-0877F1DD2A63}"/>
          </ac:spMkLst>
        </pc:spChg>
        <pc:spChg chg="del">
          <ac:chgData name="Hosseini Beghaeiraveri, Seyed Amir" userId="e3d4d838-b0b9-4868-97e6-356c36e18658" providerId="ADAL" clId="{F8935407-3A6B-473A-9691-5B01A0FE765B}" dt="2022-04-24T17:52:45.995" v="4362" actId="478"/>
          <ac:spMkLst>
            <pc:docMk/>
            <pc:sldMk cId="3156470117" sldId="299"/>
            <ac:spMk id="13" creationId="{52B7D0CC-69DF-46A6-97B3-1B46424AF706}"/>
          </ac:spMkLst>
        </pc:spChg>
        <pc:spChg chg="del">
          <ac:chgData name="Hosseini Beghaeiraveri, Seyed Amir" userId="e3d4d838-b0b9-4868-97e6-356c36e18658" providerId="ADAL" clId="{F8935407-3A6B-473A-9691-5B01A0FE765B}" dt="2022-04-24T17:52:45.995" v="4362" actId="478"/>
          <ac:spMkLst>
            <pc:docMk/>
            <pc:sldMk cId="3156470117" sldId="299"/>
            <ac:spMk id="14" creationId="{C711ECF8-41F9-43E2-8428-148280C6C0D5}"/>
          </ac:spMkLst>
        </pc:spChg>
        <pc:spChg chg="add mod">
          <ac:chgData name="Hosseini Beghaeiraveri, Seyed Amir" userId="e3d4d838-b0b9-4868-97e6-356c36e18658" providerId="ADAL" clId="{F8935407-3A6B-473A-9691-5B01A0FE765B}" dt="2022-04-26T09:05:32.591" v="6409" actId="1036"/>
          <ac:spMkLst>
            <pc:docMk/>
            <pc:sldMk cId="3156470117" sldId="299"/>
            <ac:spMk id="15" creationId="{5DF9965A-E301-4094-A8C4-BA2127D2DD49}"/>
          </ac:spMkLst>
        </pc:spChg>
        <pc:spChg chg="add mod">
          <ac:chgData name="Hosseini Beghaeiraveri, Seyed Amir" userId="e3d4d838-b0b9-4868-97e6-356c36e18658" providerId="ADAL" clId="{F8935407-3A6B-473A-9691-5B01A0FE765B}" dt="2022-04-26T09:05:32.591" v="6409" actId="1036"/>
          <ac:spMkLst>
            <pc:docMk/>
            <pc:sldMk cId="3156470117" sldId="299"/>
            <ac:spMk id="17" creationId="{F61934F9-1958-4869-9106-A1D16F933896}"/>
          </ac:spMkLst>
        </pc:spChg>
        <pc:spChg chg="add mod">
          <ac:chgData name="Hosseini Beghaeiraveri, Seyed Amir" userId="e3d4d838-b0b9-4868-97e6-356c36e18658" providerId="ADAL" clId="{F8935407-3A6B-473A-9691-5B01A0FE765B}" dt="2022-04-26T09:05:32.591" v="6409" actId="1036"/>
          <ac:spMkLst>
            <pc:docMk/>
            <pc:sldMk cId="3156470117" sldId="299"/>
            <ac:spMk id="18" creationId="{ACB89CBA-5DFE-47F3-89C9-9D707A6ED5F6}"/>
          </ac:spMkLst>
        </pc:spChg>
        <pc:spChg chg="add mod">
          <ac:chgData name="Hosseini Beghaeiraveri, Seyed Amir" userId="e3d4d838-b0b9-4868-97e6-356c36e18658" providerId="ADAL" clId="{F8935407-3A6B-473A-9691-5B01A0FE765B}" dt="2022-04-26T09:05:37.957" v="6410" actId="1076"/>
          <ac:spMkLst>
            <pc:docMk/>
            <pc:sldMk cId="3156470117" sldId="299"/>
            <ac:spMk id="19" creationId="{54A6BA7F-0EE6-4BA6-A6DD-7D781E83ABE4}"/>
          </ac:spMkLst>
        </pc:spChg>
        <pc:spChg chg="add mod">
          <ac:chgData name="Hosseini Beghaeiraveri, Seyed Amir" userId="e3d4d838-b0b9-4868-97e6-356c36e18658" providerId="ADAL" clId="{F8935407-3A6B-473A-9691-5B01A0FE765B}" dt="2022-04-25T04:41:32.606" v="4563" actId="207"/>
          <ac:spMkLst>
            <pc:docMk/>
            <pc:sldMk cId="3156470117" sldId="299"/>
            <ac:spMk id="20" creationId="{72C75C4E-5D5A-44BC-8D42-57AFDE19FCCF}"/>
          </ac:spMkLst>
        </pc:spChg>
        <pc:picChg chg="del">
          <ac:chgData name="Hosseini Beghaeiraveri, Seyed Amir" userId="e3d4d838-b0b9-4868-97e6-356c36e18658" providerId="ADAL" clId="{F8935407-3A6B-473A-9691-5B01A0FE765B}" dt="2022-04-24T17:52:45.995" v="4362" actId="478"/>
          <ac:picMkLst>
            <pc:docMk/>
            <pc:sldMk cId="3156470117" sldId="299"/>
            <ac:picMk id="4" creationId="{8EB81D90-C3A4-4392-A0BD-546A34A12DF2}"/>
          </ac:picMkLst>
        </pc:picChg>
        <pc:picChg chg="add mod">
          <ac:chgData name="Hosseini Beghaeiraveri, Seyed Amir" userId="e3d4d838-b0b9-4868-97e6-356c36e18658" providerId="ADAL" clId="{F8935407-3A6B-473A-9691-5B01A0FE765B}" dt="2022-04-26T09:05:32.591" v="6409" actId="1036"/>
          <ac:picMkLst>
            <pc:docMk/>
            <pc:sldMk cId="3156470117" sldId="299"/>
            <ac:picMk id="5" creationId="{2B2890A9-1F94-46EA-ADA1-FB62D6E216B6}"/>
          </ac:picMkLst>
        </pc:picChg>
        <pc:picChg chg="del">
          <ac:chgData name="Hosseini Beghaeiraveri, Seyed Amir" userId="e3d4d838-b0b9-4868-97e6-356c36e18658" providerId="ADAL" clId="{F8935407-3A6B-473A-9691-5B01A0FE765B}" dt="2022-04-24T17:52:45.995" v="4362" actId="478"/>
          <ac:picMkLst>
            <pc:docMk/>
            <pc:sldMk cId="3156470117" sldId="299"/>
            <ac:picMk id="16" creationId="{FD82C1E4-D352-4A1C-AB0A-D43F37450C77}"/>
          </ac:picMkLst>
        </pc:picChg>
        <pc:picChg chg="del">
          <ac:chgData name="Hosseini Beghaeiraveri, Seyed Amir" userId="e3d4d838-b0b9-4868-97e6-356c36e18658" providerId="ADAL" clId="{F8935407-3A6B-473A-9691-5B01A0FE765B}" dt="2022-04-24T17:52:45.995" v="4362" actId="478"/>
          <ac:picMkLst>
            <pc:docMk/>
            <pc:sldMk cId="3156470117" sldId="299"/>
            <ac:picMk id="6146" creationId="{AE4C0323-CEBF-4ACF-96A7-4B7661D95F3D}"/>
          </ac:picMkLst>
        </pc:picChg>
      </pc:sldChg>
      <pc:sldChg chg="addSp delSp modSp add mod">
        <pc:chgData name="Hosseini Beghaeiraveri, Seyed Amir" userId="e3d4d838-b0b9-4868-97e6-356c36e18658" providerId="ADAL" clId="{F8935407-3A6B-473A-9691-5B01A0FE765B}" dt="2022-04-26T04:23:50.186" v="6092" actId="20577"/>
        <pc:sldMkLst>
          <pc:docMk/>
          <pc:sldMk cId="2096975378" sldId="300"/>
        </pc:sldMkLst>
        <pc:spChg chg="mod">
          <ac:chgData name="Hosseini Beghaeiraveri, Seyed Amir" userId="e3d4d838-b0b9-4868-97e6-356c36e18658" providerId="ADAL" clId="{F8935407-3A6B-473A-9691-5B01A0FE765B}" dt="2022-04-25T04:49:02.194" v="4629" actId="20577"/>
          <ac:spMkLst>
            <pc:docMk/>
            <pc:sldMk cId="2096975378" sldId="300"/>
            <ac:spMk id="2" creationId="{C8BE71A9-3DD2-40A0-A793-8A327B7870FD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2096975378" sldId="300"/>
            <ac:spMk id="4" creationId="{E5654D66-82C8-417B-880E-9905C6C9C698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2096975378" sldId="300"/>
            <ac:spMk id="6" creationId="{3FFACDE7-3609-40EC-B9A3-437E7719C0FB}"/>
          </ac:spMkLst>
        </pc:spChg>
        <pc:spChg chg="del">
          <ac:chgData name="Hosseini Beghaeiraveri, Seyed Amir" userId="e3d4d838-b0b9-4868-97e6-356c36e18658" providerId="ADAL" clId="{F8935407-3A6B-473A-9691-5B01A0FE765B}" dt="2022-04-25T04:49:36.594" v="4631" actId="478"/>
          <ac:spMkLst>
            <pc:docMk/>
            <pc:sldMk cId="2096975378" sldId="300"/>
            <ac:spMk id="10" creationId="{51B435D9-3DBE-4CFF-AE30-2DD9C9D4889C}"/>
          </ac:spMkLst>
        </pc:spChg>
        <pc:spChg chg="add del mod">
          <ac:chgData name="Hosseini Beghaeiraveri, Seyed Amir" userId="e3d4d838-b0b9-4868-97e6-356c36e18658" providerId="ADAL" clId="{F8935407-3A6B-473A-9691-5B01A0FE765B}" dt="2022-04-25T05:07:17.489" v="4977"/>
          <ac:spMkLst>
            <pc:docMk/>
            <pc:sldMk cId="2096975378" sldId="300"/>
            <ac:spMk id="12" creationId="{F0EFA6AF-65D3-4D48-B834-20CE382D8DA4}"/>
          </ac:spMkLst>
        </pc:spChg>
        <pc:spChg chg="add mod">
          <ac:chgData name="Hosseini Beghaeiraveri, Seyed Amir" userId="e3d4d838-b0b9-4868-97e6-356c36e18658" providerId="ADAL" clId="{F8935407-3A6B-473A-9691-5B01A0FE765B}" dt="2022-04-26T04:23:50.186" v="6092" actId="20577"/>
          <ac:spMkLst>
            <pc:docMk/>
            <pc:sldMk cId="2096975378" sldId="300"/>
            <ac:spMk id="13" creationId="{32FB9B91-1FC6-4A9C-B21D-A8E499428298}"/>
          </ac:spMkLst>
        </pc:spChg>
        <pc:spChg chg="del">
          <ac:chgData name="Hosseini Beghaeiraveri, Seyed Amir" userId="e3d4d838-b0b9-4868-97e6-356c36e18658" providerId="ADAL" clId="{F8935407-3A6B-473A-9691-5B01A0FE765B}" dt="2022-04-25T04:49:36.594" v="4631" actId="478"/>
          <ac:spMkLst>
            <pc:docMk/>
            <pc:sldMk cId="2096975378" sldId="300"/>
            <ac:spMk id="15" creationId="{5DF9965A-E301-4094-A8C4-BA2127D2DD49}"/>
          </ac:spMkLst>
        </pc:spChg>
        <pc:spChg chg="del">
          <ac:chgData name="Hosseini Beghaeiraveri, Seyed Amir" userId="e3d4d838-b0b9-4868-97e6-356c36e18658" providerId="ADAL" clId="{F8935407-3A6B-473A-9691-5B01A0FE765B}" dt="2022-04-25T04:49:36.594" v="4631" actId="478"/>
          <ac:spMkLst>
            <pc:docMk/>
            <pc:sldMk cId="2096975378" sldId="300"/>
            <ac:spMk id="17" creationId="{F61934F9-1958-4869-9106-A1D16F933896}"/>
          </ac:spMkLst>
        </pc:spChg>
        <pc:spChg chg="del">
          <ac:chgData name="Hosseini Beghaeiraveri, Seyed Amir" userId="e3d4d838-b0b9-4868-97e6-356c36e18658" providerId="ADAL" clId="{F8935407-3A6B-473A-9691-5B01A0FE765B}" dt="2022-04-25T04:49:36.594" v="4631" actId="478"/>
          <ac:spMkLst>
            <pc:docMk/>
            <pc:sldMk cId="2096975378" sldId="300"/>
            <ac:spMk id="18" creationId="{ACB89CBA-5DFE-47F3-89C9-9D707A6ED5F6}"/>
          </ac:spMkLst>
        </pc:spChg>
        <pc:spChg chg="mod">
          <ac:chgData name="Hosseini Beghaeiraveri, Seyed Amir" userId="e3d4d838-b0b9-4868-97e6-356c36e18658" providerId="ADAL" clId="{F8935407-3A6B-473A-9691-5B01A0FE765B}" dt="2022-04-25T05:07:24.439" v="4988" actId="1035"/>
          <ac:spMkLst>
            <pc:docMk/>
            <pc:sldMk cId="2096975378" sldId="300"/>
            <ac:spMk id="19" creationId="{54A6BA7F-0EE6-4BA6-A6DD-7D781E83ABE4}"/>
          </ac:spMkLst>
        </pc:spChg>
        <pc:spChg chg="del">
          <ac:chgData name="Hosseini Beghaeiraveri, Seyed Amir" userId="e3d4d838-b0b9-4868-97e6-356c36e18658" providerId="ADAL" clId="{F8935407-3A6B-473A-9691-5B01A0FE765B}" dt="2022-04-25T04:49:36.594" v="4631" actId="478"/>
          <ac:spMkLst>
            <pc:docMk/>
            <pc:sldMk cId="2096975378" sldId="300"/>
            <ac:spMk id="20" creationId="{72C75C4E-5D5A-44BC-8D42-57AFDE19FCCF}"/>
          </ac:spMkLst>
        </pc:spChg>
        <pc:graphicFrameChg chg="add mod modGraphic">
          <ac:chgData name="Hosseini Beghaeiraveri, Seyed Amir" userId="e3d4d838-b0b9-4868-97e6-356c36e18658" providerId="ADAL" clId="{F8935407-3A6B-473A-9691-5B01A0FE765B}" dt="2022-04-25T05:07:31.342" v="5002" actId="1035"/>
          <ac:graphicFrameMkLst>
            <pc:docMk/>
            <pc:sldMk cId="2096975378" sldId="300"/>
            <ac:graphicFrameMk id="11" creationId="{1861A2A8-A69C-44DB-9579-3B2BFCE522A7}"/>
          </ac:graphicFrameMkLst>
        </pc:graphicFrameChg>
        <pc:picChg chg="del">
          <ac:chgData name="Hosseini Beghaeiraveri, Seyed Amir" userId="e3d4d838-b0b9-4868-97e6-356c36e18658" providerId="ADAL" clId="{F8935407-3A6B-473A-9691-5B01A0FE765B}" dt="2022-04-25T04:49:36.594" v="4631" actId="478"/>
          <ac:picMkLst>
            <pc:docMk/>
            <pc:sldMk cId="2096975378" sldId="300"/>
            <ac:picMk id="5" creationId="{2B2890A9-1F94-46EA-ADA1-FB62D6E216B6}"/>
          </ac:picMkLst>
        </pc:picChg>
      </pc:sldChg>
      <pc:sldChg chg="modSp add del mod">
        <pc:chgData name="Hosseini Beghaeiraveri, Seyed Amir" userId="e3d4d838-b0b9-4868-97e6-356c36e18658" providerId="ADAL" clId="{F8935407-3A6B-473A-9691-5B01A0FE765B}" dt="2022-04-25T06:48:30.782" v="5096" actId="2696"/>
        <pc:sldMkLst>
          <pc:docMk/>
          <pc:sldMk cId="3055737713" sldId="301"/>
        </pc:sldMkLst>
        <pc:spChg chg="mod">
          <ac:chgData name="Hosseini Beghaeiraveri, Seyed Amir" userId="e3d4d838-b0b9-4868-97e6-356c36e18658" providerId="ADAL" clId="{F8935407-3A6B-473A-9691-5B01A0FE765B}" dt="2022-04-25T06:48:25.879" v="5095" actId="21"/>
          <ac:spMkLst>
            <pc:docMk/>
            <pc:sldMk cId="3055737713" sldId="301"/>
            <ac:spMk id="2" creationId="{C8BE71A9-3DD2-40A0-A793-8A327B7870FD}"/>
          </ac:spMkLst>
        </pc:spChg>
      </pc:sldChg>
      <pc:sldChg chg="addSp delSp modSp add mod setBg modClrScheme chgLayout">
        <pc:chgData name="Hosseini Beghaeiraveri, Seyed Amir" userId="e3d4d838-b0b9-4868-97e6-356c36e18658" providerId="ADAL" clId="{F8935407-3A6B-473A-9691-5B01A0FE765B}" dt="2022-04-25T19:34:24.247" v="6088" actId="1076"/>
        <pc:sldMkLst>
          <pc:docMk/>
          <pc:sldMk cId="166686208" sldId="302"/>
        </pc:sldMkLst>
        <pc:spChg chg="mod ord">
          <ac:chgData name="Hosseini Beghaeiraveri, Seyed Amir" userId="e3d4d838-b0b9-4868-97e6-356c36e18658" providerId="ADAL" clId="{F8935407-3A6B-473A-9691-5B01A0FE765B}" dt="2022-04-25T08:08:33.641" v="5458" actId="1076"/>
          <ac:spMkLst>
            <pc:docMk/>
            <pc:sldMk cId="166686208" sldId="302"/>
            <ac:spMk id="2" creationId="{980CD5B7-F91B-4D17-9ABD-FD986291E06E}"/>
          </ac:spMkLst>
        </pc:spChg>
        <pc:spChg chg="add del">
          <ac:chgData name="Hosseini Beghaeiraveri, Seyed Amir" userId="e3d4d838-b0b9-4868-97e6-356c36e18658" providerId="ADAL" clId="{F8935407-3A6B-473A-9691-5B01A0FE765B}" dt="2022-04-25T07:37:17.912" v="5150"/>
          <ac:spMkLst>
            <pc:docMk/>
            <pc:sldMk cId="166686208" sldId="302"/>
            <ac:spMk id="4" creationId="{08895566-F52D-46A4-8177-986907D61FE6}"/>
          </ac:spMkLst>
        </pc:spChg>
        <pc:spChg chg="mod">
          <ac:chgData name="Hosseini Beghaeiraveri, Seyed Amir" userId="e3d4d838-b0b9-4868-97e6-356c36e18658" providerId="ADAL" clId="{F8935407-3A6B-473A-9691-5B01A0FE765B}" dt="2022-04-25T19:34:24.247" v="6088" actId="1076"/>
          <ac:spMkLst>
            <pc:docMk/>
            <pc:sldMk cId="166686208" sldId="302"/>
            <ac:spMk id="7" creationId="{D179E746-1DB9-4451-B7C0-6DBCD23D699A}"/>
          </ac:spMkLst>
        </pc:spChg>
        <pc:spChg chg="add mod">
          <ac:chgData name="Hosseini Beghaeiraveri, Seyed Amir" userId="e3d4d838-b0b9-4868-97e6-356c36e18658" providerId="ADAL" clId="{F8935407-3A6B-473A-9691-5B01A0FE765B}" dt="2022-04-25T08:18:47.201" v="5733" actId="1037"/>
          <ac:spMkLst>
            <pc:docMk/>
            <pc:sldMk cId="166686208" sldId="302"/>
            <ac:spMk id="9" creationId="{E4C40A1E-EBF5-4653-A10A-28A26D451E27}"/>
          </ac:spMkLst>
        </pc:spChg>
        <pc:spChg chg="mod">
          <ac:chgData name="Hosseini Beghaeiraveri, Seyed Amir" userId="e3d4d838-b0b9-4868-97e6-356c36e18658" providerId="ADAL" clId="{F8935407-3A6B-473A-9691-5B01A0FE765B}" dt="2022-04-25T19:34:12.816" v="6087" actId="1076"/>
          <ac:spMkLst>
            <pc:docMk/>
            <pc:sldMk cId="166686208" sldId="302"/>
            <ac:spMk id="12" creationId="{D2F24A6A-4D3F-49D7-89CD-DFB1A239B977}"/>
          </ac:spMkLst>
        </pc:spChg>
        <pc:spChg chg="mod">
          <ac:chgData name="Hosseini Beghaeiraveri, Seyed Amir" userId="e3d4d838-b0b9-4868-97e6-356c36e18658" providerId="ADAL" clId="{F8935407-3A6B-473A-9691-5B01A0FE765B}" dt="2022-04-25T06:50:47.988" v="5148" actId="207"/>
          <ac:spMkLst>
            <pc:docMk/>
            <pc:sldMk cId="166686208" sldId="302"/>
            <ac:spMk id="13" creationId="{578D518E-84A5-4362-95E8-EFAEDEF46FB3}"/>
          </ac:spMkLst>
        </pc:spChg>
        <pc:spChg chg="del">
          <ac:chgData name="Hosseini Beghaeiraveri, Seyed Amir" userId="e3d4d838-b0b9-4868-97e6-356c36e18658" providerId="ADAL" clId="{F8935407-3A6B-473A-9691-5B01A0FE765B}" dt="2022-04-25T06:49:53.086" v="5133" actId="478"/>
          <ac:spMkLst>
            <pc:docMk/>
            <pc:sldMk cId="166686208" sldId="302"/>
            <ac:spMk id="14" creationId="{C592D1C7-EE21-4FC4-B51A-7715174C5101}"/>
          </ac:spMkLst>
        </pc:spChg>
        <pc:spChg chg="add mod">
          <ac:chgData name="Hosseini Beghaeiraveri, Seyed Amir" userId="e3d4d838-b0b9-4868-97e6-356c36e18658" providerId="ADAL" clId="{F8935407-3A6B-473A-9691-5B01A0FE765B}" dt="2022-04-25T08:18:50.558" v="5734" actId="1076"/>
          <ac:spMkLst>
            <pc:docMk/>
            <pc:sldMk cId="166686208" sldId="302"/>
            <ac:spMk id="15" creationId="{AD75E98A-CFD9-4545-A8EC-B33EE46DD3E6}"/>
          </ac:spMkLst>
        </pc:spChg>
        <pc:spChg chg="add mod">
          <ac:chgData name="Hosseini Beghaeiraveri, Seyed Amir" userId="e3d4d838-b0b9-4868-97e6-356c36e18658" providerId="ADAL" clId="{F8935407-3A6B-473A-9691-5B01A0FE765B}" dt="2022-04-25T19:33:38.977" v="6084" actId="1035"/>
          <ac:spMkLst>
            <pc:docMk/>
            <pc:sldMk cId="166686208" sldId="302"/>
            <ac:spMk id="17" creationId="{9E7653F3-AFAA-4BF7-9726-F42BD691A8A0}"/>
          </ac:spMkLst>
        </pc:spChg>
        <pc:spChg chg="del mod">
          <ac:chgData name="Hosseini Beghaeiraveri, Seyed Amir" userId="e3d4d838-b0b9-4868-97e6-356c36e18658" providerId="ADAL" clId="{F8935407-3A6B-473A-9691-5B01A0FE765B}" dt="2022-04-25T07:38:30.508" v="5158" actId="478"/>
          <ac:spMkLst>
            <pc:docMk/>
            <pc:sldMk cId="166686208" sldId="302"/>
            <ac:spMk id="19" creationId="{DB35084F-2250-4B98-A59D-7EEAECB2BF57}"/>
          </ac:spMkLst>
        </pc:spChg>
        <pc:spChg chg="add mod">
          <ac:chgData name="Hosseini Beghaeiraveri, Seyed Amir" userId="e3d4d838-b0b9-4868-97e6-356c36e18658" providerId="ADAL" clId="{F8935407-3A6B-473A-9691-5B01A0FE765B}" dt="2022-04-25T08:12:55.335" v="5714" actId="1076"/>
          <ac:spMkLst>
            <pc:docMk/>
            <pc:sldMk cId="166686208" sldId="302"/>
            <ac:spMk id="20" creationId="{3768B706-BB24-4B9A-B88C-9E24D75E562A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166686208" sldId="302"/>
            <ac:spMk id="21" creationId="{78E40226-DCD2-4C65-BF67-32E7BBB9BFD7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66686208" sldId="302"/>
            <ac:spMk id="22" creationId="{86D603C2-6150-4BD3-9350-C045B7A94500}"/>
          </ac:spMkLst>
        </pc:spChg>
        <pc:grpChg chg="add mod">
          <ac:chgData name="Hosseini Beghaeiraveri, Seyed Amir" userId="e3d4d838-b0b9-4868-97e6-356c36e18658" providerId="ADAL" clId="{F8935407-3A6B-473A-9691-5B01A0FE765B}" dt="2022-04-25T08:12:29.047" v="5712" actId="1076"/>
          <ac:grpSpMkLst>
            <pc:docMk/>
            <pc:sldMk cId="166686208" sldId="302"/>
            <ac:grpSpMk id="3" creationId="{AD83429F-D464-4BC4-AA27-D1267644967C}"/>
          </ac:grpSpMkLst>
        </pc:grpChg>
        <pc:grpChg chg="add mod">
          <ac:chgData name="Hosseini Beghaeiraveri, Seyed Amir" userId="e3d4d838-b0b9-4868-97e6-356c36e18658" providerId="ADAL" clId="{F8935407-3A6B-473A-9691-5B01A0FE765B}" dt="2022-04-25T08:18:47.201" v="5733" actId="1037"/>
          <ac:grpSpMkLst>
            <pc:docMk/>
            <pc:sldMk cId="166686208" sldId="302"/>
            <ac:grpSpMk id="10" creationId="{58FBDEAD-B743-4F1C-B881-D1A9E866C14F}"/>
          </ac:grpSpMkLst>
        </pc:grpChg>
        <pc:picChg chg="mod">
          <ac:chgData name="Hosseini Beghaeiraveri, Seyed Amir" userId="e3d4d838-b0b9-4868-97e6-356c36e18658" providerId="ADAL" clId="{F8935407-3A6B-473A-9691-5B01A0FE765B}" dt="2022-04-25T19:34:12.816" v="6087" actId="1076"/>
          <ac:picMkLst>
            <pc:docMk/>
            <pc:sldMk cId="166686208" sldId="302"/>
            <ac:picMk id="6" creationId="{582E8902-68C6-4B1E-9119-BC61B912059F}"/>
          </ac:picMkLst>
        </pc:picChg>
        <pc:picChg chg="add mod">
          <ac:chgData name="Hosseini Beghaeiraveri, Seyed Amir" userId="e3d4d838-b0b9-4868-97e6-356c36e18658" providerId="ADAL" clId="{F8935407-3A6B-473A-9691-5B01A0FE765B}" dt="2022-04-25T08:12:55.335" v="5714" actId="1076"/>
          <ac:picMkLst>
            <pc:docMk/>
            <pc:sldMk cId="166686208" sldId="302"/>
            <ac:picMk id="8" creationId="{9724AFAB-A3F4-4F19-8B0E-5A655F93D376}"/>
          </ac:picMkLst>
        </pc:picChg>
        <pc:picChg chg="mod">
          <ac:chgData name="Hosseini Beghaeiraveri, Seyed Amir" userId="e3d4d838-b0b9-4868-97e6-356c36e18658" providerId="ADAL" clId="{F8935407-3A6B-473A-9691-5B01A0FE765B}" dt="2022-04-25T08:12:22.388" v="5711" actId="1076"/>
          <ac:picMkLst>
            <pc:docMk/>
            <pc:sldMk cId="166686208" sldId="302"/>
            <ac:picMk id="11" creationId="{E1EA632D-1985-4770-82B9-A53D30F8AE64}"/>
          </ac:picMkLst>
        </pc:picChg>
        <pc:picChg chg="del">
          <ac:chgData name="Hosseini Beghaeiraveri, Seyed Amir" userId="e3d4d838-b0b9-4868-97e6-356c36e18658" providerId="ADAL" clId="{F8935407-3A6B-473A-9691-5B01A0FE765B}" dt="2022-04-25T06:49:53.086" v="5133" actId="478"/>
          <ac:picMkLst>
            <pc:docMk/>
            <pc:sldMk cId="166686208" sldId="302"/>
            <ac:picMk id="16" creationId="{EE253C80-3F14-4126-B61D-9666E922CCC2}"/>
          </ac:picMkLst>
        </pc:picChg>
        <pc:picChg chg="del">
          <ac:chgData name="Hosseini Beghaeiraveri, Seyed Amir" userId="e3d4d838-b0b9-4868-97e6-356c36e18658" providerId="ADAL" clId="{F8935407-3A6B-473A-9691-5B01A0FE765B}" dt="2022-04-25T06:49:53.086" v="5133" actId="478"/>
          <ac:picMkLst>
            <pc:docMk/>
            <pc:sldMk cId="166686208" sldId="302"/>
            <ac:picMk id="18" creationId="{DA72E969-26EC-438D-BE93-65137DFC35C6}"/>
          </ac:picMkLst>
        </pc:picChg>
        <pc:picChg chg="add mod">
          <ac:chgData name="Hosseini Beghaeiraveri, Seyed Amir" userId="e3d4d838-b0b9-4868-97e6-356c36e18658" providerId="ADAL" clId="{F8935407-3A6B-473A-9691-5B01A0FE765B}" dt="2022-04-25T08:18:47.201" v="5733" actId="1037"/>
          <ac:picMkLst>
            <pc:docMk/>
            <pc:sldMk cId="166686208" sldId="302"/>
            <ac:picMk id="7172" creationId="{FA93D7AB-C85D-4D35-BADC-4DA775AEC67C}"/>
          </ac:picMkLst>
        </pc:picChg>
        <pc:picChg chg="add mod">
          <ac:chgData name="Hosseini Beghaeiraveri, Seyed Amir" userId="e3d4d838-b0b9-4868-97e6-356c36e18658" providerId="ADAL" clId="{F8935407-3A6B-473A-9691-5B01A0FE765B}" dt="2022-04-25T19:33:38.977" v="6084" actId="1035"/>
          <ac:picMkLst>
            <pc:docMk/>
            <pc:sldMk cId="166686208" sldId="302"/>
            <ac:picMk id="7174" creationId="{1735F67F-EACD-49D7-8D11-E7EB3E7584D9}"/>
          </ac:picMkLst>
        </pc:picChg>
      </pc:sldChg>
      <pc:sldChg chg="addSp delSp modSp add mod ord">
        <pc:chgData name="Hosseini Beghaeiraveri, Seyed Amir" userId="e3d4d838-b0b9-4868-97e6-356c36e18658" providerId="ADAL" clId="{F8935407-3A6B-473A-9691-5B01A0FE765B}" dt="2022-04-25T13:02:57.348" v="5908"/>
        <pc:sldMkLst>
          <pc:docMk/>
          <pc:sldMk cId="1011234563" sldId="303"/>
        </pc:sldMkLst>
        <pc:spChg chg="mod">
          <ac:chgData name="Hosseini Beghaeiraveri, Seyed Amir" userId="e3d4d838-b0b9-4868-97e6-356c36e18658" providerId="ADAL" clId="{F8935407-3A6B-473A-9691-5B01A0FE765B}" dt="2022-04-25T08:25:03.938" v="5822" actId="5793"/>
          <ac:spMkLst>
            <pc:docMk/>
            <pc:sldMk cId="1011234563" sldId="303"/>
            <ac:spMk id="2" creationId="{7EEC826E-72DB-45B4-B092-DA86DA68C4A7}"/>
          </ac:spMkLst>
        </pc:spChg>
        <pc:spChg chg="add del">
          <ac:chgData name="Hosseini Beghaeiraveri, Seyed Amir" userId="e3d4d838-b0b9-4868-97e6-356c36e18658" providerId="ADAL" clId="{F8935407-3A6B-473A-9691-5B01A0FE765B}" dt="2022-04-25T12:58:40.401" v="5867"/>
          <ac:spMkLst>
            <pc:docMk/>
            <pc:sldMk cId="1011234563" sldId="303"/>
            <ac:spMk id="3" creationId="{B17188AE-CD78-4803-BEFD-727011AB260E}"/>
          </ac:spMkLst>
        </pc:spChg>
        <pc:spChg chg="del">
          <ac:chgData name="Hosseini Beghaeiraveri, Seyed Amir" userId="e3d4d838-b0b9-4868-97e6-356c36e18658" providerId="ADAL" clId="{F8935407-3A6B-473A-9691-5B01A0FE765B}" dt="2022-04-25T13:02:57.348" v="5908"/>
          <ac:spMkLst>
            <pc:docMk/>
            <pc:sldMk cId="1011234563" sldId="303"/>
            <ac:spMk id="4" creationId="{521C0CCC-1543-45B4-90ED-4920187C2D02}"/>
          </ac:spMkLst>
        </pc:spChg>
        <pc:spChg chg="mod">
          <ac:chgData name="Hosseini Beghaeiraveri, Seyed Amir" userId="e3d4d838-b0b9-4868-97e6-356c36e18658" providerId="ADAL" clId="{F8935407-3A6B-473A-9691-5B01A0FE765B}" dt="2022-04-25T08:24:42.642" v="5800" actId="1076"/>
          <ac:spMkLst>
            <pc:docMk/>
            <pc:sldMk cId="1011234563" sldId="303"/>
            <ac:spMk id="20" creationId="{D8594C8E-6946-4E22-975A-8E958A376CA6}"/>
          </ac:spMkLst>
        </pc:spChg>
        <pc:spChg chg="mod">
          <ac:chgData name="Hosseini Beghaeiraveri, Seyed Amir" userId="e3d4d838-b0b9-4868-97e6-356c36e18658" providerId="ADAL" clId="{F8935407-3A6B-473A-9691-5B01A0FE765B}" dt="2022-04-25T08:24:14.942" v="5794"/>
          <ac:spMkLst>
            <pc:docMk/>
            <pc:sldMk cId="1011234563" sldId="303"/>
            <ac:spMk id="36" creationId="{E14C2379-D648-4FA4-892B-A031C8CF38FA}"/>
          </ac:spMkLst>
        </pc:spChg>
      </pc:sldChg>
      <pc:sldMasterChg chg="add del addSldLayout delSldLayout">
        <pc:chgData name="Hosseini Beghaeiraveri, Seyed Amir" userId="e3d4d838-b0b9-4868-97e6-356c36e18658" providerId="ADAL" clId="{F8935407-3A6B-473A-9691-5B01A0FE765B}" dt="2022-04-25T08:07:59.155" v="5453" actId="700"/>
        <pc:sldMasterMkLst>
          <pc:docMk/>
          <pc:sldMasterMk cId="221189112" sldId="2147483648"/>
        </pc:sldMasterMkLst>
        <pc:sldLayoutChg chg="add del">
          <pc:chgData name="Hosseini Beghaeiraveri, Seyed Amir" userId="e3d4d838-b0b9-4868-97e6-356c36e18658" providerId="ADAL" clId="{F8935407-3A6B-473A-9691-5B01A0FE765B}" dt="2022-04-25T08:07:59.155" v="5453" actId="700"/>
          <pc:sldLayoutMkLst>
            <pc:docMk/>
            <pc:sldMasterMk cId="221189112" sldId="2147483648"/>
            <pc:sldLayoutMk cId="168950532" sldId="2147483650"/>
          </pc:sldLayoutMkLst>
        </pc:sldLayoutChg>
      </pc:sldMasterChg>
      <pc:sldMasterChg chg="modSp mod modSldLayout">
        <pc:chgData name="Hosseini Beghaeiraveri, Seyed Amir" userId="e3d4d838-b0b9-4868-97e6-356c36e18658" providerId="ADAL" clId="{F8935407-3A6B-473A-9691-5B01A0FE765B}" dt="2022-04-25T13:08:11.611" v="5959" actId="113"/>
        <pc:sldMasterMkLst>
          <pc:docMk/>
          <pc:sldMasterMk cId="3009069978" sldId="2147483660"/>
        </pc:sldMasterMkLst>
        <pc:spChg chg="mod">
          <ac:chgData name="Hosseini Beghaeiraveri, Seyed Amir" userId="e3d4d838-b0b9-4868-97e6-356c36e18658" providerId="ADAL" clId="{F8935407-3A6B-473A-9691-5B01A0FE765B}" dt="2022-04-25T13:08:11.611" v="5959" actId="113"/>
          <ac:spMkLst>
            <pc:docMk/>
            <pc:sldMasterMk cId="3009069978" sldId="2147483660"/>
            <ac:spMk id="6" creationId="{00000000-0000-0000-0000-000000000000}"/>
          </ac:spMkLst>
        </pc:spChg>
        <pc:sldLayoutChg chg="modSp mod setBg">
          <pc:chgData name="Hosseini Beghaeiraveri, Seyed Amir" userId="e3d4d838-b0b9-4868-97e6-356c36e18658" providerId="ADAL" clId="{F8935407-3A6B-473A-9691-5B01A0FE765B}" dt="2022-04-25T13:07:45.987" v="5953" actId="113"/>
          <pc:sldLayoutMkLst>
            <pc:docMk/>
            <pc:sldMasterMk cId="3009069978" sldId="2147483660"/>
            <pc:sldLayoutMk cId="4062937115" sldId="2147483661"/>
          </pc:sldLayoutMkLst>
          <pc:spChg chg="mod">
            <ac:chgData name="Hosseini Beghaeiraveri, Seyed Amir" userId="e3d4d838-b0b9-4868-97e6-356c36e18658" providerId="ADAL" clId="{F8935407-3A6B-473A-9691-5B01A0FE765B}" dt="2022-04-25T13:07:45.987" v="5953" actId="113"/>
            <ac:spMkLst>
              <pc:docMk/>
              <pc:sldMasterMk cId="3009069978" sldId="2147483660"/>
              <pc:sldLayoutMk cId="4062937115" sldId="2147483661"/>
              <ac:spMk id="6" creationId="{00000000-0000-0000-0000-000000000000}"/>
            </ac:spMkLst>
          </pc:spChg>
        </pc:sldLayoutChg>
        <pc:sldLayoutChg chg="modSp mod setBg">
          <pc:chgData name="Hosseini Beghaeiraveri, Seyed Amir" userId="e3d4d838-b0b9-4868-97e6-356c36e18658" providerId="ADAL" clId="{F8935407-3A6B-473A-9691-5B01A0FE765B}" dt="2022-04-25T13:08:00.340" v="5956" actId="113"/>
          <pc:sldLayoutMkLst>
            <pc:docMk/>
            <pc:sldMasterMk cId="3009069978" sldId="2147483660"/>
            <pc:sldLayoutMk cId="3610262701" sldId="2147483662"/>
          </pc:sldLayoutMkLst>
          <pc:spChg chg="mod">
            <ac:chgData name="Hosseini Beghaeiraveri, Seyed Amir" userId="e3d4d838-b0b9-4868-97e6-356c36e18658" providerId="ADAL" clId="{F8935407-3A6B-473A-9691-5B01A0FE765B}" dt="2022-04-25T13:08:00.340" v="5956" actId="113"/>
            <ac:spMkLst>
              <pc:docMk/>
              <pc:sldMasterMk cId="3009069978" sldId="2147483660"/>
              <pc:sldLayoutMk cId="3610262701" sldId="2147483662"/>
              <ac:spMk id="6" creationId="{00000000-0000-0000-0000-000000000000}"/>
            </ac:spMkLst>
          </pc:spChg>
        </pc:sldLayoutChg>
        <pc:sldLayoutChg chg="modSp mod">
          <pc:chgData name="Hosseini Beghaeiraveri, Seyed Amir" userId="e3d4d838-b0b9-4868-97e6-356c36e18658" providerId="ADAL" clId="{F8935407-3A6B-473A-9691-5B01A0FE765B}" dt="2022-04-25T13:05:59.439" v="5929" actId="113"/>
          <pc:sldLayoutMkLst>
            <pc:docMk/>
            <pc:sldMasterMk cId="3009069978" sldId="2147483660"/>
            <pc:sldLayoutMk cId="162352741" sldId="2147483664"/>
          </pc:sldLayoutMkLst>
          <pc:spChg chg="mod">
            <ac:chgData name="Hosseini Beghaeiraveri, Seyed Amir" userId="e3d4d838-b0b9-4868-97e6-356c36e18658" providerId="ADAL" clId="{F8935407-3A6B-473A-9691-5B01A0FE765B}" dt="2022-04-25T13:05:59.439" v="5929" actId="113"/>
            <ac:spMkLst>
              <pc:docMk/>
              <pc:sldMasterMk cId="3009069978" sldId="2147483660"/>
              <pc:sldLayoutMk cId="162352741" sldId="2147483664"/>
              <ac:spMk id="7" creationId="{00000000-0000-0000-0000-000000000000}"/>
            </ac:spMkLst>
          </pc:spChg>
          <pc:picChg chg="mod">
            <ac:chgData name="Hosseini Beghaeiraveri, Seyed Amir" userId="e3d4d838-b0b9-4868-97e6-356c36e18658" providerId="ADAL" clId="{F8935407-3A6B-473A-9691-5B01A0FE765B}" dt="2022-04-25T13:05:11.652" v="5923" actId="1076"/>
            <ac:picMkLst>
              <pc:docMk/>
              <pc:sldMasterMk cId="3009069978" sldId="2147483660"/>
              <pc:sldLayoutMk cId="162352741" sldId="2147483664"/>
              <ac:picMk id="8" creationId="{00000000-0000-0000-0000-000000000000}"/>
            </ac:picMkLst>
          </pc:picChg>
        </pc:sldLayoutChg>
        <pc:sldLayoutChg chg="modSp mod">
          <pc:chgData name="Hosseini Beghaeiraveri, Seyed Amir" userId="e3d4d838-b0b9-4868-97e6-356c36e18658" providerId="ADAL" clId="{F8935407-3A6B-473A-9691-5B01A0FE765B}" dt="2022-04-25T13:06:12.660" v="5934" actId="113"/>
          <pc:sldLayoutMkLst>
            <pc:docMk/>
            <pc:sldMasterMk cId="3009069978" sldId="2147483660"/>
            <pc:sldLayoutMk cId="3866961142" sldId="2147483665"/>
          </pc:sldLayoutMkLst>
          <pc:spChg chg="mod">
            <ac:chgData name="Hosseini Beghaeiraveri, Seyed Amir" userId="e3d4d838-b0b9-4868-97e6-356c36e18658" providerId="ADAL" clId="{F8935407-3A6B-473A-9691-5B01A0FE765B}" dt="2022-04-25T13:06:12.660" v="5934" actId="113"/>
            <ac:spMkLst>
              <pc:docMk/>
              <pc:sldMasterMk cId="3009069978" sldId="2147483660"/>
              <pc:sldLayoutMk cId="3866961142" sldId="2147483665"/>
              <ac:spMk id="9" creationId="{00000000-0000-0000-0000-000000000000}"/>
            </ac:spMkLst>
          </pc:spChg>
          <pc:picChg chg="mod">
            <ac:chgData name="Hosseini Beghaeiraveri, Seyed Amir" userId="e3d4d838-b0b9-4868-97e6-356c36e18658" providerId="ADAL" clId="{F8935407-3A6B-473A-9691-5B01A0FE765B}" dt="2022-04-25T13:06:03.829" v="5931" actId="1076"/>
            <ac:picMkLst>
              <pc:docMk/>
              <pc:sldMasterMk cId="3009069978" sldId="2147483660"/>
              <pc:sldLayoutMk cId="3866961142" sldId="2147483665"/>
              <ac:picMk id="11" creationId="{A1E35E73-B2F7-41DF-AAD2-58E6BE2710DD}"/>
            </ac:picMkLst>
          </pc:picChg>
        </pc:sldLayoutChg>
        <pc:sldLayoutChg chg="modSp mod">
          <pc:chgData name="Hosseini Beghaeiraveri, Seyed Amir" userId="e3d4d838-b0b9-4868-97e6-356c36e18658" providerId="ADAL" clId="{F8935407-3A6B-473A-9691-5B01A0FE765B}" dt="2022-04-25T13:05:40.152" v="5926" actId="1076"/>
          <pc:sldLayoutMkLst>
            <pc:docMk/>
            <pc:sldMasterMk cId="3009069978" sldId="2147483660"/>
            <pc:sldLayoutMk cId="1510649914" sldId="2147483666"/>
          </pc:sldLayoutMkLst>
          <pc:spChg chg="mod">
            <ac:chgData name="Hosseini Beghaeiraveri, Seyed Amir" userId="e3d4d838-b0b9-4868-97e6-356c36e18658" providerId="ADAL" clId="{F8935407-3A6B-473A-9691-5B01A0FE765B}" dt="2022-04-25T13:05:40.152" v="5926" actId="1076"/>
            <ac:spMkLst>
              <pc:docMk/>
              <pc:sldMasterMk cId="3009069978" sldId="2147483660"/>
              <pc:sldLayoutMk cId="1510649914" sldId="2147483666"/>
              <ac:spMk id="5" creationId="{00000000-0000-0000-0000-000000000000}"/>
            </ac:spMkLst>
          </pc:spChg>
          <pc:picChg chg="mod">
            <ac:chgData name="Hosseini Beghaeiraveri, Seyed Amir" userId="e3d4d838-b0b9-4868-97e6-356c36e18658" providerId="ADAL" clId="{F8935407-3A6B-473A-9691-5B01A0FE765B}" dt="2022-04-25T13:04:08.244" v="5915" actId="1076"/>
            <ac:picMkLst>
              <pc:docMk/>
              <pc:sldMasterMk cId="3009069978" sldId="2147483660"/>
              <pc:sldLayoutMk cId="1510649914" sldId="2147483666"/>
              <ac:picMk id="6" creationId="{00000000-0000-0000-0000-000000000000}"/>
            </ac:picMkLst>
          </pc:picChg>
        </pc:sldLayoutChg>
        <pc:sldLayoutChg chg="modSp mod">
          <pc:chgData name="Hosseini Beghaeiraveri, Seyed Amir" userId="e3d4d838-b0b9-4868-97e6-356c36e18658" providerId="ADAL" clId="{F8935407-3A6B-473A-9691-5B01A0FE765B}" dt="2022-04-25T13:05:21.911" v="5925" actId="1076"/>
          <pc:sldLayoutMkLst>
            <pc:docMk/>
            <pc:sldMasterMk cId="3009069978" sldId="2147483660"/>
            <pc:sldLayoutMk cId="2453706588" sldId="2147483667"/>
          </pc:sldLayoutMkLst>
          <pc:spChg chg="mod">
            <ac:chgData name="Hosseini Beghaeiraveri, Seyed Amir" userId="e3d4d838-b0b9-4868-97e6-356c36e18658" providerId="ADAL" clId="{F8935407-3A6B-473A-9691-5B01A0FE765B}" dt="2022-04-25T13:03:58.431" v="5911" actId="113"/>
            <ac:spMkLst>
              <pc:docMk/>
              <pc:sldMasterMk cId="3009069978" sldId="2147483660"/>
              <pc:sldLayoutMk cId="2453706588" sldId="2147483667"/>
              <ac:spMk id="4" creationId="{00000000-0000-0000-0000-000000000000}"/>
            </ac:spMkLst>
          </pc:spChg>
          <pc:picChg chg="mod">
            <ac:chgData name="Hosseini Beghaeiraveri, Seyed Amir" userId="e3d4d838-b0b9-4868-97e6-356c36e18658" providerId="ADAL" clId="{F8935407-3A6B-473A-9691-5B01A0FE765B}" dt="2022-04-25T13:05:21.911" v="5925" actId="1076"/>
            <ac:picMkLst>
              <pc:docMk/>
              <pc:sldMasterMk cId="3009069978" sldId="2147483660"/>
              <pc:sldLayoutMk cId="2453706588" sldId="2147483667"/>
              <ac:picMk id="5" creationId="{00000000-0000-0000-0000-000000000000}"/>
            </ac:picMkLst>
          </pc:picChg>
        </pc:sldLayoutChg>
        <pc:sldLayoutChg chg="modSp mod">
          <pc:chgData name="Hosseini Beghaeiraveri, Seyed Amir" userId="e3d4d838-b0b9-4868-97e6-356c36e18658" providerId="ADAL" clId="{F8935407-3A6B-473A-9691-5B01A0FE765B}" dt="2022-04-25T13:07:30.442" v="5950" actId="113"/>
          <pc:sldLayoutMkLst>
            <pc:docMk/>
            <pc:sldMasterMk cId="3009069978" sldId="2147483660"/>
            <pc:sldLayoutMk cId="2006338811" sldId="2147483668"/>
          </pc:sldLayoutMkLst>
          <pc:spChg chg="mod">
            <ac:chgData name="Hosseini Beghaeiraveri, Seyed Amir" userId="e3d4d838-b0b9-4868-97e6-356c36e18658" providerId="ADAL" clId="{F8935407-3A6B-473A-9691-5B01A0FE765B}" dt="2022-04-25T13:07:30.442" v="5950" actId="113"/>
            <ac:spMkLst>
              <pc:docMk/>
              <pc:sldMasterMk cId="3009069978" sldId="2147483660"/>
              <pc:sldLayoutMk cId="2006338811" sldId="2147483668"/>
              <ac:spMk id="7" creationId="{00000000-0000-0000-0000-000000000000}"/>
            </ac:spMkLst>
          </pc:spChg>
        </pc:sldLayoutChg>
        <pc:sldLayoutChg chg="modSp mod">
          <pc:chgData name="Hosseini Beghaeiraveri, Seyed Amir" userId="e3d4d838-b0b9-4868-97e6-356c36e18658" providerId="ADAL" clId="{F8935407-3A6B-473A-9691-5B01A0FE765B}" dt="2022-04-25T13:07:09.307" v="5946" actId="113"/>
          <pc:sldLayoutMkLst>
            <pc:docMk/>
            <pc:sldMasterMk cId="3009069978" sldId="2147483660"/>
            <pc:sldLayoutMk cId="3969382574" sldId="2147483669"/>
          </pc:sldLayoutMkLst>
          <pc:spChg chg="mod">
            <ac:chgData name="Hosseini Beghaeiraveri, Seyed Amir" userId="e3d4d838-b0b9-4868-97e6-356c36e18658" providerId="ADAL" clId="{F8935407-3A6B-473A-9691-5B01A0FE765B}" dt="2022-04-25T13:07:09.307" v="5946" actId="113"/>
            <ac:spMkLst>
              <pc:docMk/>
              <pc:sldMasterMk cId="3009069978" sldId="2147483660"/>
              <pc:sldLayoutMk cId="3969382574" sldId="2147483669"/>
              <ac:spMk id="7" creationId="{00000000-0000-0000-0000-000000000000}"/>
            </ac:spMkLst>
          </pc:spChg>
        </pc:sldLayoutChg>
        <pc:sldLayoutChg chg="modSp mod">
          <pc:chgData name="Hosseini Beghaeiraveri, Seyed Amir" userId="e3d4d838-b0b9-4868-97e6-356c36e18658" providerId="ADAL" clId="{F8935407-3A6B-473A-9691-5B01A0FE765B}" dt="2022-04-25T13:04:39.299" v="5921" actId="113"/>
          <pc:sldLayoutMkLst>
            <pc:docMk/>
            <pc:sldMasterMk cId="3009069978" sldId="2147483660"/>
            <pc:sldLayoutMk cId="383326354" sldId="2147483671"/>
          </pc:sldLayoutMkLst>
          <pc:spChg chg="mod">
            <ac:chgData name="Hosseini Beghaeiraveri, Seyed Amir" userId="e3d4d838-b0b9-4868-97e6-356c36e18658" providerId="ADAL" clId="{F8935407-3A6B-473A-9691-5B01A0FE765B}" dt="2022-04-25T13:04:39.299" v="5921" actId="113"/>
            <ac:spMkLst>
              <pc:docMk/>
              <pc:sldMasterMk cId="3009069978" sldId="2147483660"/>
              <pc:sldLayoutMk cId="383326354" sldId="2147483671"/>
              <ac:spMk id="6" creationId="{00000000-0000-0000-0000-000000000000}"/>
            </ac:spMkLst>
          </pc:spChg>
        </pc:sldLayoutChg>
        <pc:sldLayoutChg chg="modSp mod">
          <pc:chgData name="Hosseini Beghaeiraveri, Seyed Amir" userId="e3d4d838-b0b9-4868-97e6-356c36e18658" providerId="ADAL" clId="{F8935407-3A6B-473A-9691-5B01A0FE765B}" dt="2022-04-25T13:06:25.619" v="5937" actId="113"/>
          <pc:sldLayoutMkLst>
            <pc:docMk/>
            <pc:sldMasterMk cId="3009069978" sldId="2147483660"/>
            <pc:sldLayoutMk cId="1153409437" sldId="2147483672"/>
          </pc:sldLayoutMkLst>
          <pc:spChg chg="mod">
            <ac:chgData name="Hosseini Beghaeiraveri, Seyed Amir" userId="e3d4d838-b0b9-4868-97e6-356c36e18658" providerId="ADAL" clId="{F8935407-3A6B-473A-9691-5B01A0FE765B}" dt="2022-04-25T13:06:25.619" v="5937" actId="113"/>
            <ac:spMkLst>
              <pc:docMk/>
              <pc:sldMasterMk cId="3009069978" sldId="2147483660"/>
              <pc:sldLayoutMk cId="1153409437" sldId="2147483672"/>
              <ac:spMk id="6" creationId="{00000000-0000-0000-0000-000000000000}"/>
            </ac:spMkLst>
          </pc:spChg>
        </pc:sldLayoutChg>
        <pc:sldLayoutChg chg="modSp mod">
          <pc:chgData name="Hosseini Beghaeiraveri, Seyed Amir" userId="e3d4d838-b0b9-4868-97e6-356c36e18658" providerId="ADAL" clId="{F8935407-3A6B-473A-9691-5B01A0FE765B}" dt="2022-04-25T13:07:18.442" v="5947" actId="1076"/>
          <pc:sldLayoutMkLst>
            <pc:docMk/>
            <pc:sldMasterMk cId="3009069978" sldId="2147483660"/>
            <pc:sldLayoutMk cId="3393639294" sldId="2147483679"/>
          </pc:sldLayoutMkLst>
          <pc:spChg chg="mod">
            <ac:chgData name="Hosseini Beghaeiraveri, Seyed Amir" userId="e3d4d838-b0b9-4868-97e6-356c36e18658" providerId="ADAL" clId="{F8935407-3A6B-473A-9691-5B01A0FE765B}" dt="2022-04-25T13:07:18.442" v="5947" actId="1076"/>
            <ac:spMkLst>
              <pc:docMk/>
              <pc:sldMasterMk cId="3009069978" sldId="2147483660"/>
              <pc:sldLayoutMk cId="3393639294" sldId="2147483679"/>
              <ac:spMk id="9" creationId="{00000000-0000-0000-0000-000000000000}"/>
            </ac:spMkLst>
          </pc:spChg>
          <pc:picChg chg="mod">
            <ac:chgData name="Hosseini Beghaeiraveri, Seyed Amir" userId="e3d4d838-b0b9-4868-97e6-356c36e18658" providerId="ADAL" clId="{F8935407-3A6B-473A-9691-5B01A0FE765B}" dt="2022-04-25T13:02:52.869" v="5907" actId="1076"/>
            <ac:picMkLst>
              <pc:docMk/>
              <pc:sldMasterMk cId="3009069978" sldId="2147483660"/>
              <pc:sldLayoutMk cId="3393639294" sldId="2147483679"/>
              <ac:picMk id="11" creationId="{A1E35E73-B2F7-41DF-AAD2-58E6BE2710DD}"/>
            </ac:picMkLst>
          </pc:picChg>
        </pc:sldLayoutChg>
        <pc:sldLayoutChg chg="modSp mod">
          <pc:chgData name="Hosseini Beghaeiraveri, Seyed Amir" userId="e3d4d838-b0b9-4868-97e6-356c36e18658" providerId="ADAL" clId="{F8935407-3A6B-473A-9691-5B01A0FE765B}" dt="2022-04-25T13:06:51.995" v="5941" actId="113"/>
          <pc:sldLayoutMkLst>
            <pc:docMk/>
            <pc:sldMasterMk cId="3009069978" sldId="2147483660"/>
            <pc:sldLayoutMk cId="3832959240" sldId="2147483680"/>
          </pc:sldLayoutMkLst>
          <pc:spChg chg="mod">
            <ac:chgData name="Hosseini Beghaeiraveri, Seyed Amir" userId="e3d4d838-b0b9-4868-97e6-356c36e18658" providerId="ADAL" clId="{F8935407-3A6B-473A-9691-5B01A0FE765B}" dt="2022-04-25T13:06:51.995" v="5941" actId="113"/>
            <ac:spMkLst>
              <pc:docMk/>
              <pc:sldMasterMk cId="3009069978" sldId="2147483660"/>
              <pc:sldLayoutMk cId="3832959240" sldId="2147483680"/>
              <ac:spMk id="7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92EFB4-BDF3-460A-A5B7-F7F43C6F8F39}" type="doc">
      <dgm:prSet loTypeId="urn:microsoft.com/office/officeart/2005/8/layout/vProcess5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3521E28-10FB-4BEC-A8EA-18CDA94C3267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 sz="2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Gathering all data quality criteria </a:t>
          </a:r>
          <a:r>
            <a: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(Zaveri [1], Farber [5], </a:t>
          </a:r>
          <a:r>
            <a:rPr lang="en-US" sz="1600" b="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Debattista</a:t>
          </a:r>
          <a:r>
            <a:rPr lang="en-US" sz="16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[6])</a:t>
          </a:r>
          <a:endParaRPr lang="en-US" sz="24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2C61FEC-054D-4F85-BB52-2F8F439B9916}" type="parTrans" cxnId="{55EE5209-0764-4121-8717-C159CAD85F2E}">
      <dgm:prSet/>
      <dgm:spPr/>
      <dgm:t>
        <a:bodyPr/>
        <a:lstStyle/>
        <a:p>
          <a:endParaRPr lang="en-US"/>
        </a:p>
      </dgm:t>
    </dgm:pt>
    <dgm:pt modelId="{7E09709C-E154-4355-841C-0F7427270E0E}" type="sibTrans" cxnId="{55EE5209-0764-4121-8717-C159CAD85F2E}">
      <dgm:prSet/>
      <dgm:spPr/>
      <dgm:t>
        <a:bodyPr/>
        <a:lstStyle/>
        <a:p>
          <a:endParaRPr lang="en-US"/>
        </a:p>
      </dgm:t>
    </dgm:pt>
    <dgm:pt modelId="{3D782A51-E9FC-487C-B37A-EAF1489731FC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Choosing criteria that are related to the context of references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2BAB07D-FDDD-44E1-840E-F908DCDBD0C9}" type="parTrans" cxnId="{7BF8B4D7-AEA8-4FAD-B15E-6EF7F5669C0C}">
      <dgm:prSet/>
      <dgm:spPr/>
      <dgm:t>
        <a:bodyPr/>
        <a:lstStyle/>
        <a:p>
          <a:endParaRPr lang="en-US"/>
        </a:p>
      </dgm:t>
    </dgm:pt>
    <dgm:pt modelId="{8A25FEE9-6D02-4676-A034-887BEB0D179D}" type="sibTrans" cxnId="{7BF8B4D7-AEA8-4FAD-B15E-6EF7F5669C0C}">
      <dgm:prSet/>
      <dgm:spPr/>
      <dgm:t>
        <a:bodyPr/>
        <a:lstStyle/>
        <a:p>
          <a:endParaRPr lang="en-US"/>
        </a:p>
      </dgm:t>
    </dgm:pt>
    <dgm:pt modelId="{8D6CA8E7-9B69-44FB-BA49-ABE4DEDD5DB0}">
      <dgm:prSet phldrT="[Text]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Re-Defining selected criteria + adding new criteria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270281B-CB69-4EA2-899C-55BFF3C7FD9B}" type="parTrans" cxnId="{EB4F3F97-D55C-4266-AC9D-D62B2CF5F241}">
      <dgm:prSet/>
      <dgm:spPr/>
      <dgm:t>
        <a:bodyPr/>
        <a:lstStyle/>
        <a:p>
          <a:endParaRPr lang="en-US"/>
        </a:p>
      </dgm:t>
    </dgm:pt>
    <dgm:pt modelId="{79825793-0959-4C68-A305-6D7B7F992E11}" type="sibTrans" cxnId="{EB4F3F97-D55C-4266-AC9D-D62B2CF5F241}">
      <dgm:prSet/>
      <dgm:spPr/>
      <dgm:t>
        <a:bodyPr/>
        <a:lstStyle/>
        <a:p>
          <a:endParaRPr lang="en-US"/>
        </a:p>
      </dgm:t>
    </dgm:pt>
    <dgm:pt modelId="{2174858F-4FBC-44C4-87C5-52FE1DA5048A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Implementing the system + unit tests</a:t>
          </a:r>
        </a:p>
      </dgm:t>
    </dgm:pt>
    <dgm:pt modelId="{08358672-5B64-4E82-8955-9E7560E7B47D}" type="parTrans" cxnId="{A57E733C-63C7-4FD7-BDCD-8BA83A1EE22C}">
      <dgm:prSet/>
      <dgm:spPr/>
      <dgm:t>
        <a:bodyPr/>
        <a:lstStyle/>
        <a:p>
          <a:endParaRPr lang="en-US"/>
        </a:p>
      </dgm:t>
    </dgm:pt>
    <dgm:pt modelId="{9AB3FAE2-9CC2-4ED8-A5E0-7F8B67215AE9}" type="sibTrans" cxnId="{A57E733C-63C7-4FD7-BDCD-8BA83A1EE22C}">
      <dgm:prSet/>
      <dgm:spPr/>
      <dgm:t>
        <a:bodyPr/>
        <a:lstStyle/>
        <a:p>
          <a:endParaRPr lang="en-US"/>
        </a:p>
      </dgm:t>
    </dgm:pt>
    <dgm:pt modelId="{EB719840-D2B1-4114-BD4B-A17236D69928}">
      <dgm:prSet phldrT="[Text]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Applying on Wikidata subsets (Topical &amp; Random subsets) 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D3ED352-B4FE-4829-A8E2-93604FC244DF}" type="parTrans" cxnId="{30352483-2447-473E-B517-8D96A67B2011}">
      <dgm:prSet/>
      <dgm:spPr/>
      <dgm:t>
        <a:bodyPr/>
        <a:lstStyle/>
        <a:p>
          <a:endParaRPr lang="en-US"/>
        </a:p>
      </dgm:t>
    </dgm:pt>
    <dgm:pt modelId="{227468E4-A54C-467C-A180-E53931D3C88D}" type="sibTrans" cxnId="{30352483-2447-473E-B517-8D96A67B2011}">
      <dgm:prSet/>
      <dgm:spPr/>
      <dgm:t>
        <a:bodyPr/>
        <a:lstStyle/>
        <a:p>
          <a:endParaRPr lang="en-US"/>
        </a:p>
      </dgm:t>
    </dgm:pt>
    <dgm:pt modelId="{A0641D6E-5ACD-49AF-9A5E-87202E2ECC47}" type="pres">
      <dgm:prSet presAssocID="{B892EFB4-BDF3-460A-A5B7-F7F43C6F8F39}" presName="outerComposite" presStyleCnt="0">
        <dgm:presLayoutVars>
          <dgm:chMax val="5"/>
          <dgm:dir/>
          <dgm:resizeHandles val="exact"/>
        </dgm:presLayoutVars>
      </dgm:prSet>
      <dgm:spPr/>
    </dgm:pt>
    <dgm:pt modelId="{8C552F9C-8EBB-462D-94A9-3B47559030F5}" type="pres">
      <dgm:prSet presAssocID="{B892EFB4-BDF3-460A-A5B7-F7F43C6F8F39}" presName="dummyMaxCanvas" presStyleCnt="0">
        <dgm:presLayoutVars/>
      </dgm:prSet>
      <dgm:spPr/>
    </dgm:pt>
    <dgm:pt modelId="{A5C9821E-C5D7-4825-BC72-C97B5FE96914}" type="pres">
      <dgm:prSet presAssocID="{B892EFB4-BDF3-460A-A5B7-F7F43C6F8F39}" presName="FiveNodes_1" presStyleLbl="node1" presStyleIdx="0" presStyleCnt="5">
        <dgm:presLayoutVars>
          <dgm:bulletEnabled val="1"/>
        </dgm:presLayoutVars>
      </dgm:prSet>
      <dgm:spPr/>
    </dgm:pt>
    <dgm:pt modelId="{2DC07824-33F1-4814-B8C8-576C60153F30}" type="pres">
      <dgm:prSet presAssocID="{B892EFB4-BDF3-460A-A5B7-F7F43C6F8F39}" presName="FiveNodes_2" presStyleLbl="node1" presStyleIdx="1" presStyleCnt="5" custScaleX="103777">
        <dgm:presLayoutVars>
          <dgm:bulletEnabled val="1"/>
        </dgm:presLayoutVars>
      </dgm:prSet>
      <dgm:spPr/>
    </dgm:pt>
    <dgm:pt modelId="{0ECEB576-C4B6-45CF-991E-F44536097D10}" type="pres">
      <dgm:prSet presAssocID="{B892EFB4-BDF3-460A-A5B7-F7F43C6F8F39}" presName="FiveNodes_3" presStyleLbl="node1" presStyleIdx="2" presStyleCnt="5" custScaleX="103056">
        <dgm:presLayoutVars>
          <dgm:bulletEnabled val="1"/>
        </dgm:presLayoutVars>
      </dgm:prSet>
      <dgm:spPr/>
    </dgm:pt>
    <dgm:pt modelId="{608B027B-893C-437F-AD17-849E0C57DAB2}" type="pres">
      <dgm:prSet presAssocID="{B892EFB4-BDF3-460A-A5B7-F7F43C6F8F39}" presName="FiveNodes_4" presStyleLbl="node1" presStyleIdx="3" presStyleCnt="5" custScaleX="100252">
        <dgm:presLayoutVars>
          <dgm:bulletEnabled val="1"/>
        </dgm:presLayoutVars>
      </dgm:prSet>
      <dgm:spPr/>
    </dgm:pt>
    <dgm:pt modelId="{3BA92AA2-A17A-4A9A-9CB7-1B8D31E3CEC6}" type="pres">
      <dgm:prSet presAssocID="{B892EFB4-BDF3-460A-A5B7-F7F43C6F8F39}" presName="FiveNodes_5" presStyleLbl="node1" presStyleIdx="4" presStyleCnt="5">
        <dgm:presLayoutVars>
          <dgm:bulletEnabled val="1"/>
        </dgm:presLayoutVars>
      </dgm:prSet>
      <dgm:spPr/>
    </dgm:pt>
    <dgm:pt modelId="{B6860167-7828-4B6B-B30E-146F5DA87822}" type="pres">
      <dgm:prSet presAssocID="{B892EFB4-BDF3-460A-A5B7-F7F43C6F8F39}" presName="FiveConn_1-2" presStyleLbl="fgAccFollowNode1" presStyleIdx="0" presStyleCnt="4">
        <dgm:presLayoutVars>
          <dgm:bulletEnabled val="1"/>
        </dgm:presLayoutVars>
      </dgm:prSet>
      <dgm:spPr/>
    </dgm:pt>
    <dgm:pt modelId="{A4B16AF9-24F4-4C27-A02B-82A2BB6793C9}" type="pres">
      <dgm:prSet presAssocID="{B892EFB4-BDF3-460A-A5B7-F7F43C6F8F39}" presName="FiveConn_2-3" presStyleLbl="fgAccFollowNode1" presStyleIdx="1" presStyleCnt="4">
        <dgm:presLayoutVars>
          <dgm:bulletEnabled val="1"/>
        </dgm:presLayoutVars>
      </dgm:prSet>
      <dgm:spPr/>
    </dgm:pt>
    <dgm:pt modelId="{98CD1C9A-5C2C-44A5-8FB2-78A7BDA190C2}" type="pres">
      <dgm:prSet presAssocID="{B892EFB4-BDF3-460A-A5B7-F7F43C6F8F39}" presName="FiveConn_3-4" presStyleLbl="fgAccFollowNode1" presStyleIdx="2" presStyleCnt="4">
        <dgm:presLayoutVars>
          <dgm:bulletEnabled val="1"/>
        </dgm:presLayoutVars>
      </dgm:prSet>
      <dgm:spPr/>
    </dgm:pt>
    <dgm:pt modelId="{8C2753A0-6AF3-4295-BF96-B1D48FB75624}" type="pres">
      <dgm:prSet presAssocID="{B892EFB4-BDF3-460A-A5B7-F7F43C6F8F39}" presName="FiveConn_4-5" presStyleLbl="fgAccFollowNode1" presStyleIdx="3" presStyleCnt="4">
        <dgm:presLayoutVars>
          <dgm:bulletEnabled val="1"/>
        </dgm:presLayoutVars>
      </dgm:prSet>
      <dgm:spPr/>
    </dgm:pt>
    <dgm:pt modelId="{FA4B3018-1281-4144-AD1A-59CEE2763231}" type="pres">
      <dgm:prSet presAssocID="{B892EFB4-BDF3-460A-A5B7-F7F43C6F8F39}" presName="FiveNodes_1_text" presStyleLbl="node1" presStyleIdx="4" presStyleCnt="5">
        <dgm:presLayoutVars>
          <dgm:bulletEnabled val="1"/>
        </dgm:presLayoutVars>
      </dgm:prSet>
      <dgm:spPr/>
    </dgm:pt>
    <dgm:pt modelId="{D417F2CA-3DBC-4B16-BA2E-9E06A816DAF8}" type="pres">
      <dgm:prSet presAssocID="{B892EFB4-BDF3-460A-A5B7-F7F43C6F8F39}" presName="FiveNodes_2_text" presStyleLbl="node1" presStyleIdx="4" presStyleCnt="5">
        <dgm:presLayoutVars>
          <dgm:bulletEnabled val="1"/>
        </dgm:presLayoutVars>
      </dgm:prSet>
      <dgm:spPr/>
    </dgm:pt>
    <dgm:pt modelId="{0069DC60-84EE-47A3-9CE4-5D66C604DE24}" type="pres">
      <dgm:prSet presAssocID="{B892EFB4-BDF3-460A-A5B7-F7F43C6F8F39}" presName="FiveNodes_3_text" presStyleLbl="node1" presStyleIdx="4" presStyleCnt="5">
        <dgm:presLayoutVars>
          <dgm:bulletEnabled val="1"/>
        </dgm:presLayoutVars>
      </dgm:prSet>
      <dgm:spPr/>
    </dgm:pt>
    <dgm:pt modelId="{A09FD343-6027-45E6-92E1-A46881403065}" type="pres">
      <dgm:prSet presAssocID="{B892EFB4-BDF3-460A-A5B7-F7F43C6F8F39}" presName="FiveNodes_4_text" presStyleLbl="node1" presStyleIdx="4" presStyleCnt="5">
        <dgm:presLayoutVars>
          <dgm:bulletEnabled val="1"/>
        </dgm:presLayoutVars>
      </dgm:prSet>
      <dgm:spPr/>
    </dgm:pt>
    <dgm:pt modelId="{86EC15A5-C5CA-4E60-964F-372AF6A62961}" type="pres">
      <dgm:prSet presAssocID="{B892EFB4-BDF3-460A-A5B7-F7F43C6F8F3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55EE5209-0764-4121-8717-C159CAD85F2E}" srcId="{B892EFB4-BDF3-460A-A5B7-F7F43C6F8F39}" destId="{63521E28-10FB-4BEC-A8EA-18CDA94C3267}" srcOrd="0" destOrd="0" parTransId="{22C61FEC-054D-4F85-BB52-2F8F439B9916}" sibTransId="{7E09709C-E154-4355-841C-0F7427270E0E}"/>
    <dgm:cxn modelId="{8298692F-FE11-4E96-8418-470A5FD88BE3}" type="presOf" srcId="{7E09709C-E154-4355-841C-0F7427270E0E}" destId="{B6860167-7828-4B6B-B30E-146F5DA87822}" srcOrd="0" destOrd="0" presId="urn:microsoft.com/office/officeart/2005/8/layout/vProcess5"/>
    <dgm:cxn modelId="{A57E733C-63C7-4FD7-BDCD-8BA83A1EE22C}" srcId="{B892EFB4-BDF3-460A-A5B7-F7F43C6F8F39}" destId="{2174858F-4FBC-44C4-87C5-52FE1DA5048A}" srcOrd="3" destOrd="0" parTransId="{08358672-5B64-4E82-8955-9E7560E7B47D}" sibTransId="{9AB3FAE2-9CC2-4ED8-A5E0-7F8B67215AE9}"/>
    <dgm:cxn modelId="{A4321249-3EA3-43E7-B861-BFD253FB0DFC}" type="presOf" srcId="{63521E28-10FB-4BEC-A8EA-18CDA94C3267}" destId="{FA4B3018-1281-4144-AD1A-59CEE2763231}" srcOrd="1" destOrd="0" presId="urn:microsoft.com/office/officeart/2005/8/layout/vProcess5"/>
    <dgm:cxn modelId="{79741369-FED6-463E-985F-7C3227579726}" type="presOf" srcId="{B892EFB4-BDF3-460A-A5B7-F7F43C6F8F39}" destId="{A0641D6E-5ACD-49AF-9A5E-87202E2ECC47}" srcOrd="0" destOrd="0" presId="urn:microsoft.com/office/officeart/2005/8/layout/vProcess5"/>
    <dgm:cxn modelId="{2F2B0650-3F68-4E05-91EE-B9BD553C7826}" type="presOf" srcId="{2174858F-4FBC-44C4-87C5-52FE1DA5048A}" destId="{608B027B-893C-437F-AD17-849E0C57DAB2}" srcOrd="0" destOrd="0" presId="urn:microsoft.com/office/officeart/2005/8/layout/vProcess5"/>
    <dgm:cxn modelId="{BDC05F77-C1DA-4966-8FD1-8475DCFB71CC}" type="presOf" srcId="{63521E28-10FB-4BEC-A8EA-18CDA94C3267}" destId="{A5C9821E-C5D7-4825-BC72-C97B5FE96914}" srcOrd="0" destOrd="0" presId="urn:microsoft.com/office/officeart/2005/8/layout/vProcess5"/>
    <dgm:cxn modelId="{9A2DDD82-8D1E-4327-93A6-D515EED34F3E}" type="presOf" srcId="{3D782A51-E9FC-487C-B37A-EAF1489731FC}" destId="{D417F2CA-3DBC-4B16-BA2E-9E06A816DAF8}" srcOrd="1" destOrd="0" presId="urn:microsoft.com/office/officeart/2005/8/layout/vProcess5"/>
    <dgm:cxn modelId="{30352483-2447-473E-B517-8D96A67B2011}" srcId="{B892EFB4-BDF3-460A-A5B7-F7F43C6F8F39}" destId="{EB719840-D2B1-4114-BD4B-A17236D69928}" srcOrd="4" destOrd="0" parTransId="{BD3ED352-B4FE-4829-A8E2-93604FC244DF}" sibTransId="{227468E4-A54C-467C-A180-E53931D3C88D}"/>
    <dgm:cxn modelId="{E96ACC96-6924-471F-8E34-5E541E92B42A}" type="presOf" srcId="{9AB3FAE2-9CC2-4ED8-A5E0-7F8B67215AE9}" destId="{8C2753A0-6AF3-4295-BF96-B1D48FB75624}" srcOrd="0" destOrd="0" presId="urn:microsoft.com/office/officeart/2005/8/layout/vProcess5"/>
    <dgm:cxn modelId="{EB4F3F97-D55C-4266-AC9D-D62B2CF5F241}" srcId="{B892EFB4-BDF3-460A-A5B7-F7F43C6F8F39}" destId="{8D6CA8E7-9B69-44FB-BA49-ABE4DEDD5DB0}" srcOrd="2" destOrd="0" parTransId="{E270281B-CB69-4EA2-899C-55BFF3C7FD9B}" sibTransId="{79825793-0959-4C68-A305-6D7B7F992E11}"/>
    <dgm:cxn modelId="{9A22529F-F98B-4042-BFA6-08EF41EECD91}" type="presOf" srcId="{8D6CA8E7-9B69-44FB-BA49-ABE4DEDD5DB0}" destId="{0069DC60-84EE-47A3-9CE4-5D66C604DE24}" srcOrd="1" destOrd="0" presId="urn:microsoft.com/office/officeart/2005/8/layout/vProcess5"/>
    <dgm:cxn modelId="{014AA2B8-2951-4D6C-A41F-D57D7A70A47B}" type="presOf" srcId="{3D782A51-E9FC-487C-B37A-EAF1489731FC}" destId="{2DC07824-33F1-4814-B8C8-576C60153F30}" srcOrd="0" destOrd="0" presId="urn:microsoft.com/office/officeart/2005/8/layout/vProcess5"/>
    <dgm:cxn modelId="{81B089BD-5679-4957-A35F-247329BABA1E}" type="presOf" srcId="{79825793-0959-4C68-A305-6D7B7F992E11}" destId="{98CD1C9A-5C2C-44A5-8FB2-78A7BDA190C2}" srcOrd="0" destOrd="0" presId="urn:microsoft.com/office/officeart/2005/8/layout/vProcess5"/>
    <dgm:cxn modelId="{708607C6-E982-43AB-9706-42C8074EBCB7}" type="presOf" srcId="{8A25FEE9-6D02-4676-A034-887BEB0D179D}" destId="{A4B16AF9-24F4-4C27-A02B-82A2BB6793C9}" srcOrd="0" destOrd="0" presId="urn:microsoft.com/office/officeart/2005/8/layout/vProcess5"/>
    <dgm:cxn modelId="{0D446BD0-F8AF-4DF0-B524-AD20E74B48E8}" type="presOf" srcId="{EB719840-D2B1-4114-BD4B-A17236D69928}" destId="{86EC15A5-C5CA-4E60-964F-372AF6A62961}" srcOrd="1" destOrd="0" presId="urn:microsoft.com/office/officeart/2005/8/layout/vProcess5"/>
    <dgm:cxn modelId="{814AABD3-0FC3-4D97-A5B3-D80274AF4DF7}" type="presOf" srcId="{EB719840-D2B1-4114-BD4B-A17236D69928}" destId="{3BA92AA2-A17A-4A9A-9CB7-1B8D31E3CEC6}" srcOrd="0" destOrd="0" presId="urn:microsoft.com/office/officeart/2005/8/layout/vProcess5"/>
    <dgm:cxn modelId="{7BF8B4D7-AEA8-4FAD-B15E-6EF7F5669C0C}" srcId="{B892EFB4-BDF3-460A-A5B7-F7F43C6F8F39}" destId="{3D782A51-E9FC-487C-B37A-EAF1489731FC}" srcOrd="1" destOrd="0" parTransId="{C2BAB07D-FDDD-44E1-840E-F908DCDBD0C9}" sibTransId="{8A25FEE9-6D02-4676-A034-887BEB0D179D}"/>
    <dgm:cxn modelId="{8BC0ADDA-B8D2-409E-AA68-DE6A58348D4A}" type="presOf" srcId="{2174858F-4FBC-44C4-87C5-52FE1DA5048A}" destId="{A09FD343-6027-45E6-92E1-A46881403065}" srcOrd="1" destOrd="0" presId="urn:microsoft.com/office/officeart/2005/8/layout/vProcess5"/>
    <dgm:cxn modelId="{A37454F4-54DD-4CC1-ACA2-214CD573F40A}" type="presOf" srcId="{8D6CA8E7-9B69-44FB-BA49-ABE4DEDD5DB0}" destId="{0ECEB576-C4B6-45CF-991E-F44536097D10}" srcOrd="0" destOrd="0" presId="urn:microsoft.com/office/officeart/2005/8/layout/vProcess5"/>
    <dgm:cxn modelId="{99C7632F-FE30-4CBF-AF9E-26A20E1CE41E}" type="presParOf" srcId="{A0641D6E-5ACD-49AF-9A5E-87202E2ECC47}" destId="{8C552F9C-8EBB-462D-94A9-3B47559030F5}" srcOrd="0" destOrd="0" presId="urn:microsoft.com/office/officeart/2005/8/layout/vProcess5"/>
    <dgm:cxn modelId="{7062C38C-3A23-4F33-BFED-586BC304B7B6}" type="presParOf" srcId="{A0641D6E-5ACD-49AF-9A5E-87202E2ECC47}" destId="{A5C9821E-C5D7-4825-BC72-C97B5FE96914}" srcOrd="1" destOrd="0" presId="urn:microsoft.com/office/officeart/2005/8/layout/vProcess5"/>
    <dgm:cxn modelId="{CCC62242-FAE6-40F4-AADC-D3A343B4B2D7}" type="presParOf" srcId="{A0641D6E-5ACD-49AF-9A5E-87202E2ECC47}" destId="{2DC07824-33F1-4814-B8C8-576C60153F30}" srcOrd="2" destOrd="0" presId="urn:microsoft.com/office/officeart/2005/8/layout/vProcess5"/>
    <dgm:cxn modelId="{B5B7A37C-DB78-4E3F-B296-A2EC611AAFB5}" type="presParOf" srcId="{A0641D6E-5ACD-49AF-9A5E-87202E2ECC47}" destId="{0ECEB576-C4B6-45CF-991E-F44536097D10}" srcOrd="3" destOrd="0" presId="urn:microsoft.com/office/officeart/2005/8/layout/vProcess5"/>
    <dgm:cxn modelId="{6F4697A6-622C-45C1-8D44-E6D3B8379F2E}" type="presParOf" srcId="{A0641D6E-5ACD-49AF-9A5E-87202E2ECC47}" destId="{608B027B-893C-437F-AD17-849E0C57DAB2}" srcOrd="4" destOrd="0" presId="urn:microsoft.com/office/officeart/2005/8/layout/vProcess5"/>
    <dgm:cxn modelId="{C1580665-47D3-43C0-A67E-E4CFAA051E57}" type="presParOf" srcId="{A0641D6E-5ACD-49AF-9A5E-87202E2ECC47}" destId="{3BA92AA2-A17A-4A9A-9CB7-1B8D31E3CEC6}" srcOrd="5" destOrd="0" presId="urn:microsoft.com/office/officeart/2005/8/layout/vProcess5"/>
    <dgm:cxn modelId="{690B50D7-6B63-4662-8DFB-2BF8A5873AD9}" type="presParOf" srcId="{A0641D6E-5ACD-49AF-9A5E-87202E2ECC47}" destId="{B6860167-7828-4B6B-B30E-146F5DA87822}" srcOrd="6" destOrd="0" presId="urn:microsoft.com/office/officeart/2005/8/layout/vProcess5"/>
    <dgm:cxn modelId="{163055AB-D0AD-4883-8D7E-A5D6670DFD8E}" type="presParOf" srcId="{A0641D6E-5ACD-49AF-9A5E-87202E2ECC47}" destId="{A4B16AF9-24F4-4C27-A02B-82A2BB6793C9}" srcOrd="7" destOrd="0" presId="urn:microsoft.com/office/officeart/2005/8/layout/vProcess5"/>
    <dgm:cxn modelId="{7EDBB17F-7D9B-4026-81FD-17CE3A5609E9}" type="presParOf" srcId="{A0641D6E-5ACD-49AF-9A5E-87202E2ECC47}" destId="{98CD1C9A-5C2C-44A5-8FB2-78A7BDA190C2}" srcOrd="8" destOrd="0" presId="urn:microsoft.com/office/officeart/2005/8/layout/vProcess5"/>
    <dgm:cxn modelId="{45C7E84E-9309-482F-A017-315C9FD6DA35}" type="presParOf" srcId="{A0641D6E-5ACD-49AF-9A5E-87202E2ECC47}" destId="{8C2753A0-6AF3-4295-BF96-B1D48FB75624}" srcOrd="9" destOrd="0" presId="urn:microsoft.com/office/officeart/2005/8/layout/vProcess5"/>
    <dgm:cxn modelId="{C3B93800-51B4-4DB1-BCE3-F39104861E3A}" type="presParOf" srcId="{A0641D6E-5ACD-49AF-9A5E-87202E2ECC47}" destId="{FA4B3018-1281-4144-AD1A-59CEE2763231}" srcOrd="10" destOrd="0" presId="urn:microsoft.com/office/officeart/2005/8/layout/vProcess5"/>
    <dgm:cxn modelId="{E095681F-4F4A-4027-A534-79F6502F8689}" type="presParOf" srcId="{A0641D6E-5ACD-49AF-9A5E-87202E2ECC47}" destId="{D417F2CA-3DBC-4B16-BA2E-9E06A816DAF8}" srcOrd="11" destOrd="0" presId="urn:microsoft.com/office/officeart/2005/8/layout/vProcess5"/>
    <dgm:cxn modelId="{A8FE01FE-CE82-4A77-9007-3F9A0299853F}" type="presParOf" srcId="{A0641D6E-5ACD-49AF-9A5E-87202E2ECC47}" destId="{0069DC60-84EE-47A3-9CE4-5D66C604DE24}" srcOrd="12" destOrd="0" presId="urn:microsoft.com/office/officeart/2005/8/layout/vProcess5"/>
    <dgm:cxn modelId="{646F87F3-265B-4B3E-B642-396FBEF30355}" type="presParOf" srcId="{A0641D6E-5ACD-49AF-9A5E-87202E2ECC47}" destId="{A09FD343-6027-45E6-92E1-A46881403065}" srcOrd="13" destOrd="0" presId="urn:microsoft.com/office/officeart/2005/8/layout/vProcess5"/>
    <dgm:cxn modelId="{3320F71E-6449-4E3D-81A8-FB51F4D6E3F1}" type="presParOf" srcId="{A0641D6E-5ACD-49AF-9A5E-87202E2ECC47}" destId="{86EC15A5-C5CA-4E60-964F-372AF6A6296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9821E-C5D7-4825-BC72-C97B5FE96914}">
      <dsp:nvSpPr>
        <dsp:cNvPr id="0" name=""/>
        <dsp:cNvSpPr/>
      </dsp:nvSpPr>
      <dsp:spPr>
        <a:xfrm>
          <a:off x="0" y="0"/>
          <a:ext cx="8490249" cy="788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00000"/>
              </a:schemeClr>
            </a:gs>
            <a:gs pos="100000">
              <a:schemeClr val="accent4"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4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Gathering all data quality criteria </a:t>
          </a:r>
          <a:r>
            <a:rPr lang="en-US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(Zaveri [1], Farber [5], </a:t>
          </a:r>
          <a:r>
            <a:rPr lang="en-US" sz="1600" b="0" kern="1200" cap="none" spc="0" dirty="0" err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Debattista</a:t>
          </a:r>
          <a:r>
            <a:rPr lang="en-US" sz="16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[6])</a:t>
          </a:r>
          <a:endParaRPr lang="en-US" sz="24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3088" y="23088"/>
        <a:ext cx="7547416" cy="742093"/>
      </dsp:txXfrm>
    </dsp:sp>
    <dsp:sp modelId="{2DC07824-33F1-4814-B8C8-576C60153F30}">
      <dsp:nvSpPr>
        <dsp:cNvPr id="0" name=""/>
        <dsp:cNvSpPr/>
      </dsp:nvSpPr>
      <dsp:spPr>
        <a:xfrm>
          <a:off x="473673" y="897751"/>
          <a:ext cx="8810926" cy="788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00000"/>
              </a:schemeClr>
            </a:gs>
            <a:gs pos="100000">
              <a:schemeClr val="accent4"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Choosing criteria that are related to the context of references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96761" y="920839"/>
        <a:ext cx="7575063" cy="742093"/>
      </dsp:txXfrm>
    </dsp:sp>
    <dsp:sp modelId="{0ECEB576-C4B6-45CF-991E-F44536097D10}">
      <dsp:nvSpPr>
        <dsp:cNvPr id="0" name=""/>
        <dsp:cNvSpPr/>
      </dsp:nvSpPr>
      <dsp:spPr>
        <a:xfrm>
          <a:off x="1138293" y="1795502"/>
          <a:ext cx="8749711" cy="788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tint val="98000"/>
                <a:lumMod val="100000"/>
              </a:schemeClr>
            </a:gs>
            <a:gs pos="100000">
              <a:schemeClr val="accent4"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Re-Defining selected criteria + adding new criteria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161381" y="1818590"/>
        <a:ext cx="7522114" cy="742093"/>
      </dsp:txXfrm>
    </dsp:sp>
    <dsp:sp modelId="{608B027B-893C-437F-AD17-849E0C57DAB2}">
      <dsp:nvSpPr>
        <dsp:cNvPr id="0" name=""/>
        <dsp:cNvSpPr/>
      </dsp:nvSpPr>
      <dsp:spPr>
        <a:xfrm>
          <a:off x="1891338" y="2693254"/>
          <a:ext cx="8511644" cy="788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98000"/>
                <a:lumMod val="100000"/>
              </a:schemeClr>
            </a:gs>
            <a:gs pos="100000">
              <a:schemeClr val="accent6"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Implementing the system + unit tests</a:t>
          </a:r>
        </a:p>
      </dsp:txBody>
      <dsp:txXfrm>
        <a:off x="1914426" y="2716342"/>
        <a:ext cx="7316192" cy="742093"/>
      </dsp:txXfrm>
    </dsp:sp>
    <dsp:sp modelId="{3BA92AA2-A17A-4A9A-9CB7-1B8D31E3CEC6}">
      <dsp:nvSpPr>
        <dsp:cNvPr id="0" name=""/>
        <dsp:cNvSpPr/>
      </dsp:nvSpPr>
      <dsp:spPr>
        <a:xfrm>
          <a:off x="2536048" y="3591005"/>
          <a:ext cx="8490249" cy="788269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98000"/>
                <a:lumMod val="100000"/>
              </a:schemeClr>
            </a:gs>
            <a:gs pos="100000">
              <a:schemeClr val="accent2"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>
          <a:bevelT w="38100" h="127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Applying on Wikidata subsets (Topical &amp; Random subsets) 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559136" y="3614093"/>
        <a:ext cx="7297686" cy="742093"/>
      </dsp:txXfrm>
    </dsp:sp>
    <dsp:sp modelId="{B6860167-7828-4B6B-B30E-146F5DA87822}">
      <dsp:nvSpPr>
        <dsp:cNvPr id="0" name=""/>
        <dsp:cNvSpPr/>
      </dsp:nvSpPr>
      <dsp:spPr>
        <a:xfrm>
          <a:off x="7977874" y="575874"/>
          <a:ext cx="512375" cy="51237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093158" y="575874"/>
        <a:ext cx="281807" cy="385562"/>
      </dsp:txXfrm>
    </dsp:sp>
    <dsp:sp modelId="{A4B16AF9-24F4-4C27-A02B-82A2BB6793C9}">
      <dsp:nvSpPr>
        <dsp:cNvPr id="0" name=""/>
        <dsp:cNvSpPr/>
      </dsp:nvSpPr>
      <dsp:spPr>
        <a:xfrm>
          <a:off x="8611886" y="1473626"/>
          <a:ext cx="512375" cy="51237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727170" y="1473626"/>
        <a:ext cx="281807" cy="385562"/>
      </dsp:txXfrm>
    </dsp:sp>
    <dsp:sp modelId="{98CD1C9A-5C2C-44A5-8FB2-78A7BDA190C2}">
      <dsp:nvSpPr>
        <dsp:cNvPr id="0" name=""/>
        <dsp:cNvSpPr/>
      </dsp:nvSpPr>
      <dsp:spPr>
        <a:xfrm>
          <a:off x="9245898" y="2358239"/>
          <a:ext cx="512375" cy="51237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361182" y="2358239"/>
        <a:ext cx="281807" cy="385562"/>
      </dsp:txXfrm>
    </dsp:sp>
    <dsp:sp modelId="{8C2753A0-6AF3-4295-BF96-B1D48FB75624}">
      <dsp:nvSpPr>
        <dsp:cNvPr id="0" name=""/>
        <dsp:cNvSpPr/>
      </dsp:nvSpPr>
      <dsp:spPr>
        <a:xfrm>
          <a:off x="9879910" y="3264749"/>
          <a:ext cx="512375" cy="51237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995194" y="3264749"/>
        <a:ext cx="281807" cy="38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2022-04-26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2022-04-26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AF9CF-D1E5-49FD-94F7-B246BB67E24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81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2108F-D958-41C6-B417-0D4DB5FA9746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387" y="0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19167-8B26-42F0-877C-050B1B8672EF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386" y="-9720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BDDD-3CC9-4E84-B1EB-07163BFF3D42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6387" y="14068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2732F-94F3-447F-92EB-1791E6589508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28170" y="0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EAB9621-C6F3-4DCE-9E62-A28BDB7CDF36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658" y="0"/>
            <a:ext cx="551167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55514-AE50-4B9A-B7FF-5843896FD43E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8170" y="0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7CDDD-5B63-4F72-AF03-FDFDE2A1B9BC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96385" y="36752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B27-4C3D-42F2-96E5-1A4C472F84F1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04008" y="0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82EE6-DCF6-4202-9E60-629902099D02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28170" y="14068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3B0AC-D2C1-49D5-BB9D-9D546B4AED8D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Add a Footer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10431" y="-9721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5A26-8F0F-4CF5-81E6-F0B872A41BF0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96386" y="675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CA6B4-7236-4850-9658-492E0F9B02BB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96386" y="4347"/>
            <a:ext cx="1260655" cy="377825"/>
          </a:xfrm>
        </p:spPr>
        <p:txBody>
          <a:bodyPr/>
          <a:lstStyle>
            <a:lvl1pPr>
              <a:defRPr sz="1500" b="1"/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D88DDA-2CF1-4EAB-AE46-A707A9B5C6B9}" type="datetime1">
              <a:rPr lang="en-US" noProof="0" smtClean="0"/>
              <a:t>2022-04-26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1345" y="4763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dumps.toolforge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ceur-ws.org/Vol-2982/paper-3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ceur-ws.org/Vol-2982/paper-3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ceur-ws.org/Vol-2982/paper-3.pdf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yedahbr/RQSSFramework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337" y="2143160"/>
            <a:ext cx="9839326" cy="1708736"/>
          </a:xfrm>
        </p:spPr>
        <p:txBody>
          <a:bodyPr>
            <a:normAutofit/>
          </a:bodyPr>
          <a:lstStyle/>
          <a:p>
            <a:pPr algn="l"/>
            <a:r>
              <a:rPr lang="en-US" sz="4400" cap="none" dirty="0">
                <a:latin typeface="Calibri" panose="020F0502020204030204" pitchFamily="34" charset="0"/>
                <a:cs typeface="Calibri" panose="020F0502020204030204" pitchFamily="34" charset="0"/>
              </a:rPr>
              <a:t>Towards Automated Technologies in the Referencing Quality of Wikidata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150" y="4316705"/>
            <a:ext cx="4295315" cy="170873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Seyed Amir Hosseini Beghaeiraveri</a:t>
            </a:r>
          </a:p>
          <a:p>
            <a:pPr algn="l"/>
            <a:r>
              <a:rPr lang="en-US" sz="2400" i="0" cap="non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ACM Web Conference</a:t>
            </a:r>
          </a:p>
          <a:p>
            <a:pPr algn="l"/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Ph.D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Symposium</a:t>
            </a:r>
          </a:p>
          <a:p>
            <a:pPr algn="l"/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April 2022</a:t>
            </a:r>
            <a:endParaRPr lang="en-US" sz="2400" i="0" cap="non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7F8B72-932D-481F-8C7D-40A4E51F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770" y="212465"/>
            <a:ext cx="1863886" cy="1195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6" descr="Heriot-Watt University - Wikipedia">
            <a:extLst>
              <a:ext uri="{FF2B5EF4-FFF2-40B4-BE49-F238E27FC236}">
                <a16:creationId xmlns:a16="http://schemas.microsoft.com/office/drawing/2014/main" id="{2C103789-EDD1-4EE6-A431-29189B02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4" y="212465"/>
            <a:ext cx="2399612" cy="119556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35B80-4A16-43AD-A9DB-F45796559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050" name="Picture 2" descr="Headshot">
            <a:extLst>
              <a:ext uri="{FF2B5EF4-FFF2-40B4-BE49-F238E27FC236}">
                <a16:creationId xmlns:a16="http://schemas.microsoft.com/office/drawing/2014/main" id="{9B93CB90-B7A4-4E35-A328-5F2A76F9A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21" y="4283303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ona McNeill About I am a Reader of Computing Education in the School of  Informatics at the University of Edinburgh. I've had an interest in  education for a long time, and am increasingly focussing my research in  this area. I'm particularly interested in ...">
            <a:extLst>
              <a:ext uri="{FF2B5EF4-FFF2-40B4-BE49-F238E27FC236}">
                <a16:creationId xmlns:a16="http://schemas.microsoft.com/office/drawing/2014/main" id="{5A38BFD2-2651-491A-9AD5-4A861387E8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 t="-1" r="38854" b="5428"/>
          <a:stretch/>
        </p:blipFill>
        <p:spPr bwMode="auto">
          <a:xfrm>
            <a:off x="9014421" y="4283303"/>
            <a:ext cx="1285876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453CC-CF8C-4CBB-B713-7201F4AE74F1}"/>
              </a:ext>
            </a:extLst>
          </p:cNvPr>
          <p:cNvSpPr txBox="1"/>
          <p:nvPr/>
        </p:nvSpPr>
        <p:spPr>
          <a:xfrm>
            <a:off x="6709130" y="5661375"/>
            <a:ext cx="18472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Supervised by:</a:t>
            </a:r>
          </a:p>
          <a:p>
            <a:pPr algn="l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Dr Alasdair Gray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Heriot-Watt University</a:t>
            </a:r>
            <a:endParaRPr lang="en-US" sz="1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AC0C9-1842-4675-9699-FE3C8A59E275}"/>
              </a:ext>
            </a:extLst>
          </p:cNvPr>
          <p:cNvSpPr txBox="1"/>
          <p:nvPr/>
        </p:nvSpPr>
        <p:spPr>
          <a:xfrm>
            <a:off x="8932331" y="5661375"/>
            <a:ext cx="20685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Co-supervised by:</a:t>
            </a:r>
          </a:p>
          <a:p>
            <a:pPr algn="l"/>
            <a:r>
              <a:rPr lang="en-US" sz="1600" cap="none" dirty="0">
                <a:latin typeface="Calibri" panose="020F0502020204030204" pitchFamily="34" charset="0"/>
                <a:cs typeface="Calibri" panose="020F0502020204030204" pitchFamily="34" charset="0"/>
              </a:rPr>
              <a:t>Dr Fiona McNeill</a:t>
            </a:r>
          </a:p>
          <a:p>
            <a:pPr algn="l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University of Edinburgh</a:t>
            </a:r>
            <a:endParaRPr lang="en-US" sz="1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US" cap="none" dirty="0" err="1"/>
              <a:t>WDumper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7857698" cy="39216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Java-backend + Flask-frontend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Based on Wikidata Development Kit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Inputs: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JSON specification file (Filters)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JSON.gz Wikidata complete dump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RDF dump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84B92D-49FD-40E8-B436-CBC093B4E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44" y="597640"/>
            <a:ext cx="6906509" cy="578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9175E50-4229-49C6-9E55-570223FE9C80}"/>
              </a:ext>
            </a:extLst>
          </p:cNvPr>
          <p:cNvSpPr txBox="1">
            <a:spLocks/>
          </p:cNvSpPr>
          <p:nvPr/>
        </p:nvSpPr>
        <p:spPr bwMode="white">
          <a:xfrm>
            <a:off x="471948" y="4740431"/>
            <a:ext cx="10840913" cy="495939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demo link: </a:t>
            </a:r>
            <a:r>
              <a:rPr lang="en-US" sz="1200" i="0" u="none" strike="noStrike" dirty="0">
                <a:effectLst/>
                <a:latin typeface="Arial" panose="020B0604020202020204" pitchFamily="34" charset="0"/>
              </a:rPr>
              <a:t>Paper link: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E4F05-FD4E-4173-8DF3-B1A68796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85241E2-E18A-40A9-9FA4-37F412D19783}"/>
              </a:ext>
            </a:extLst>
          </p:cNvPr>
          <p:cNvSpPr txBox="1">
            <a:spLocks/>
          </p:cNvSpPr>
          <p:nvPr/>
        </p:nvSpPr>
        <p:spPr bwMode="white">
          <a:xfrm>
            <a:off x="142164" y="6398524"/>
            <a:ext cx="10840913" cy="41864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200" dirty="0">
                <a:latin typeface="Arial" panose="020B0604020202020204" pitchFamily="34" charset="0"/>
              </a:rPr>
              <a:t>Tool Demo: </a:t>
            </a:r>
            <a:r>
              <a:rPr lang="en-US" sz="1200" i="0" u="none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https://wdumps.toolforge.org/</a:t>
            </a:r>
            <a:endParaRPr lang="en-US" sz="12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Paper: </a:t>
            </a:r>
            <a:r>
              <a:rPr lang="en-US" sz="12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Experiences of Using </a:t>
            </a:r>
            <a:r>
              <a:rPr lang="en-US" sz="1200" b="0" i="0" u="sng" strike="noStrike" dirty="0" err="1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WDumper</a:t>
            </a:r>
            <a:r>
              <a:rPr lang="en-US" sz="12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to Create Topical Subsets from Wikidata</a:t>
            </a:r>
            <a:endParaRPr lang="en-US" sz="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708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Topical </a:t>
            </a:r>
            <a:r>
              <a:rPr lang="en-US" cap="none" dirty="0" err="1"/>
              <a:t>Subsetting</a:t>
            </a:r>
            <a:r>
              <a:rPr lang="en-US" cap="none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2116791"/>
            <a:ext cx="10840913" cy="573348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Wikidata </a:t>
            </a:r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WikiProjects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ABEA04-212B-489E-88E9-1EBD587C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06" y="3258159"/>
            <a:ext cx="10043188" cy="220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26111B-D91D-45E2-9CEF-23F6411E9500}"/>
              </a:ext>
            </a:extLst>
          </p:cNvPr>
          <p:cNvSpPr txBox="1">
            <a:spLocks/>
          </p:cNvSpPr>
          <p:nvPr/>
        </p:nvSpPr>
        <p:spPr bwMode="white">
          <a:xfrm>
            <a:off x="142164" y="6530492"/>
            <a:ext cx="10840913" cy="286674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Paper: </a:t>
            </a:r>
            <a:r>
              <a:rPr lang="en-US" sz="1200" b="0" i="0" u="sng" strike="noStrike" dirty="0"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Statistics in Wikidata Topical Subsets</a:t>
            </a:r>
            <a:endParaRPr lang="en-US" sz="800" b="0" dirty="0">
              <a:effectLst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897A8-A09D-42A3-B2CE-ECCE086D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7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3BF3-9458-4201-95D6-068ED0154D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5800" y="568693"/>
            <a:ext cx="10841037" cy="1260475"/>
          </a:xfrm>
        </p:spPr>
        <p:txBody>
          <a:bodyPr/>
          <a:lstStyle/>
          <a:p>
            <a:r>
              <a:rPr lang="en-US" cap="none" dirty="0"/>
              <a:t>Statistical Results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9BC24E0-51AA-4E1F-BDF5-D90614690F80}"/>
              </a:ext>
            </a:extLst>
          </p:cNvPr>
          <p:cNvSpPr txBox="1">
            <a:spLocks/>
          </p:cNvSpPr>
          <p:nvPr/>
        </p:nvSpPr>
        <p:spPr>
          <a:xfrm>
            <a:off x="1203690" y="1980930"/>
            <a:ext cx="2535795" cy="66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>
                  <a:solidFill>
                    <a:schemeClr val="tx1">
                      <a:alpha val="52000"/>
                    </a:schemeClr>
                  </a:solidFill>
                </a:ln>
              </a:rPr>
              <a:t>Basic Statistics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5B1F961-C663-4695-8B0B-85863648E8B0}"/>
              </a:ext>
            </a:extLst>
          </p:cNvPr>
          <p:cNvSpPr txBox="1">
            <a:spLocks/>
          </p:cNvSpPr>
          <p:nvPr/>
        </p:nvSpPr>
        <p:spPr>
          <a:xfrm>
            <a:off x="1203690" y="3077120"/>
            <a:ext cx="2535795" cy="66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>
                  <a:solidFill>
                    <a:schemeClr val="tx1">
                      <a:alpha val="52000"/>
                    </a:schemeClr>
                  </a:solidFill>
                </a:ln>
              </a:rPr>
              <a:t>Property Usage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34561E0-4579-4236-AE28-EFED030F9DBD}"/>
              </a:ext>
            </a:extLst>
          </p:cNvPr>
          <p:cNvSpPr txBox="1">
            <a:spLocks/>
          </p:cNvSpPr>
          <p:nvPr/>
        </p:nvSpPr>
        <p:spPr>
          <a:xfrm>
            <a:off x="1203691" y="4228163"/>
            <a:ext cx="2890636" cy="66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>
                  <a:solidFill>
                    <a:schemeClr val="tx1">
                      <a:alpha val="52000"/>
                    </a:schemeClr>
                  </a:solidFill>
                </a:ln>
              </a:rPr>
              <a:t>Triples/Ref Nodes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D7F253-01AE-4383-B3A3-9EBE84D02530}"/>
              </a:ext>
            </a:extLst>
          </p:cNvPr>
          <p:cNvSpPr txBox="1">
            <a:spLocks/>
          </p:cNvSpPr>
          <p:nvPr/>
        </p:nvSpPr>
        <p:spPr>
          <a:xfrm>
            <a:off x="1203691" y="5373275"/>
            <a:ext cx="3109001" cy="662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n>
                  <a:solidFill>
                    <a:schemeClr val="tx1">
                      <a:alpha val="52000"/>
                    </a:schemeClr>
                  </a:solidFill>
                </a:ln>
              </a:rPr>
              <a:t>Reference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AA0BE13-69E7-4981-AB31-145C0BE244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319" y="1235484"/>
                <a:ext cx="5651827" cy="1113124"/>
              </a:xfrm>
              <a:custGeom>
                <a:avLst/>
                <a:gdLst>
                  <a:gd name="connsiteX0" fmla="*/ 0 w 5651827"/>
                  <a:gd name="connsiteY0" fmla="*/ 0 h 1113124"/>
                  <a:gd name="connsiteX1" fmla="*/ 452146 w 5651827"/>
                  <a:gd name="connsiteY1" fmla="*/ 0 h 1113124"/>
                  <a:gd name="connsiteX2" fmla="*/ 960811 w 5651827"/>
                  <a:gd name="connsiteY2" fmla="*/ 0 h 1113124"/>
                  <a:gd name="connsiteX3" fmla="*/ 1412957 w 5651827"/>
                  <a:gd name="connsiteY3" fmla="*/ 0 h 1113124"/>
                  <a:gd name="connsiteX4" fmla="*/ 1978139 w 5651827"/>
                  <a:gd name="connsiteY4" fmla="*/ 0 h 1113124"/>
                  <a:gd name="connsiteX5" fmla="*/ 2656359 w 5651827"/>
                  <a:gd name="connsiteY5" fmla="*/ 0 h 1113124"/>
                  <a:gd name="connsiteX6" fmla="*/ 3334578 w 5651827"/>
                  <a:gd name="connsiteY6" fmla="*/ 0 h 1113124"/>
                  <a:gd name="connsiteX7" fmla="*/ 3843242 w 5651827"/>
                  <a:gd name="connsiteY7" fmla="*/ 0 h 1113124"/>
                  <a:gd name="connsiteX8" fmla="*/ 4351907 w 5651827"/>
                  <a:gd name="connsiteY8" fmla="*/ 0 h 1113124"/>
                  <a:gd name="connsiteX9" fmla="*/ 4804053 w 5651827"/>
                  <a:gd name="connsiteY9" fmla="*/ 0 h 1113124"/>
                  <a:gd name="connsiteX10" fmla="*/ 5651827 w 5651827"/>
                  <a:gd name="connsiteY10" fmla="*/ 0 h 1113124"/>
                  <a:gd name="connsiteX11" fmla="*/ 5651827 w 5651827"/>
                  <a:gd name="connsiteY11" fmla="*/ 523168 h 1113124"/>
                  <a:gd name="connsiteX12" fmla="*/ 5651827 w 5651827"/>
                  <a:gd name="connsiteY12" fmla="*/ 1113124 h 1113124"/>
                  <a:gd name="connsiteX13" fmla="*/ 5199681 w 5651827"/>
                  <a:gd name="connsiteY13" fmla="*/ 1113124 h 1113124"/>
                  <a:gd name="connsiteX14" fmla="*/ 4634498 w 5651827"/>
                  <a:gd name="connsiteY14" fmla="*/ 1113124 h 1113124"/>
                  <a:gd name="connsiteX15" fmla="*/ 3956279 w 5651827"/>
                  <a:gd name="connsiteY15" fmla="*/ 1113124 h 1113124"/>
                  <a:gd name="connsiteX16" fmla="*/ 3447614 w 5651827"/>
                  <a:gd name="connsiteY16" fmla="*/ 1113124 h 1113124"/>
                  <a:gd name="connsiteX17" fmla="*/ 2995468 w 5651827"/>
                  <a:gd name="connsiteY17" fmla="*/ 1113124 h 1113124"/>
                  <a:gd name="connsiteX18" fmla="*/ 2543322 w 5651827"/>
                  <a:gd name="connsiteY18" fmla="*/ 1113124 h 1113124"/>
                  <a:gd name="connsiteX19" fmla="*/ 1978139 w 5651827"/>
                  <a:gd name="connsiteY19" fmla="*/ 1113124 h 1113124"/>
                  <a:gd name="connsiteX20" fmla="*/ 1582512 w 5651827"/>
                  <a:gd name="connsiteY20" fmla="*/ 1113124 h 1113124"/>
                  <a:gd name="connsiteX21" fmla="*/ 1017329 w 5651827"/>
                  <a:gd name="connsiteY21" fmla="*/ 1113124 h 1113124"/>
                  <a:gd name="connsiteX22" fmla="*/ 0 w 5651827"/>
                  <a:gd name="connsiteY22" fmla="*/ 1113124 h 1113124"/>
                  <a:gd name="connsiteX23" fmla="*/ 0 w 5651827"/>
                  <a:gd name="connsiteY23" fmla="*/ 589956 h 1113124"/>
                  <a:gd name="connsiteX24" fmla="*/ 0 w 5651827"/>
                  <a:gd name="connsiteY24" fmla="*/ 0 h 1113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51827" h="1113124" fill="none" extrusionOk="0">
                    <a:moveTo>
                      <a:pt x="0" y="0"/>
                    </a:moveTo>
                    <a:cubicBezTo>
                      <a:pt x="130121" y="-9740"/>
                      <a:pt x="229223" y="25920"/>
                      <a:pt x="452146" y="0"/>
                    </a:cubicBezTo>
                    <a:cubicBezTo>
                      <a:pt x="675069" y="-25920"/>
                      <a:pt x="792018" y="48796"/>
                      <a:pt x="960811" y="0"/>
                    </a:cubicBezTo>
                    <a:cubicBezTo>
                      <a:pt x="1129604" y="-48796"/>
                      <a:pt x="1243305" y="14070"/>
                      <a:pt x="1412957" y="0"/>
                    </a:cubicBezTo>
                    <a:cubicBezTo>
                      <a:pt x="1582609" y="-14070"/>
                      <a:pt x="1728727" y="31323"/>
                      <a:pt x="1978139" y="0"/>
                    </a:cubicBezTo>
                    <a:cubicBezTo>
                      <a:pt x="2227551" y="-31323"/>
                      <a:pt x="2402133" y="80603"/>
                      <a:pt x="2656359" y="0"/>
                    </a:cubicBezTo>
                    <a:cubicBezTo>
                      <a:pt x="2910585" y="-80603"/>
                      <a:pt x="3169794" y="51228"/>
                      <a:pt x="3334578" y="0"/>
                    </a:cubicBezTo>
                    <a:cubicBezTo>
                      <a:pt x="3499362" y="-51228"/>
                      <a:pt x="3606612" y="25066"/>
                      <a:pt x="3843242" y="0"/>
                    </a:cubicBezTo>
                    <a:cubicBezTo>
                      <a:pt x="4079872" y="-25066"/>
                      <a:pt x="4120313" y="54578"/>
                      <a:pt x="4351907" y="0"/>
                    </a:cubicBezTo>
                    <a:cubicBezTo>
                      <a:pt x="4583502" y="-54578"/>
                      <a:pt x="4650700" y="33906"/>
                      <a:pt x="4804053" y="0"/>
                    </a:cubicBezTo>
                    <a:cubicBezTo>
                      <a:pt x="4957406" y="-33906"/>
                      <a:pt x="5398593" y="78791"/>
                      <a:pt x="5651827" y="0"/>
                    </a:cubicBezTo>
                    <a:cubicBezTo>
                      <a:pt x="5709246" y="185632"/>
                      <a:pt x="5619233" y="311306"/>
                      <a:pt x="5651827" y="523168"/>
                    </a:cubicBezTo>
                    <a:cubicBezTo>
                      <a:pt x="5684421" y="735030"/>
                      <a:pt x="5645453" y="830450"/>
                      <a:pt x="5651827" y="1113124"/>
                    </a:cubicBezTo>
                    <a:cubicBezTo>
                      <a:pt x="5557146" y="1125629"/>
                      <a:pt x="5317196" y="1058951"/>
                      <a:pt x="5199681" y="1113124"/>
                    </a:cubicBezTo>
                    <a:cubicBezTo>
                      <a:pt x="5082166" y="1167297"/>
                      <a:pt x="4887515" y="1069276"/>
                      <a:pt x="4634498" y="1113124"/>
                    </a:cubicBezTo>
                    <a:cubicBezTo>
                      <a:pt x="4381481" y="1156972"/>
                      <a:pt x="4133946" y="1034881"/>
                      <a:pt x="3956279" y="1113124"/>
                    </a:cubicBezTo>
                    <a:cubicBezTo>
                      <a:pt x="3778612" y="1191367"/>
                      <a:pt x="3683415" y="1068829"/>
                      <a:pt x="3447614" y="1113124"/>
                    </a:cubicBezTo>
                    <a:cubicBezTo>
                      <a:pt x="3211813" y="1157419"/>
                      <a:pt x="3181119" y="1107426"/>
                      <a:pt x="2995468" y="1113124"/>
                    </a:cubicBezTo>
                    <a:cubicBezTo>
                      <a:pt x="2809817" y="1118822"/>
                      <a:pt x="2759530" y="1085112"/>
                      <a:pt x="2543322" y="1113124"/>
                    </a:cubicBezTo>
                    <a:cubicBezTo>
                      <a:pt x="2327114" y="1141136"/>
                      <a:pt x="2189503" y="1095218"/>
                      <a:pt x="1978139" y="1113124"/>
                    </a:cubicBezTo>
                    <a:cubicBezTo>
                      <a:pt x="1766775" y="1131030"/>
                      <a:pt x="1734827" y="1074601"/>
                      <a:pt x="1582512" y="1113124"/>
                    </a:cubicBezTo>
                    <a:cubicBezTo>
                      <a:pt x="1430197" y="1151647"/>
                      <a:pt x="1158846" y="1109379"/>
                      <a:pt x="1017329" y="1113124"/>
                    </a:cubicBezTo>
                    <a:cubicBezTo>
                      <a:pt x="875812" y="1116869"/>
                      <a:pt x="462845" y="1058617"/>
                      <a:pt x="0" y="1113124"/>
                    </a:cubicBezTo>
                    <a:cubicBezTo>
                      <a:pt x="-26775" y="970790"/>
                      <a:pt x="26985" y="708503"/>
                      <a:pt x="0" y="589956"/>
                    </a:cubicBezTo>
                    <a:cubicBezTo>
                      <a:pt x="-26985" y="471409"/>
                      <a:pt x="30944" y="247474"/>
                      <a:pt x="0" y="0"/>
                    </a:cubicBezTo>
                    <a:close/>
                  </a:path>
                  <a:path w="5651827" h="1113124" stroke="0" extrusionOk="0">
                    <a:moveTo>
                      <a:pt x="0" y="0"/>
                    </a:moveTo>
                    <a:cubicBezTo>
                      <a:pt x="318512" y="-39328"/>
                      <a:pt x="396237" y="36949"/>
                      <a:pt x="678219" y="0"/>
                    </a:cubicBezTo>
                    <a:cubicBezTo>
                      <a:pt x="960201" y="-36949"/>
                      <a:pt x="1018877" y="49204"/>
                      <a:pt x="1243402" y="0"/>
                    </a:cubicBezTo>
                    <a:cubicBezTo>
                      <a:pt x="1467927" y="-49204"/>
                      <a:pt x="1526890" y="17955"/>
                      <a:pt x="1752066" y="0"/>
                    </a:cubicBezTo>
                    <a:cubicBezTo>
                      <a:pt x="1977242" y="-17955"/>
                      <a:pt x="2170103" y="39313"/>
                      <a:pt x="2317249" y="0"/>
                    </a:cubicBezTo>
                    <a:cubicBezTo>
                      <a:pt x="2464395" y="-39313"/>
                      <a:pt x="2574068" y="24362"/>
                      <a:pt x="2825914" y="0"/>
                    </a:cubicBezTo>
                    <a:cubicBezTo>
                      <a:pt x="3077760" y="-24362"/>
                      <a:pt x="3049489" y="36377"/>
                      <a:pt x="3221541" y="0"/>
                    </a:cubicBezTo>
                    <a:cubicBezTo>
                      <a:pt x="3393593" y="-36377"/>
                      <a:pt x="3712081" y="41453"/>
                      <a:pt x="3899761" y="0"/>
                    </a:cubicBezTo>
                    <a:cubicBezTo>
                      <a:pt x="4087441" y="-41453"/>
                      <a:pt x="4128066" y="41498"/>
                      <a:pt x="4351907" y="0"/>
                    </a:cubicBezTo>
                    <a:cubicBezTo>
                      <a:pt x="4575748" y="-41498"/>
                      <a:pt x="4601945" y="16316"/>
                      <a:pt x="4804053" y="0"/>
                    </a:cubicBezTo>
                    <a:cubicBezTo>
                      <a:pt x="5006161" y="-16316"/>
                      <a:pt x="5320704" y="96727"/>
                      <a:pt x="5651827" y="0"/>
                    </a:cubicBezTo>
                    <a:cubicBezTo>
                      <a:pt x="5674224" y="215745"/>
                      <a:pt x="5632120" y="308183"/>
                      <a:pt x="5651827" y="523168"/>
                    </a:cubicBezTo>
                    <a:cubicBezTo>
                      <a:pt x="5671534" y="738153"/>
                      <a:pt x="5600946" y="884285"/>
                      <a:pt x="5651827" y="1113124"/>
                    </a:cubicBezTo>
                    <a:cubicBezTo>
                      <a:pt x="5440879" y="1144562"/>
                      <a:pt x="5375135" y="1099443"/>
                      <a:pt x="5143163" y="1113124"/>
                    </a:cubicBezTo>
                    <a:cubicBezTo>
                      <a:pt x="4911191" y="1126805"/>
                      <a:pt x="4911485" y="1088522"/>
                      <a:pt x="4691016" y="1113124"/>
                    </a:cubicBezTo>
                    <a:cubicBezTo>
                      <a:pt x="4470547" y="1137726"/>
                      <a:pt x="4360863" y="1065635"/>
                      <a:pt x="4125834" y="1113124"/>
                    </a:cubicBezTo>
                    <a:cubicBezTo>
                      <a:pt x="3890805" y="1160613"/>
                      <a:pt x="3749580" y="1101631"/>
                      <a:pt x="3617169" y="1113124"/>
                    </a:cubicBezTo>
                    <a:cubicBezTo>
                      <a:pt x="3484759" y="1124617"/>
                      <a:pt x="3378802" y="1108783"/>
                      <a:pt x="3221541" y="1113124"/>
                    </a:cubicBezTo>
                    <a:cubicBezTo>
                      <a:pt x="3064280" y="1117465"/>
                      <a:pt x="2918900" y="1085248"/>
                      <a:pt x="2656359" y="1113124"/>
                    </a:cubicBezTo>
                    <a:cubicBezTo>
                      <a:pt x="2393818" y="1141000"/>
                      <a:pt x="2172338" y="1097474"/>
                      <a:pt x="2034658" y="1113124"/>
                    </a:cubicBezTo>
                    <a:cubicBezTo>
                      <a:pt x="1896978" y="1128774"/>
                      <a:pt x="1805876" y="1075300"/>
                      <a:pt x="1582512" y="1113124"/>
                    </a:cubicBezTo>
                    <a:cubicBezTo>
                      <a:pt x="1359148" y="1150948"/>
                      <a:pt x="1255352" y="1079850"/>
                      <a:pt x="1017329" y="1113124"/>
                    </a:cubicBezTo>
                    <a:cubicBezTo>
                      <a:pt x="779306" y="1146398"/>
                      <a:pt x="290286" y="1017695"/>
                      <a:pt x="0" y="1113124"/>
                    </a:cubicBezTo>
                    <a:cubicBezTo>
                      <a:pt x="-53458" y="970859"/>
                      <a:pt x="29795" y="807067"/>
                      <a:pt x="0" y="534300"/>
                    </a:cubicBezTo>
                    <a:cubicBezTo>
                      <a:pt x="-29795" y="261533"/>
                      <a:pt x="11079" y="228068"/>
                      <a:pt x="0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350714378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Best referenced rate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Astronomy 2021 (89 %)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Maximum ref nodes   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Gene Wiki 2021 (9.5 M)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Maximum ref sharing  </a:t>
                </a:r>
                <a14:m>
                  <m:oMath xmlns:m="http://schemas.openxmlformats.org/officeDocument/2006/math">
                    <m:r>
                      <a:rPr lang="en-US" sz="2000" i="1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Astronomy 2016 (92 %)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4AA0BE13-69E7-4981-AB31-145C0BE24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19" y="1235484"/>
                <a:ext cx="5651827" cy="11131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3507143784">
                      <a:custGeom>
                        <a:avLst/>
                        <a:gdLst>
                          <a:gd name="connsiteX0" fmla="*/ 0 w 5651827"/>
                          <a:gd name="connsiteY0" fmla="*/ 0 h 1113124"/>
                          <a:gd name="connsiteX1" fmla="*/ 678219 w 5651827"/>
                          <a:gd name="connsiteY1" fmla="*/ 0 h 1113124"/>
                          <a:gd name="connsiteX2" fmla="*/ 1243402 w 5651827"/>
                          <a:gd name="connsiteY2" fmla="*/ 0 h 1113124"/>
                          <a:gd name="connsiteX3" fmla="*/ 1752066 w 5651827"/>
                          <a:gd name="connsiteY3" fmla="*/ 0 h 1113124"/>
                          <a:gd name="connsiteX4" fmla="*/ 2317249 w 5651827"/>
                          <a:gd name="connsiteY4" fmla="*/ 0 h 1113124"/>
                          <a:gd name="connsiteX5" fmla="*/ 2825914 w 5651827"/>
                          <a:gd name="connsiteY5" fmla="*/ 0 h 1113124"/>
                          <a:gd name="connsiteX6" fmla="*/ 3221541 w 5651827"/>
                          <a:gd name="connsiteY6" fmla="*/ 0 h 1113124"/>
                          <a:gd name="connsiteX7" fmla="*/ 3899761 w 5651827"/>
                          <a:gd name="connsiteY7" fmla="*/ 0 h 1113124"/>
                          <a:gd name="connsiteX8" fmla="*/ 4351907 w 5651827"/>
                          <a:gd name="connsiteY8" fmla="*/ 0 h 1113124"/>
                          <a:gd name="connsiteX9" fmla="*/ 4804053 w 5651827"/>
                          <a:gd name="connsiteY9" fmla="*/ 0 h 1113124"/>
                          <a:gd name="connsiteX10" fmla="*/ 5651827 w 5651827"/>
                          <a:gd name="connsiteY10" fmla="*/ 0 h 1113124"/>
                          <a:gd name="connsiteX11" fmla="*/ 5651827 w 5651827"/>
                          <a:gd name="connsiteY11" fmla="*/ 523168 h 1113124"/>
                          <a:gd name="connsiteX12" fmla="*/ 5651827 w 5651827"/>
                          <a:gd name="connsiteY12" fmla="*/ 1113124 h 1113124"/>
                          <a:gd name="connsiteX13" fmla="*/ 5143163 w 5651827"/>
                          <a:gd name="connsiteY13" fmla="*/ 1113124 h 1113124"/>
                          <a:gd name="connsiteX14" fmla="*/ 4691016 w 5651827"/>
                          <a:gd name="connsiteY14" fmla="*/ 1113124 h 1113124"/>
                          <a:gd name="connsiteX15" fmla="*/ 4125834 w 5651827"/>
                          <a:gd name="connsiteY15" fmla="*/ 1113124 h 1113124"/>
                          <a:gd name="connsiteX16" fmla="*/ 3617169 w 5651827"/>
                          <a:gd name="connsiteY16" fmla="*/ 1113124 h 1113124"/>
                          <a:gd name="connsiteX17" fmla="*/ 3221541 w 5651827"/>
                          <a:gd name="connsiteY17" fmla="*/ 1113124 h 1113124"/>
                          <a:gd name="connsiteX18" fmla="*/ 2656359 w 5651827"/>
                          <a:gd name="connsiteY18" fmla="*/ 1113124 h 1113124"/>
                          <a:gd name="connsiteX19" fmla="*/ 2034658 w 5651827"/>
                          <a:gd name="connsiteY19" fmla="*/ 1113124 h 1113124"/>
                          <a:gd name="connsiteX20" fmla="*/ 1582512 w 5651827"/>
                          <a:gd name="connsiteY20" fmla="*/ 1113124 h 1113124"/>
                          <a:gd name="connsiteX21" fmla="*/ 1017329 w 5651827"/>
                          <a:gd name="connsiteY21" fmla="*/ 1113124 h 1113124"/>
                          <a:gd name="connsiteX22" fmla="*/ 0 w 5651827"/>
                          <a:gd name="connsiteY22" fmla="*/ 1113124 h 1113124"/>
                          <a:gd name="connsiteX23" fmla="*/ 0 w 5651827"/>
                          <a:gd name="connsiteY23" fmla="*/ 534300 h 1113124"/>
                          <a:gd name="connsiteX24" fmla="*/ 0 w 5651827"/>
                          <a:gd name="connsiteY24" fmla="*/ 0 h 11131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651827" h="1113124" extrusionOk="0">
                            <a:moveTo>
                              <a:pt x="0" y="0"/>
                            </a:moveTo>
                            <a:cubicBezTo>
                              <a:pt x="318512" y="-39328"/>
                              <a:pt x="396237" y="36949"/>
                              <a:pt x="678219" y="0"/>
                            </a:cubicBezTo>
                            <a:cubicBezTo>
                              <a:pt x="960201" y="-36949"/>
                              <a:pt x="1018877" y="49204"/>
                              <a:pt x="1243402" y="0"/>
                            </a:cubicBezTo>
                            <a:cubicBezTo>
                              <a:pt x="1467927" y="-49204"/>
                              <a:pt x="1526890" y="17955"/>
                              <a:pt x="1752066" y="0"/>
                            </a:cubicBezTo>
                            <a:cubicBezTo>
                              <a:pt x="1977242" y="-17955"/>
                              <a:pt x="2170103" y="39313"/>
                              <a:pt x="2317249" y="0"/>
                            </a:cubicBezTo>
                            <a:cubicBezTo>
                              <a:pt x="2464395" y="-39313"/>
                              <a:pt x="2574068" y="24362"/>
                              <a:pt x="2825914" y="0"/>
                            </a:cubicBezTo>
                            <a:cubicBezTo>
                              <a:pt x="3077760" y="-24362"/>
                              <a:pt x="3049489" y="36377"/>
                              <a:pt x="3221541" y="0"/>
                            </a:cubicBezTo>
                            <a:cubicBezTo>
                              <a:pt x="3393593" y="-36377"/>
                              <a:pt x="3712081" y="41453"/>
                              <a:pt x="3899761" y="0"/>
                            </a:cubicBezTo>
                            <a:cubicBezTo>
                              <a:pt x="4087441" y="-41453"/>
                              <a:pt x="4128066" y="41498"/>
                              <a:pt x="4351907" y="0"/>
                            </a:cubicBezTo>
                            <a:cubicBezTo>
                              <a:pt x="4575748" y="-41498"/>
                              <a:pt x="4601945" y="16316"/>
                              <a:pt x="4804053" y="0"/>
                            </a:cubicBezTo>
                            <a:cubicBezTo>
                              <a:pt x="5006161" y="-16316"/>
                              <a:pt x="5320704" y="96727"/>
                              <a:pt x="5651827" y="0"/>
                            </a:cubicBezTo>
                            <a:cubicBezTo>
                              <a:pt x="5674224" y="215745"/>
                              <a:pt x="5632120" y="308183"/>
                              <a:pt x="5651827" y="523168"/>
                            </a:cubicBezTo>
                            <a:cubicBezTo>
                              <a:pt x="5671534" y="738153"/>
                              <a:pt x="5600946" y="884285"/>
                              <a:pt x="5651827" y="1113124"/>
                            </a:cubicBezTo>
                            <a:cubicBezTo>
                              <a:pt x="5440879" y="1144562"/>
                              <a:pt x="5375135" y="1099443"/>
                              <a:pt x="5143163" y="1113124"/>
                            </a:cubicBezTo>
                            <a:cubicBezTo>
                              <a:pt x="4911191" y="1126805"/>
                              <a:pt x="4911485" y="1088522"/>
                              <a:pt x="4691016" y="1113124"/>
                            </a:cubicBezTo>
                            <a:cubicBezTo>
                              <a:pt x="4470547" y="1137726"/>
                              <a:pt x="4360863" y="1065635"/>
                              <a:pt x="4125834" y="1113124"/>
                            </a:cubicBezTo>
                            <a:cubicBezTo>
                              <a:pt x="3890805" y="1160613"/>
                              <a:pt x="3749580" y="1101631"/>
                              <a:pt x="3617169" y="1113124"/>
                            </a:cubicBezTo>
                            <a:cubicBezTo>
                              <a:pt x="3484759" y="1124617"/>
                              <a:pt x="3378802" y="1108783"/>
                              <a:pt x="3221541" y="1113124"/>
                            </a:cubicBezTo>
                            <a:cubicBezTo>
                              <a:pt x="3064280" y="1117465"/>
                              <a:pt x="2918900" y="1085248"/>
                              <a:pt x="2656359" y="1113124"/>
                            </a:cubicBezTo>
                            <a:cubicBezTo>
                              <a:pt x="2393818" y="1141000"/>
                              <a:pt x="2172338" y="1097474"/>
                              <a:pt x="2034658" y="1113124"/>
                            </a:cubicBezTo>
                            <a:cubicBezTo>
                              <a:pt x="1896978" y="1128774"/>
                              <a:pt x="1805876" y="1075300"/>
                              <a:pt x="1582512" y="1113124"/>
                            </a:cubicBezTo>
                            <a:cubicBezTo>
                              <a:pt x="1359148" y="1150948"/>
                              <a:pt x="1255352" y="1079850"/>
                              <a:pt x="1017329" y="1113124"/>
                            </a:cubicBezTo>
                            <a:cubicBezTo>
                              <a:pt x="779306" y="1146398"/>
                              <a:pt x="290286" y="1017695"/>
                              <a:pt x="0" y="1113124"/>
                            </a:cubicBezTo>
                            <a:cubicBezTo>
                              <a:pt x="-53458" y="970859"/>
                              <a:pt x="29795" y="807067"/>
                              <a:pt x="0" y="534300"/>
                            </a:cubicBezTo>
                            <a:cubicBezTo>
                              <a:pt x="-29795" y="261533"/>
                              <a:pt x="11079" y="22806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D7075C3E-D7A6-4337-9A13-3B46AE8485D1}"/>
              </a:ext>
            </a:extLst>
          </p:cNvPr>
          <p:cNvSpPr txBox="1">
            <a:spLocks/>
          </p:cNvSpPr>
          <p:nvPr/>
        </p:nvSpPr>
        <p:spPr>
          <a:xfrm>
            <a:off x="5461319" y="2616697"/>
            <a:ext cx="5651827" cy="1227669"/>
          </a:xfrm>
          <a:custGeom>
            <a:avLst/>
            <a:gdLst>
              <a:gd name="connsiteX0" fmla="*/ 0 w 5651827"/>
              <a:gd name="connsiteY0" fmla="*/ 0 h 1227669"/>
              <a:gd name="connsiteX1" fmla="*/ 621701 w 5651827"/>
              <a:gd name="connsiteY1" fmla="*/ 0 h 1227669"/>
              <a:gd name="connsiteX2" fmla="*/ 1299920 w 5651827"/>
              <a:gd name="connsiteY2" fmla="*/ 0 h 1227669"/>
              <a:gd name="connsiteX3" fmla="*/ 1752066 w 5651827"/>
              <a:gd name="connsiteY3" fmla="*/ 0 h 1227669"/>
              <a:gd name="connsiteX4" fmla="*/ 2204213 w 5651827"/>
              <a:gd name="connsiteY4" fmla="*/ 0 h 1227669"/>
              <a:gd name="connsiteX5" fmla="*/ 2882432 w 5651827"/>
              <a:gd name="connsiteY5" fmla="*/ 0 h 1227669"/>
              <a:gd name="connsiteX6" fmla="*/ 3334578 w 5651827"/>
              <a:gd name="connsiteY6" fmla="*/ 0 h 1227669"/>
              <a:gd name="connsiteX7" fmla="*/ 3956279 w 5651827"/>
              <a:gd name="connsiteY7" fmla="*/ 0 h 1227669"/>
              <a:gd name="connsiteX8" fmla="*/ 4464943 w 5651827"/>
              <a:gd name="connsiteY8" fmla="*/ 0 h 1227669"/>
              <a:gd name="connsiteX9" fmla="*/ 4917089 w 5651827"/>
              <a:gd name="connsiteY9" fmla="*/ 0 h 1227669"/>
              <a:gd name="connsiteX10" fmla="*/ 5651827 w 5651827"/>
              <a:gd name="connsiteY10" fmla="*/ 0 h 1227669"/>
              <a:gd name="connsiteX11" fmla="*/ 5651827 w 5651827"/>
              <a:gd name="connsiteY11" fmla="*/ 384670 h 1227669"/>
              <a:gd name="connsiteX12" fmla="*/ 5651827 w 5651827"/>
              <a:gd name="connsiteY12" fmla="*/ 818446 h 1227669"/>
              <a:gd name="connsiteX13" fmla="*/ 5651827 w 5651827"/>
              <a:gd name="connsiteY13" fmla="*/ 1227669 h 1227669"/>
              <a:gd name="connsiteX14" fmla="*/ 5030126 w 5651827"/>
              <a:gd name="connsiteY14" fmla="*/ 1227669 h 1227669"/>
              <a:gd name="connsiteX15" fmla="*/ 4577980 w 5651827"/>
              <a:gd name="connsiteY15" fmla="*/ 1227669 h 1227669"/>
              <a:gd name="connsiteX16" fmla="*/ 4069315 w 5651827"/>
              <a:gd name="connsiteY16" fmla="*/ 1227669 h 1227669"/>
              <a:gd name="connsiteX17" fmla="*/ 3617169 w 5651827"/>
              <a:gd name="connsiteY17" fmla="*/ 1227669 h 1227669"/>
              <a:gd name="connsiteX18" fmla="*/ 2938950 w 5651827"/>
              <a:gd name="connsiteY18" fmla="*/ 1227669 h 1227669"/>
              <a:gd name="connsiteX19" fmla="*/ 2317249 w 5651827"/>
              <a:gd name="connsiteY19" fmla="*/ 1227669 h 1227669"/>
              <a:gd name="connsiteX20" fmla="*/ 1695548 w 5651827"/>
              <a:gd name="connsiteY20" fmla="*/ 1227669 h 1227669"/>
              <a:gd name="connsiteX21" fmla="*/ 1130365 w 5651827"/>
              <a:gd name="connsiteY21" fmla="*/ 1227669 h 1227669"/>
              <a:gd name="connsiteX22" fmla="*/ 678219 w 5651827"/>
              <a:gd name="connsiteY22" fmla="*/ 1227669 h 1227669"/>
              <a:gd name="connsiteX23" fmla="*/ 0 w 5651827"/>
              <a:gd name="connsiteY23" fmla="*/ 1227669 h 1227669"/>
              <a:gd name="connsiteX24" fmla="*/ 0 w 5651827"/>
              <a:gd name="connsiteY24" fmla="*/ 793893 h 1227669"/>
              <a:gd name="connsiteX25" fmla="*/ 0 w 5651827"/>
              <a:gd name="connsiteY25" fmla="*/ 360116 h 1227669"/>
              <a:gd name="connsiteX26" fmla="*/ 0 w 5651827"/>
              <a:gd name="connsiteY26" fmla="*/ 0 h 1227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51827" h="1227669" fill="none" extrusionOk="0">
                <a:moveTo>
                  <a:pt x="0" y="0"/>
                </a:moveTo>
                <a:cubicBezTo>
                  <a:pt x="130842" y="-52302"/>
                  <a:pt x="423549" y="54997"/>
                  <a:pt x="621701" y="0"/>
                </a:cubicBezTo>
                <a:cubicBezTo>
                  <a:pt x="819853" y="-54997"/>
                  <a:pt x="1111878" y="46312"/>
                  <a:pt x="1299920" y="0"/>
                </a:cubicBezTo>
                <a:cubicBezTo>
                  <a:pt x="1487962" y="-46312"/>
                  <a:pt x="1558885" y="44173"/>
                  <a:pt x="1752066" y="0"/>
                </a:cubicBezTo>
                <a:cubicBezTo>
                  <a:pt x="1945247" y="-44173"/>
                  <a:pt x="2042604" y="52402"/>
                  <a:pt x="2204213" y="0"/>
                </a:cubicBezTo>
                <a:cubicBezTo>
                  <a:pt x="2365822" y="-52402"/>
                  <a:pt x="2721119" y="69345"/>
                  <a:pt x="2882432" y="0"/>
                </a:cubicBezTo>
                <a:cubicBezTo>
                  <a:pt x="3043745" y="-69345"/>
                  <a:pt x="3179854" y="11797"/>
                  <a:pt x="3334578" y="0"/>
                </a:cubicBezTo>
                <a:cubicBezTo>
                  <a:pt x="3489302" y="-11797"/>
                  <a:pt x="3682552" y="60252"/>
                  <a:pt x="3956279" y="0"/>
                </a:cubicBezTo>
                <a:cubicBezTo>
                  <a:pt x="4230006" y="-60252"/>
                  <a:pt x="4351015" y="34616"/>
                  <a:pt x="4464943" y="0"/>
                </a:cubicBezTo>
                <a:cubicBezTo>
                  <a:pt x="4578871" y="-34616"/>
                  <a:pt x="4732456" y="4006"/>
                  <a:pt x="4917089" y="0"/>
                </a:cubicBezTo>
                <a:cubicBezTo>
                  <a:pt x="5101722" y="-4006"/>
                  <a:pt x="5298951" y="22460"/>
                  <a:pt x="5651827" y="0"/>
                </a:cubicBezTo>
                <a:cubicBezTo>
                  <a:pt x="5690542" y="141004"/>
                  <a:pt x="5639638" y="211945"/>
                  <a:pt x="5651827" y="384670"/>
                </a:cubicBezTo>
                <a:cubicBezTo>
                  <a:pt x="5664016" y="557395"/>
                  <a:pt x="5634963" y="727308"/>
                  <a:pt x="5651827" y="818446"/>
                </a:cubicBezTo>
                <a:cubicBezTo>
                  <a:pt x="5668691" y="909584"/>
                  <a:pt x="5617368" y="1144420"/>
                  <a:pt x="5651827" y="1227669"/>
                </a:cubicBezTo>
                <a:cubicBezTo>
                  <a:pt x="5474293" y="1233060"/>
                  <a:pt x="5312803" y="1217508"/>
                  <a:pt x="5030126" y="1227669"/>
                </a:cubicBezTo>
                <a:cubicBezTo>
                  <a:pt x="4747449" y="1237830"/>
                  <a:pt x="4694511" y="1202159"/>
                  <a:pt x="4577980" y="1227669"/>
                </a:cubicBezTo>
                <a:cubicBezTo>
                  <a:pt x="4461449" y="1253179"/>
                  <a:pt x="4250289" y="1225504"/>
                  <a:pt x="4069315" y="1227669"/>
                </a:cubicBezTo>
                <a:cubicBezTo>
                  <a:pt x="3888342" y="1229834"/>
                  <a:pt x="3784460" y="1189927"/>
                  <a:pt x="3617169" y="1227669"/>
                </a:cubicBezTo>
                <a:cubicBezTo>
                  <a:pt x="3449878" y="1265411"/>
                  <a:pt x="3160529" y="1161021"/>
                  <a:pt x="2938950" y="1227669"/>
                </a:cubicBezTo>
                <a:cubicBezTo>
                  <a:pt x="2717371" y="1294317"/>
                  <a:pt x="2599271" y="1174385"/>
                  <a:pt x="2317249" y="1227669"/>
                </a:cubicBezTo>
                <a:cubicBezTo>
                  <a:pt x="2035227" y="1280953"/>
                  <a:pt x="1830303" y="1218238"/>
                  <a:pt x="1695548" y="1227669"/>
                </a:cubicBezTo>
                <a:cubicBezTo>
                  <a:pt x="1560793" y="1237100"/>
                  <a:pt x="1344977" y="1212661"/>
                  <a:pt x="1130365" y="1227669"/>
                </a:cubicBezTo>
                <a:cubicBezTo>
                  <a:pt x="915753" y="1242677"/>
                  <a:pt x="875475" y="1174281"/>
                  <a:pt x="678219" y="1227669"/>
                </a:cubicBezTo>
                <a:cubicBezTo>
                  <a:pt x="480963" y="1281057"/>
                  <a:pt x="177012" y="1212562"/>
                  <a:pt x="0" y="1227669"/>
                </a:cubicBezTo>
                <a:cubicBezTo>
                  <a:pt x="-17424" y="1058305"/>
                  <a:pt x="40705" y="949485"/>
                  <a:pt x="0" y="793893"/>
                </a:cubicBezTo>
                <a:cubicBezTo>
                  <a:pt x="-40705" y="638301"/>
                  <a:pt x="39393" y="455260"/>
                  <a:pt x="0" y="360116"/>
                </a:cubicBezTo>
                <a:cubicBezTo>
                  <a:pt x="-39393" y="264972"/>
                  <a:pt x="9507" y="77446"/>
                  <a:pt x="0" y="0"/>
                </a:cubicBezTo>
                <a:close/>
              </a:path>
              <a:path w="5651827" h="1227669" stroke="0" extrusionOk="0">
                <a:moveTo>
                  <a:pt x="0" y="0"/>
                </a:moveTo>
                <a:cubicBezTo>
                  <a:pt x="118425" y="-24852"/>
                  <a:pt x="289588" y="20923"/>
                  <a:pt x="395628" y="0"/>
                </a:cubicBezTo>
                <a:cubicBezTo>
                  <a:pt x="501668" y="-20923"/>
                  <a:pt x="756060" y="49500"/>
                  <a:pt x="847774" y="0"/>
                </a:cubicBezTo>
                <a:cubicBezTo>
                  <a:pt x="939488" y="-49500"/>
                  <a:pt x="1189010" y="13336"/>
                  <a:pt x="1469475" y="0"/>
                </a:cubicBezTo>
                <a:cubicBezTo>
                  <a:pt x="1749940" y="-13336"/>
                  <a:pt x="1906782" y="53423"/>
                  <a:pt x="2091176" y="0"/>
                </a:cubicBezTo>
                <a:cubicBezTo>
                  <a:pt x="2275570" y="-53423"/>
                  <a:pt x="2307447" y="39825"/>
                  <a:pt x="2486804" y="0"/>
                </a:cubicBezTo>
                <a:cubicBezTo>
                  <a:pt x="2666161" y="-39825"/>
                  <a:pt x="2968907" y="27416"/>
                  <a:pt x="3165023" y="0"/>
                </a:cubicBezTo>
                <a:cubicBezTo>
                  <a:pt x="3361139" y="-27416"/>
                  <a:pt x="3386239" y="13631"/>
                  <a:pt x="3560651" y="0"/>
                </a:cubicBezTo>
                <a:cubicBezTo>
                  <a:pt x="3735063" y="-13631"/>
                  <a:pt x="4017891" y="73868"/>
                  <a:pt x="4182352" y="0"/>
                </a:cubicBezTo>
                <a:cubicBezTo>
                  <a:pt x="4346813" y="-73868"/>
                  <a:pt x="4517806" y="48030"/>
                  <a:pt x="4634498" y="0"/>
                </a:cubicBezTo>
                <a:cubicBezTo>
                  <a:pt x="4751190" y="-48030"/>
                  <a:pt x="5219830" y="114512"/>
                  <a:pt x="5651827" y="0"/>
                </a:cubicBezTo>
                <a:cubicBezTo>
                  <a:pt x="5664303" y="83569"/>
                  <a:pt x="5644877" y="311737"/>
                  <a:pt x="5651827" y="409223"/>
                </a:cubicBezTo>
                <a:cubicBezTo>
                  <a:pt x="5658777" y="506709"/>
                  <a:pt x="5621913" y="614511"/>
                  <a:pt x="5651827" y="818446"/>
                </a:cubicBezTo>
                <a:cubicBezTo>
                  <a:pt x="5681741" y="1022381"/>
                  <a:pt x="5619705" y="1068395"/>
                  <a:pt x="5651827" y="1227669"/>
                </a:cubicBezTo>
                <a:cubicBezTo>
                  <a:pt x="5483552" y="1233557"/>
                  <a:pt x="5348157" y="1190815"/>
                  <a:pt x="5143163" y="1227669"/>
                </a:cubicBezTo>
                <a:cubicBezTo>
                  <a:pt x="4938169" y="1264523"/>
                  <a:pt x="4839809" y="1197848"/>
                  <a:pt x="4691016" y="1227669"/>
                </a:cubicBezTo>
                <a:cubicBezTo>
                  <a:pt x="4542223" y="1257490"/>
                  <a:pt x="4201653" y="1155228"/>
                  <a:pt x="4012797" y="1227669"/>
                </a:cubicBezTo>
                <a:cubicBezTo>
                  <a:pt x="3823941" y="1300110"/>
                  <a:pt x="3619038" y="1171309"/>
                  <a:pt x="3504133" y="1227669"/>
                </a:cubicBezTo>
                <a:cubicBezTo>
                  <a:pt x="3389228" y="1284029"/>
                  <a:pt x="3269647" y="1223712"/>
                  <a:pt x="3051987" y="1227669"/>
                </a:cubicBezTo>
                <a:cubicBezTo>
                  <a:pt x="2834327" y="1231626"/>
                  <a:pt x="2654484" y="1208410"/>
                  <a:pt x="2430286" y="1227669"/>
                </a:cubicBezTo>
                <a:cubicBezTo>
                  <a:pt x="2206088" y="1246928"/>
                  <a:pt x="2095004" y="1192413"/>
                  <a:pt x="1978139" y="1227669"/>
                </a:cubicBezTo>
                <a:cubicBezTo>
                  <a:pt x="1861274" y="1262925"/>
                  <a:pt x="1622834" y="1192720"/>
                  <a:pt x="1356438" y="1227669"/>
                </a:cubicBezTo>
                <a:cubicBezTo>
                  <a:pt x="1090042" y="1262618"/>
                  <a:pt x="999484" y="1167988"/>
                  <a:pt x="847774" y="1227669"/>
                </a:cubicBezTo>
                <a:cubicBezTo>
                  <a:pt x="696064" y="1287350"/>
                  <a:pt x="266729" y="1130456"/>
                  <a:pt x="0" y="1227669"/>
                </a:cubicBezTo>
                <a:cubicBezTo>
                  <a:pt x="-6620" y="1122306"/>
                  <a:pt x="13559" y="926407"/>
                  <a:pt x="0" y="793893"/>
                </a:cubicBezTo>
                <a:cubicBezTo>
                  <a:pt x="-13559" y="661379"/>
                  <a:pt x="20459" y="559652"/>
                  <a:pt x="0" y="409223"/>
                </a:cubicBezTo>
                <a:cubicBezTo>
                  <a:pt x="-20459" y="258794"/>
                  <a:pt x="36026" y="13600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04037110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Astronomy &amp; Ships mostly uses </a:t>
            </a:r>
            <a:r>
              <a:rPr lang="en-US" sz="2000" b="1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internal</a:t>
            </a:r>
            <a:r>
              <a:rPr lang="en-US" sz="2000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 Wikimedia sources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Gene Wiki &amp; Taxonomy mostly uses </a:t>
            </a:r>
            <a:r>
              <a:rPr lang="en-US" sz="2000" b="1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external</a:t>
            </a:r>
            <a:r>
              <a:rPr lang="en-US" sz="2000" dirty="0">
                <a:ln>
                  <a:solidFill>
                    <a:schemeClr val="bg1">
                      <a:alpha val="52000"/>
                    </a:schemeClr>
                  </a:solidFill>
                </a:ln>
                <a:solidFill>
                  <a:schemeClr val="bg1"/>
                </a:solidFill>
              </a:rPr>
              <a:t> 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D782A51-374D-42ED-B2F9-FCBE1099A5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319" y="4140059"/>
                <a:ext cx="5651827" cy="871487"/>
              </a:xfrm>
              <a:custGeom>
                <a:avLst/>
                <a:gdLst>
                  <a:gd name="connsiteX0" fmla="*/ 0 w 5651827"/>
                  <a:gd name="connsiteY0" fmla="*/ 0 h 871487"/>
                  <a:gd name="connsiteX1" fmla="*/ 508664 w 5651827"/>
                  <a:gd name="connsiteY1" fmla="*/ 0 h 871487"/>
                  <a:gd name="connsiteX2" fmla="*/ 1130365 w 5651827"/>
                  <a:gd name="connsiteY2" fmla="*/ 0 h 871487"/>
                  <a:gd name="connsiteX3" fmla="*/ 1808585 w 5651827"/>
                  <a:gd name="connsiteY3" fmla="*/ 0 h 871487"/>
                  <a:gd name="connsiteX4" fmla="*/ 2204213 w 5651827"/>
                  <a:gd name="connsiteY4" fmla="*/ 0 h 871487"/>
                  <a:gd name="connsiteX5" fmla="*/ 2712877 w 5651827"/>
                  <a:gd name="connsiteY5" fmla="*/ 0 h 871487"/>
                  <a:gd name="connsiteX6" fmla="*/ 3391096 w 5651827"/>
                  <a:gd name="connsiteY6" fmla="*/ 0 h 871487"/>
                  <a:gd name="connsiteX7" fmla="*/ 4069315 w 5651827"/>
                  <a:gd name="connsiteY7" fmla="*/ 0 h 871487"/>
                  <a:gd name="connsiteX8" fmla="*/ 4634498 w 5651827"/>
                  <a:gd name="connsiteY8" fmla="*/ 0 h 871487"/>
                  <a:gd name="connsiteX9" fmla="*/ 5651827 w 5651827"/>
                  <a:gd name="connsiteY9" fmla="*/ 0 h 871487"/>
                  <a:gd name="connsiteX10" fmla="*/ 5651827 w 5651827"/>
                  <a:gd name="connsiteY10" fmla="*/ 427029 h 871487"/>
                  <a:gd name="connsiteX11" fmla="*/ 5651827 w 5651827"/>
                  <a:gd name="connsiteY11" fmla="*/ 871487 h 871487"/>
                  <a:gd name="connsiteX12" fmla="*/ 5143163 w 5651827"/>
                  <a:gd name="connsiteY12" fmla="*/ 871487 h 871487"/>
                  <a:gd name="connsiteX13" fmla="*/ 4691016 w 5651827"/>
                  <a:gd name="connsiteY13" fmla="*/ 871487 h 871487"/>
                  <a:gd name="connsiteX14" fmla="*/ 4125834 w 5651827"/>
                  <a:gd name="connsiteY14" fmla="*/ 871487 h 871487"/>
                  <a:gd name="connsiteX15" fmla="*/ 3730206 w 5651827"/>
                  <a:gd name="connsiteY15" fmla="*/ 871487 h 871487"/>
                  <a:gd name="connsiteX16" fmla="*/ 3278060 w 5651827"/>
                  <a:gd name="connsiteY16" fmla="*/ 871487 h 871487"/>
                  <a:gd name="connsiteX17" fmla="*/ 2769395 w 5651827"/>
                  <a:gd name="connsiteY17" fmla="*/ 871487 h 871487"/>
                  <a:gd name="connsiteX18" fmla="*/ 2260731 w 5651827"/>
                  <a:gd name="connsiteY18" fmla="*/ 871487 h 871487"/>
                  <a:gd name="connsiteX19" fmla="*/ 1865103 w 5651827"/>
                  <a:gd name="connsiteY19" fmla="*/ 871487 h 871487"/>
                  <a:gd name="connsiteX20" fmla="*/ 1356438 w 5651827"/>
                  <a:gd name="connsiteY20" fmla="*/ 871487 h 871487"/>
                  <a:gd name="connsiteX21" fmla="*/ 960811 w 5651827"/>
                  <a:gd name="connsiteY21" fmla="*/ 871487 h 871487"/>
                  <a:gd name="connsiteX22" fmla="*/ 0 w 5651827"/>
                  <a:gd name="connsiteY22" fmla="*/ 871487 h 871487"/>
                  <a:gd name="connsiteX23" fmla="*/ 0 w 5651827"/>
                  <a:gd name="connsiteY23" fmla="*/ 427029 h 871487"/>
                  <a:gd name="connsiteX24" fmla="*/ 0 w 5651827"/>
                  <a:gd name="connsiteY24" fmla="*/ 0 h 871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51827" h="871487" fill="none" extrusionOk="0">
                    <a:moveTo>
                      <a:pt x="0" y="0"/>
                    </a:moveTo>
                    <a:cubicBezTo>
                      <a:pt x="198983" y="-20497"/>
                      <a:pt x="351674" y="47758"/>
                      <a:pt x="508664" y="0"/>
                    </a:cubicBezTo>
                    <a:cubicBezTo>
                      <a:pt x="665654" y="-47758"/>
                      <a:pt x="828807" y="22589"/>
                      <a:pt x="1130365" y="0"/>
                    </a:cubicBezTo>
                    <a:cubicBezTo>
                      <a:pt x="1431923" y="-22589"/>
                      <a:pt x="1649450" y="30487"/>
                      <a:pt x="1808585" y="0"/>
                    </a:cubicBezTo>
                    <a:cubicBezTo>
                      <a:pt x="1967720" y="-30487"/>
                      <a:pt x="2015599" y="17221"/>
                      <a:pt x="2204213" y="0"/>
                    </a:cubicBezTo>
                    <a:cubicBezTo>
                      <a:pt x="2392827" y="-17221"/>
                      <a:pt x="2579743" y="1032"/>
                      <a:pt x="2712877" y="0"/>
                    </a:cubicBezTo>
                    <a:cubicBezTo>
                      <a:pt x="2846011" y="-1032"/>
                      <a:pt x="3123704" y="3538"/>
                      <a:pt x="3391096" y="0"/>
                    </a:cubicBezTo>
                    <a:cubicBezTo>
                      <a:pt x="3658488" y="-3538"/>
                      <a:pt x="3927390" y="55921"/>
                      <a:pt x="4069315" y="0"/>
                    </a:cubicBezTo>
                    <a:cubicBezTo>
                      <a:pt x="4211240" y="-55921"/>
                      <a:pt x="4513719" y="15672"/>
                      <a:pt x="4634498" y="0"/>
                    </a:cubicBezTo>
                    <a:cubicBezTo>
                      <a:pt x="4755277" y="-15672"/>
                      <a:pt x="5300903" y="42244"/>
                      <a:pt x="5651827" y="0"/>
                    </a:cubicBezTo>
                    <a:cubicBezTo>
                      <a:pt x="5677429" y="213042"/>
                      <a:pt x="5613186" y="216684"/>
                      <a:pt x="5651827" y="427029"/>
                    </a:cubicBezTo>
                    <a:cubicBezTo>
                      <a:pt x="5690468" y="637374"/>
                      <a:pt x="5628437" y="671623"/>
                      <a:pt x="5651827" y="871487"/>
                    </a:cubicBezTo>
                    <a:cubicBezTo>
                      <a:pt x="5416523" y="919648"/>
                      <a:pt x="5339543" y="823305"/>
                      <a:pt x="5143163" y="871487"/>
                    </a:cubicBezTo>
                    <a:cubicBezTo>
                      <a:pt x="4946783" y="919669"/>
                      <a:pt x="4854159" y="827561"/>
                      <a:pt x="4691016" y="871487"/>
                    </a:cubicBezTo>
                    <a:cubicBezTo>
                      <a:pt x="4527873" y="915413"/>
                      <a:pt x="4276592" y="843804"/>
                      <a:pt x="4125834" y="871487"/>
                    </a:cubicBezTo>
                    <a:cubicBezTo>
                      <a:pt x="3975076" y="899170"/>
                      <a:pt x="3825418" y="864334"/>
                      <a:pt x="3730206" y="871487"/>
                    </a:cubicBezTo>
                    <a:cubicBezTo>
                      <a:pt x="3634994" y="878640"/>
                      <a:pt x="3399950" y="817518"/>
                      <a:pt x="3278060" y="871487"/>
                    </a:cubicBezTo>
                    <a:cubicBezTo>
                      <a:pt x="3156170" y="925456"/>
                      <a:pt x="2931243" y="860302"/>
                      <a:pt x="2769395" y="871487"/>
                    </a:cubicBezTo>
                    <a:cubicBezTo>
                      <a:pt x="2607547" y="882672"/>
                      <a:pt x="2367880" y="841542"/>
                      <a:pt x="2260731" y="871487"/>
                    </a:cubicBezTo>
                    <a:cubicBezTo>
                      <a:pt x="2153582" y="901432"/>
                      <a:pt x="1968091" y="826361"/>
                      <a:pt x="1865103" y="871487"/>
                    </a:cubicBezTo>
                    <a:cubicBezTo>
                      <a:pt x="1762115" y="916613"/>
                      <a:pt x="1607997" y="834736"/>
                      <a:pt x="1356438" y="871487"/>
                    </a:cubicBezTo>
                    <a:cubicBezTo>
                      <a:pt x="1104879" y="908238"/>
                      <a:pt x="1086929" y="861926"/>
                      <a:pt x="960811" y="871487"/>
                    </a:cubicBezTo>
                    <a:cubicBezTo>
                      <a:pt x="834693" y="881048"/>
                      <a:pt x="473840" y="821857"/>
                      <a:pt x="0" y="871487"/>
                    </a:cubicBezTo>
                    <a:cubicBezTo>
                      <a:pt x="-1070" y="675716"/>
                      <a:pt x="8033" y="529736"/>
                      <a:pt x="0" y="427029"/>
                    </a:cubicBezTo>
                    <a:cubicBezTo>
                      <a:pt x="-8033" y="324322"/>
                      <a:pt x="2028" y="190484"/>
                      <a:pt x="0" y="0"/>
                    </a:cubicBezTo>
                    <a:close/>
                  </a:path>
                  <a:path w="5651827" h="871487" stroke="0" extrusionOk="0">
                    <a:moveTo>
                      <a:pt x="0" y="0"/>
                    </a:moveTo>
                    <a:cubicBezTo>
                      <a:pt x="118624" y="-25919"/>
                      <a:pt x="217819" y="37615"/>
                      <a:pt x="395628" y="0"/>
                    </a:cubicBezTo>
                    <a:cubicBezTo>
                      <a:pt x="573437" y="-37615"/>
                      <a:pt x="801593" y="49189"/>
                      <a:pt x="904292" y="0"/>
                    </a:cubicBezTo>
                    <a:cubicBezTo>
                      <a:pt x="1006991" y="-49189"/>
                      <a:pt x="1291341" y="8236"/>
                      <a:pt x="1412957" y="0"/>
                    </a:cubicBezTo>
                    <a:cubicBezTo>
                      <a:pt x="1534574" y="-8236"/>
                      <a:pt x="1812464" y="9728"/>
                      <a:pt x="2034658" y="0"/>
                    </a:cubicBezTo>
                    <a:cubicBezTo>
                      <a:pt x="2256852" y="-9728"/>
                      <a:pt x="2440553" y="37301"/>
                      <a:pt x="2599840" y="0"/>
                    </a:cubicBezTo>
                    <a:cubicBezTo>
                      <a:pt x="2759127" y="-37301"/>
                      <a:pt x="2966093" y="71180"/>
                      <a:pt x="3221541" y="0"/>
                    </a:cubicBezTo>
                    <a:cubicBezTo>
                      <a:pt x="3476989" y="-71180"/>
                      <a:pt x="3561441" y="1684"/>
                      <a:pt x="3843242" y="0"/>
                    </a:cubicBezTo>
                    <a:cubicBezTo>
                      <a:pt x="4125043" y="-1684"/>
                      <a:pt x="4154689" y="66468"/>
                      <a:pt x="4408425" y="0"/>
                    </a:cubicBezTo>
                    <a:cubicBezTo>
                      <a:pt x="4662161" y="-66468"/>
                      <a:pt x="4940193" y="30941"/>
                      <a:pt x="5086644" y="0"/>
                    </a:cubicBezTo>
                    <a:cubicBezTo>
                      <a:pt x="5233095" y="-30941"/>
                      <a:pt x="5442804" y="22274"/>
                      <a:pt x="5651827" y="0"/>
                    </a:cubicBezTo>
                    <a:cubicBezTo>
                      <a:pt x="5688680" y="105902"/>
                      <a:pt x="5620008" y="263916"/>
                      <a:pt x="5651827" y="435744"/>
                    </a:cubicBezTo>
                    <a:cubicBezTo>
                      <a:pt x="5683646" y="607572"/>
                      <a:pt x="5638446" y="715868"/>
                      <a:pt x="5651827" y="871487"/>
                    </a:cubicBezTo>
                    <a:cubicBezTo>
                      <a:pt x="5510398" y="924133"/>
                      <a:pt x="5298844" y="818798"/>
                      <a:pt x="5143163" y="871487"/>
                    </a:cubicBezTo>
                    <a:cubicBezTo>
                      <a:pt x="4987482" y="924176"/>
                      <a:pt x="4901145" y="825498"/>
                      <a:pt x="4747535" y="871487"/>
                    </a:cubicBezTo>
                    <a:cubicBezTo>
                      <a:pt x="4593925" y="917476"/>
                      <a:pt x="4427118" y="821044"/>
                      <a:pt x="4182352" y="871487"/>
                    </a:cubicBezTo>
                    <a:cubicBezTo>
                      <a:pt x="3937586" y="921930"/>
                      <a:pt x="3704705" y="844733"/>
                      <a:pt x="3504133" y="871487"/>
                    </a:cubicBezTo>
                    <a:cubicBezTo>
                      <a:pt x="3303561" y="898241"/>
                      <a:pt x="3168541" y="850865"/>
                      <a:pt x="3051987" y="871487"/>
                    </a:cubicBezTo>
                    <a:cubicBezTo>
                      <a:pt x="2935433" y="892109"/>
                      <a:pt x="2722620" y="859601"/>
                      <a:pt x="2599840" y="871487"/>
                    </a:cubicBezTo>
                    <a:cubicBezTo>
                      <a:pt x="2477060" y="883373"/>
                      <a:pt x="2204519" y="859920"/>
                      <a:pt x="2034658" y="871487"/>
                    </a:cubicBezTo>
                    <a:cubicBezTo>
                      <a:pt x="1864797" y="883054"/>
                      <a:pt x="1676019" y="841144"/>
                      <a:pt x="1412957" y="871487"/>
                    </a:cubicBezTo>
                    <a:cubicBezTo>
                      <a:pt x="1149895" y="901830"/>
                      <a:pt x="1101689" y="807554"/>
                      <a:pt x="791256" y="871487"/>
                    </a:cubicBezTo>
                    <a:cubicBezTo>
                      <a:pt x="480823" y="935420"/>
                      <a:pt x="337636" y="869284"/>
                      <a:pt x="0" y="871487"/>
                    </a:cubicBezTo>
                    <a:cubicBezTo>
                      <a:pt x="-40985" y="744259"/>
                      <a:pt x="49914" y="611407"/>
                      <a:pt x="0" y="418314"/>
                    </a:cubicBezTo>
                    <a:cubicBezTo>
                      <a:pt x="-49914" y="225221"/>
                      <a:pt x="44092" y="167698"/>
                      <a:pt x="0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44144894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Highest Ave.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Gene Wiki (3.5)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Lowest Ave.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Astronomy (1.8)</a:t>
                </a: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5D782A51-374D-42ED-B2F9-FCBE1099A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19" y="4140059"/>
                <a:ext cx="5651827" cy="8714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  <a:extLst>
                  <a:ext uri="{C807C97D-BFC1-408E-A445-0C87EB9F89A2}">
                    <ask:lineSketchStyleProps xmlns:ask="http://schemas.microsoft.com/office/drawing/2018/sketchyshapes" sd="244144894">
                      <a:custGeom>
                        <a:avLst/>
                        <a:gdLst>
                          <a:gd name="connsiteX0" fmla="*/ 0 w 5651827"/>
                          <a:gd name="connsiteY0" fmla="*/ 0 h 871487"/>
                          <a:gd name="connsiteX1" fmla="*/ 395628 w 5651827"/>
                          <a:gd name="connsiteY1" fmla="*/ 0 h 871487"/>
                          <a:gd name="connsiteX2" fmla="*/ 904292 w 5651827"/>
                          <a:gd name="connsiteY2" fmla="*/ 0 h 871487"/>
                          <a:gd name="connsiteX3" fmla="*/ 1412957 w 5651827"/>
                          <a:gd name="connsiteY3" fmla="*/ 0 h 871487"/>
                          <a:gd name="connsiteX4" fmla="*/ 2034658 w 5651827"/>
                          <a:gd name="connsiteY4" fmla="*/ 0 h 871487"/>
                          <a:gd name="connsiteX5" fmla="*/ 2599840 w 5651827"/>
                          <a:gd name="connsiteY5" fmla="*/ 0 h 871487"/>
                          <a:gd name="connsiteX6" fmla="*/ 3221541 w 5651827"/>
                          <a:gd name="connsiteY6" fmla="*/ 0 h 871487"/>
                          <a:gd name="connsiteX7" fmla="*/ 3843242 w 5651827"/>
                          <a:gd name="connsiteY7" fmla="*/ 0 h 871487"/>
                          <a:gd name="connsiteX8" fmla="*/ 4408425 w 5651827"/>
                          <a:gd name="connsiteY8" fmla="*/ 0 h 871487"/>
                          <a:gd name="connsiteX9" fmla="*/ 5086644 w 5651827"/>
                          <a:gd name="connsiteY9" fmla="*/ 0 h 871487"/>
                          <a:gd name="connsiteX10" fmla="*/ 5651827 w 5651827"/>
                          <a:gd name="connsiteY10" fmla="*/ 0 h 871487"/>
                          <a:gd name="connsiteX11" fmla="*/ 5651827 w 5651827"/>
                          <a:gd name="connsiteY11" fmla="*/ 435744 h 871487"/>
                          <a:gd name="connsiteX12" fmla="*/ 5651827 w 5651827"/>
                          <a:gd name="connsiteY12" fmla="*/ 871487 h 871487"/>
                          <a:gd name="connsiteX13" fmla="*/ 5143163 w 5651827"/>
                          <a:gd name="connsiteY13" fmla="*/ 871487 h 871487"/>
                          <a:gd name="connsiteX14" fmla="*/ 4747535 w 5651827"/>
                          <a:gd name="connsiteY14" fmla="*/ 871487 h 871487"/>
                          <a:gd name="connsiteX15" fmla="*/ 4182352 w 5651827"/>
                          <a:gd name="connsiteY15" fmla="*/ 871487 h 871487"/>
                          <a:gd name="connsiteX16" fmla="*/ 3504133 w 5651827"/>
                          <a:gd name="connsiteY16" fmla="*/ 871487 h 871487"/>
                          <a:gd name="connsiteX17" fmla="*/ 3051987 w 5651827"/>
                          <a:gd name="connsiteY17" fmla="*/ 871487 h 871487"/>
                          <a:gd name="connsiteX18" fmla="*/ 2599840 w 5651827"/>
                          <a:gd name="connsiteY18" fmla="*/ 871487 h 871487"/>
                          <a:gd name="connsiteX19" fmla="*/ 2034658 w 5651827"/>
                          <a:gd name="connsiteY19" fmla="*/ 871487 h 871487"/>
                          <a:gd name="connsiteX20" fmla="*/ 1412957 w 5651827"/>
                          <a:gd name="connsiteY20" fmla="*/ 871487 h 871487"/>
                          <a:gd name="connsiteX21" fmla="*/ 791256 w 5651827"/>
                          <a:gd name="connsiteY21" fmla="*/ 871487 h 871487"/>
                          <a:gd name="connsiteX22" fmla="*/ 0 w 5651827"/>
                          <a:gd name="connsiteY22" fmla="*/ 871487 h 871487"/>
                          <a:gd name="connsiteX23" fmla="*/ 0 w 5651827"/>
                          <a:gd name="connsiteY23" fmla="*/ 418314 h 871487"/>
                          <a:gd name="connsiteX24" fmla="*/ 0 w 5651827"/>
                          <a:gd name="connsiteY24" fmla="*/ 0 h 8714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651827" h="871487" extrusionOk="0">
                            <a:moveTo>
                              <a:pt x="0" y="0"/>
                            </a:moveTo>
                            <a:cubicBezTo>
                              <a:pt x="118624" y="-25919"/>
                              <a:pt x="217819" y="37615"/>
                              <a:pt x="395628" y="0"/>
                            </a:cubicBezTo>
                            <a:cubicBezTo>
                              <a:pt x="573437" y="-37615"/>
                              <a:pt x="801593" y="49189"/>
                              <a:pt x="904292" y="0"/>
                            </a:cubicBezTo>
                            <a:cubicBezTo>
                              <a:pt x="1006991" y="-49189"/>
                              <a:pt x="1291341" y="8236"/>
                              <a:pt x="1412957" y="0"/>
                            </a:cubicBezTo>
                            <a:cubicBezTo>
                              <a:pt x="1534574" y="-8236"/>
                              <a:pt x="1812464" y="9728"/>
                              <a:pt x="2034658" y="0"/>
                            </a:cubicBezTo>
                            <a:cubicBezTo>
                              <a:pt x="2256852" y="-9728"/>
                              <a:pt x="2440553" y="37301"/>
                              <a:pt x="2599840" y="0"/>
                            </a:cubicBezTo>
                            <a:cubicBezTo>
                              <a:pt x="2759127" y="-37301"/>
                              <a:pt x="2966093" y="71180"/>
                              <a:pt x="3221541" y="0"/>
                            </a:cubicBezTo>
                            <a:cubicBezTo>
                              <a:pt x="3476989" y="-71180"/>
                              <a:pt x="3561441" y="1684"/>
                              <a:pt x="3843242" y="0"/>
                            </a:cubicBezTo>
                            <a:cubicBezTo>
                              <a:pt x="4125043" y="-1684"/>
                              <a:pt x="4154689" y="66468"/>
                              <a:pt x="4408425" y="0"/>
                            </a:cubicBezTo>
                            <a:cubicBezTo>
                              <a:pt x="4662161" y="-66468"/>
                              <a:pt x="4940193" y="30941"/>
                              <a:pt x="5086644" y="0"/>
                            </a:cubicBezTo>
                            <a:cubicBezTo>
                              <a:pt x="5233095" y="-30941"/>
                              <a:pt x="5442804" y="22274"/>
                              <a:pt x="5651827" y="0"/>
                            </a:cubicBezTo>
                            <a:cubicBezTo>
                              <a:pt x="5688680" y="105902"/>
                              <a:pt x="5620008" y="263916"/>
                              <a:pt x="5651827" y="435744"/>
                            </a:cubicBezTo>
                            <a:cubicBezTo>
                              <a:pt x="5683646" y="607572"/>
                              <a:pt x="5638446" y="715868"/>
                              <a:pt x="5651827" y="871487"/>
                            </a:cubicBezTo>
                            <a:cubicBezTo>
                              <a:pt x="5510398" y="924133"/>
                              <a:pt x="5298844" y="818798"/>
                              <a:pt x="5143163" y="871487"/>
                            </a:cubicBezTo>
                            <a:cubicBezTo>
                              <a:pt x="4987482" y="924176"/>
                              <a:pt x="4901145" y="825498"/>
                              <a:pt x="4747535" y="871487"/>
                            </a:cubicBezTo>
                            <a:cubicBezTo>
                              <a:pt x="4593925" y="917476"/>
                              <a:pt x="4427118" y="821044"/>
                              <a:pt x="4182352" y="871487"/>
                            </a:cubicBezTo>
                            <a:cubicBezTo>
                              <a:pt x="3937586" y="921930"/>
                              <a:pt x="3704705" y="844733"/>
                              <a:pt x="3504133" y="871487"/>
                            </a:cubicBezTo>
                            <a:cubicBezTo>
                              <a:pt x="3303561" y="898241"/>
                              <a:pt x="3168541" y="850865"/>
                              <a:pt x="3051987" y="871487"/>
                            </a:cubicBezTo>
                            <a:cubicBezTo>
                              <a:pt x="2935433" y="892109"/>
                              <a:pt x="2722620" y="859601"/>
                              <a:pt x="2599840" y="871487"/>
                            </a:cubicBezTo>
                            <a:cubicBezTo>
                              <a:pt x="2477060" y="883373"/>
                              <a:pt x="2204519" y="859920"/>
                              <a:pt x="2034658" y="871487"/>
                            </a:cubicBezTo>
                            <a:cubicBezTo>
                              <a:pt x="1864797" y="883054"/>
                              <a:pt x="1676019" y="841144"/>
                              <a:pt x="1412957" y="871487"/>
                            </a:cubicBezTo>
                            <a:cubicBezTo>
                              <a:pt x="1149895" y="901830"/>
                              <a:pt x="1101689" y="807554"/>
                              <a:pt x="791256" y="871487"/>
                            </a:cubicBezTo>
                            <a:cubicBezTo>
                              <a:pt x="480823" y="935420"/>
                              <a:pt x="337636" y="869284"/>
                              <a:pt x="0" y="871487"/>
                            </a:cubicBezTo>
                            <a:cubicBezTo>
                              <a:pt x="-40985" y="744259"/>
                              <a:pt x="49914" y="611407"/>
                              <a:pt x="0" y="418314"/>
                            </a:cubicBezTo>
                            <a:cubicBezTo>
                              <a:pt x="-49914" y="225221"/>
                              <a:pt x="44092" y="1676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D77F256E-03AA-4D41-A3B4-AE9258368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1319" y="5193482"/>
                <a:ext cx="5651827" cy="871486"/>
              </a:xfrm>
              <a:custGeom>
                <a:avLst/>
                <a:gdLst>
                  <a:gd name="connsiteX0" fmla="*/ 0 w 5651827"/>
                  <a:gd name="connsiteY0" fmla="*/ 0 h 871486"/>
                  <a:gd name="connsiteX1" fmla="*/ 452146 w 5651827"/>
                  <a:gd name="connsiteY1" fmla="*/ 0 h 871486"/>
                  <a:gd name="connsiteX2" fmla="*/ 960811 w 5651827"/>
                  <a:gd name="connsiteY2" fmla="*/ 0 h 871486"/>
                  <a:gd name="connsiteX3" fmla="*/ 1525993 w 5651827"/>
                  <a:gd name="connsiteY3" fmla="*/ 0 h 871486"/>
                  <a:gd name="connsiteX4" fmla="*/ 1978139 w 5651827"/>
                  <a:gd name="connsiteY4" fmla="*/ 0 h 871486"/>
                  <a:gd name="connsiteX5" fmla="*/ 2373767 w 5651827"/>
                  <a:gd name="connsiteY5" fmla="*/ 0 h 871486"/>
                  <a:gd name="connsiteX6" fmla="*/ 2769395 w 5651827"/>
                  <a:gd name="connsiteY6" fmla="*/ 0 h 871486"/>
                  <a:gd name="connsiteX7" fmla="*/ 3278060 w 5651827"/>
                  <a:gd name="connsiteY7" fmla="*/ 0 h 871486"/>
                  <a:gd name="connsiteX8" fmla="*/ 3730206 w 5651827"/>
                  <a:gd name="connsiteY8" fmla="*/ 0 h 871486"/>
                  <a:gd name="connsiteX9" fmla="*/ 4295389 w 5651827"/>
                  <a:gd name="connsiteY9" fmla="*/ 0 h 871486"/>
                  <a:gd name="connsiteX10" fmla="*/ 4917089 w 5651827"/>
                  <a:gd name="connsiteY10" fmla="*/ 0 h 871486"/>
                  <a:gd name="connsiteX11" fmla="*/ 5651827 w 5651827"/>
                  <a:gd name="connsiteY11" fmla="*/ 0 h 871486"/>
                  <a:gd name="connsiteX12" fmla="*/ 5651827 w 5651827"/>
                  <a:gd name="connsiteY12" fmla="*/ 444458 h 871486"/>
                  <a:gd name="connsiteX13" fmla="*/ 5651827 w 5651827"/>
                  <a:gd name="connsiteY13" fmla="*/ 871486 h 871486"/>
                  <a:gd name="connsiteX14" fmla="*/ 5199681 w 5651827"/>
                  <a:gd name="connsiteY14" fmla="*/ 871486 h 871486"/>
                  <a:gd name="connsiteX15" fmla="*/ 4521462 w 5651827"/>
                  <a:gd name="connsiteY15" fmla="*/ 871486 h 871486"/>
                  <a:gd name="connsiteX16" fmla="*/ 3899761 w 5651827"/>
                  <a:gd name="connsiteY16" fmla="*/ 871486 h 871486"/>
                  <a:gd name="connsiteX17" fmla="*/ 3504133 w 5651827"/>
                  <a:gd name="connsiteY17" fmla="*/ 871486 h 871486"/>
                  <a:gd name="connsiteX18" fmla="*/ 2882432 w 5651827"/>
                  <a:gd name="connsiteY18" fmla="*/ 871486 h 871486"/>
                  <a:gd name="connsiteX19" fmla="*/ 2373767 w 5651827"/>
                  <a:gd name="connsiteY19" fmla="*/ 871486 h 871486"/>
                  <a:gd name="connsiteX20" fmla="*/ 1752066 w 5651827"/>
                  <a:gd name="connsiteY20" fmla="*/ 871486 h 871486"/>
                  <a:gd name="connsiteX21" fmla="*/ 1073847 w 5651827"/>
                  <a:gd name="connsiteY21" fmla="*/ 871486 h 871486"/>
                  <a:gd name="connsiteX22" fmla="*/ 678219 w 5651827"/>
                  <a:gd name="connsiteY22" fmla="*/ 871486 h 871486"/>
                  <a:gd name="connsiteX23" fmla="*/ 0 w 5651827"/>
                  <a:gd name="connsiteY23" fmla="*/ 871486 h 871486"/>
                  <a:gd name="connsiteX24" fmla="*/ 0 w 5651827"/>
                  <a:gd name="connsiteY24" fmla="*/ 453173 h 871486"/>
                  <a:gd name="connsiteX25" fmla="*/ 0 w 5651827"/>
                  <a:gd name="connsiteY25" fmla="*/ 0 h 871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651827" h="871486" fill="none" extrusionOk="0">
                    <a:moveTo>
                      <a:pt x="0" y="0"/>
                    </a:moveTo>
                    <a:cubicBezTo>
                      <a:pt x="182505" y="-1292"/>
                      <a:pt x="292400" y="39041"/>
                      <a:pt x="452146" y="0"/>
                    </a:cubicBezTo>
                    <a:cubicBezTo>
                      <a:pt x="611892" y="-39041"/>
                      <a:pt x="756694" y="10071"/>
                      <a:pt x="960811" y="0"/>
                    </a:cubicBezTo>
                    <a:cubicBezTo>
                      <a:pt x="1164928" y="-10071"/>
                      <a:pt x="1362801" y="14839"/>
                      <a:pt x="1525993" y="0"/>
                    </a:cubicBezTo>
                    <a:cubicBezTo>
                      <a:pt x="1689185" y="-14839"/>
                      <a:pt x="1850679" y="36959"/>
                      <a:pt x="1978139" y="0"/>
                    </a:cubicBezTo>
                    <a:cubicBezTo>
                      <a:pt x="2105599" y="-36959"/>
                      <a:pt x="2177829" y="22500"/>
                      <a:pt x="2373767" y="0"/>
                    </a:cubicBezTo>
                    <a:cubicBezTo>
                      <a:pt x="2569705" y="-22500"/>
                      <a:pt x="2585105" y="24400"/>
                      <a:pt x="2769395" y="0"/>
                    </a:cubicBezTo>
                    <a:cubicBezTo>
                      <a:pt x="2953685" y="-24400"/>
                      <a:pt x="3136909" y="14416"/>
                      <a:pt x="3278060" y="0"/>
                    </a:cubicBezTo>
                    <a:cubicBezTo>
                      <a:pt x="3419212" y="-14416"/>
                      <a:pt x="3509332" y="50806"/>
                      <a:pt x="3730206" y="0"/>
                    </a:cubicBezTo>
                    <a:cubicBezTo>
                      <a:pt x="3951080" y="-50806"/>
                      <a:pt x="4056177" y="26294"/>
                      <a:pt x="4295389" y="0"/>
                    </a:cubicBezTo>
                    <a:cubicBezTo>
                      <a:pt x="4534601" y="-26294"/>
                      <a:pt x="4766565" y="54560"/>
                      <a:pt x="4917089" y="0"/>
                    </a:cubicBezTo>
                    <a:cubicBezTo>
                      <a:pt x="5067613" y="-54560"/>
                      <a:pt x="5313957" y="64619"/>
                      <a:pt x="5651827" y="0"/>
                    </a:cubicBezTo>
                    <a:cubicBezTo>
                      <a:pt x="5662865" y="180437"/>
                      <a:pt x="5647515" y="242631"/>
                      <a:pt x="5651827" y="444458"/>
                    </a:cubicBezTo>
                    <a:cubicBezTo>
                      <a:pt x="5656139" y="646285"/>
                      <a:pt x="5610774" y="744012"/>
                      <a:pt x="5651827" y="871486"/>
                    </a:cubicBezTo>
                    <a:cubicBezTo>
                      <a:pt x="5516127" y="893274"/>
                      <a:pt x="5363675" y="834415"/>
                      <a:pt x="5199681" y="871486"/>
                    </a:cubicBezTo>
                    <a:cubicBezTo>
                      <a:pt x="5035687" y="908557"/>
                      <a:pt x="4850429" y="826830"/>
                      <a:pt x="4521462" y="871486"/>
                    </a:cubicBezTo>
                    <a:cubicBezTo>
                      <a:pt x="4192495" y="916142"/>
                      <a:pt x="4145043" y="818230"/>
                      <a:pt x="3899761" y="871486"/>
                    </a:cubicBezTo>
                    <a:cubicBezTo>
                      <a:pt x="3654479" y="924742"/>
                      <a:pt x="3598741" y="869241"/>
                      <a:pt x="3504133" y="871486"/>
                    </a:cubicBezTo>
                    <a:cubicBezTo>
                      <a:pt x="3409525" y="873731"/>
                      <a:pt x="3058816" y="818582"/>
                      <a:pt x="2882432" y="871486"/>
                    </a:cubicBezTo>
                    <a:cubicBezTo>
                      <a:pt x="2706048" y="924390"/>
                      <a:pt x="2549398" y="862467"/>
                      <a:pt x="2373767" y="871486"/>
                    </a:cubicBezTo>
                    <a:cubicBezTo>
                      <a:pt x="2198136" y="880505"/>
                      <a:pt x="1962168" y="797699"/>
                      <a:pt x="1752066" y="871486"/>
                    </a:cubicBezTo>
                    <a:cubicBezTo>
                      <a:pt x="1541964" y="945273"/>
                      <a:pt x="1322876" y="860181"/>
                      <a:pt x="1073847" y="871486"/>
                    </a:cubicBezTo>
                    <a:cubicBezTo>
                      <a:pt x="824818" y="882791"/>
                      <a:pt x="833801" y="854468"/>
                      <a:pt x="678219" y="871486"/>
                    </a:cubicBezTo>
                    <a:cubicBezTo>
                      <a:pt x="522637" y="888504"/>
                      <a:pt x="319674" y="854117"/>
                      <a:pt x="0" y="871486"/>
                    </a:cubicBezTo>
                    <a:cubicBezTo>
                      <a:pt x="-21059" y="777496"/>
                      <a:pt x="49486" y="598959"/>
                      <a:pt x="0" y="453173"/>
                    </a:cubicBezTo>
                    <a:cubicBezTo>
                      <a:pt x="-49486" y="307387"/>
                      <a:pt x="34301" y="125692"/>
                      <a:pt x="0" y="0"/>
                    </a:cubicBezTo>
                    <a:close/>
                  </a:path>
                  <a:path w="5651827" h="871486" stroke="0" extrusionOk="0">
                    <a:moveTo>
                      <a:pt x="0" y="0"/>
                    </a:moveTo>
                    <a:cubicBezTo>
                      <a:pt x="251968" y="-48144"/>
                      <a:pt x="326442" y="19898"/>
                      <a:pt x="508664" y="0"/>
                    </a:cubicBezTo>
                    <a:cubicBezTo>
                      <a:pt x="690886" y="-19898"/>
                      <a:pt x="934038" y="56701"/>
                      <a:pt x="1073847" y="0"/>
                    </a:cubicBezTo>
                    <a:cubicBezTo>
                      <a:pt x="1213656" y="-56701"/>
                      <a:pt x="1436519" y="20046"/>
                      <a:pt x="1639030" y="0"/>
                    </a:cubicBezTo>
                    <a:cubicBezTo>
                      <a:pt x="1841541" y="-20046"/>
                      <a:pt x="2006844" y="10708"/>
                      <a:pt x="2317249" y="0"/>
                    </a:cubicBezTo>
                    <a:cubicBezTo>
                      <a:pt x="2627654" y="-10708"/>
                      <a:pt x="2611099" y="56511"/>
                      <a:pt x="2825914" y="0"/>
                    </a:cubicBezTo>
                    <a:cubicBezTo>
                      <a:pt x="3040730" y="-56511"/>
                      <a:pt x="3333395" y="49063"/>
                      <a:pt x="3504133" y="0"/>
                    </a:cubicBezTo>
                    <a:cubicBezTo>
                      <a:pt x="3674871" y="-49063"/>
                      <a:pt x="3822561" y="64120"/>
                      <a:pt x="4125834" y="0"/>
                    </a:cubicBezTo>
                    <a:cubicBezTo>
                      <a:pt x="4429107" y="-64120"/>
                      <a:pt x="4553379" y="32223"/>
                      <a:pt x="4747535" y="0"/>
                    </a:cubicBezTo>
                    <a:cubicBezTo>
                      <a:pt x="4941691" y="-32223"/>
                      <a:pt x="5029896" y="8039"/>
                      <a:pt x="5143163" y="0"/>
                    </a:cubicBezTo>
                    <a:cubicBezTo>
                      <a:pt x="5256430" y="-8039"/>
                      <a:pt x="5477795" y="53643"/>
                      <a:pt x="5651827" y="0"/>
                    </a:cubicBezTo>
                    <a:cubicBezTo>
                      <a:pt x="5662858" y="147886"/>
                      <a:pt x="5619494" y="311752"/>
                      <a:pt x="5651827" y="418313"/>
                    </a:cubicBezTo>
                    <a:cubicBezTo>
                      <a:pt x="5684160" y="524874"/>
                      <a:pt x="5617982" y="700275"/>
                      <a:pt x="5651827" y="871486"/>
                    </a:cubicBezTo>
                    <a:cubicBezTo>
                      <a:pt x="5513261" y="915321"/>
                      <a:pt x="5326115" y="867338"/>
                      <a:pt x="5199681" y="871486"/>
                    </a:cubicBezTo>
                    <a:cubicBezTo>
                      <a:pt x="5073247" y="875634"/>
                      <a:pt x="4779109" y="829750"/>
                      <a:pt x="4577980" y="871486"/>
                    </a:cubicBezTo>
                    <a:cubicBezTo>
                      <a:pt x="4376851" y="913222"/>
                      <a:pt x="4363924" y="853881"/>
                      <a:pt x="4182352" y="871486"/>
                    </a:cubicBezTo>
                    <a:cubicBezTo>
                      <a:pt x="4000780" y="889091"/>
                      <a:pt x="3797402" y="831818"/>
                      <a:pt x="3617169" y="871486"/>
                    </a:cubicBezTo>
                    <a:cubicBezTo>
                      <a:pt x="3436936" y="911154"/>
                      <a:pt x="3273023" y="844860"/>
                      <a:pt x="2938950" y="871486"/>
                    </a:cubicBezTo>
                    <a:cubicBezTo>
                      <a:pt x="2604877" y="898112"/>
                      <a:pt x="2547292" y="820983"/>
                      <a:pt x="2430286" y="871486"/>
                    </a:cubicBezTo>
                    <a:cubicBezTo>
                      <a:pt x="2313280" y="921989"/>
                      <a:pt x="2063050" y="854235"/>
                      <a:pt x="1808585" y="871486"/>
                    </a:cubicBezTo>
                    <a:cubicBezTo>
                      <a:pt x="1554120" y="888737"/>
                      <a:pt x="1515153" y="851525"/>
                      <a:pt x="1299920" y="871486"/>
                    </a:cubicBezTo>
                    <a:cubicBezTo>
                      <a:pt x="1084687" y="891447"/>
                      <a:pt x="920367" y="852617"/>
                      <a:pt x="678219" y="871486"/>
                    </a:cubicBezTo>
                    <a:cubicBezTo>
                      <a:pt x="436071" y="890355"/>
                      <a:pt x="284293" y="843658"/>
                      <a:pt x="0" y="871486"/>
                    </a:cubicBezTo>
                    <a:cubicBezTo>
                      <a:pt x="-31878" y="693652"/>
                      <a:pt x="18301" y="607103"/>
                      <a:pt x="0" y="461888"/>
                    </a:cubicBezTo>
                    <a:cubicBezTo>
                      <a:pt x="-18301" y="316673"/>
                      <a:pt x="31443" y="210838"/>
                      <a:pt x="0" y="0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06356663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Highest Ave.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Astronomy (1142)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Lowest Ave.   </a:t>
                </a:r>
                <a14:m>
                  <m:oMath xmlns:m="http://schemas.openxmlformats.org/officeDocument/2006/math">
                    <m:r>
                      <a:rPr lang="en-US" sz="2000" i="1" smtClean="0">
                        <a:ln>
                          <a:solidFill>
                            <a:schemeClr val="bg1">
                              <a:alpha val="52000"/>
                            </a:schemeClr>
                          </a:solidFill>
                        </a:ln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n>
                      <a:solidFill>
                        <a:schemeClr val="bg1">
                          <a:alpha val="52000"/>
                        </a:schemeClr>
                      </a:solidFill>
                    </a:ln>
                    <a:solidFill>
                      <a:schemeClr val="bg1"/>
                    </a:solidFill>
                  </a:rPr>
                  <a:t> Law (7)</a:t>
                </a: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D77F256E-03AA-4D41-A3B4-AE925836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319" y="5193482"/>
                <a:ext cx="5651827" cy="871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106356663">
                      <a:custGeom>
                        <a:avLst/>
                        <a:gdLst>
                          <a:gd name="connsiteX0" fmla="*/ 0 w 5651827"/>
                          <a:gd name="connsiteY0" fmla="*/ 0 h 871486"/>
                          <a:gd name="connsiteX1" fmla="*/ 452146 w 5651827"/>
                          <a:gd name="connsiteY1" fmla="*/ 0 h 871486"/>
                          <a:gd name="connsiteX2" fmla="*/ 960811 w 5651827"/>
                          <a:gd name="connsiteY2" fmla="*/ 0 h 871486"/>
                          <a:gd name="connsiteX3" fmla="*/ 1525993 w 5651827"/>
                          <a:gd name="connsiteY3" fmla="*/ 0 h 871486"/>
                          <a:gd name="connsiteX4" fmla="*/ 1978139 w 5651827"/>
                          <a:gd name="connsiteY4" fmla="*/ 0 h 871486"/>
                          <a:gd name="connsiteX5" fmla="*/ 2373767 w 5651827"/>
                          <a:gd name="connsiteY5" fmla="*/ 0 h 871486"/>
                          <a:gd name="connsiteX6" fmla="*/ 2769395 w 5651827"/>
                          <a:gd name="connsiteY6" fmla="*/ 0 h 871486"/>
                          <a:gd name="connsiteX7" fmla="*/ 3278060 w 5651827"/>
                          <a:gd name="connsiteY7" fmla="*/ 0 h 871486"/>
                          <a:gd name="connsiteX8" fmla="*/ 3730206 w 5651827"/>
                          <a:gd name="connsiteY8" fmla="*/ 0 h 871486"/>
                          <a:gd name="connsiteX9" fmla="*/ 4295389 w 5651827"/>
                          <a:gd name="connsiteY9" fmla="*/ 0 h 871486"/>
                          <a:gd name="connsiteX10" fmla="*/ 4917089 w 5651827"/>
                          <a:gd name="connsiteY10" fmla="*/ 0 h 871486"/>
                          <a:gd name="connsiteX11" fmla="*/ 5651827 w 5651827"/>
                          <a:gd name="connsiteY11" fmla="*/ 0 h 871486"/>
                          <a:gd name="connsiteX12" fmla="*/ 5651827 w 5651827"/>
                          <a:gd name="connsiteY12" fmla="*/ 444458 h 871486"/>
                          <a:gd name="connsiteX13" fmla="*/ 5651827 w 5651827"/>
                          <a:gd name="connsiteY13" fmla="*/ 871486 h 871486"/>
                          <a:gd name="connsiteX14" fmla="*/ 5199681 w 5651827"/>
                          <a:gd name="connsiteY14" fmla="*/ 871486 h 871486"/>
                          <a:gd name="connsiteX15" fmla="*/ 4521462 w 5651827"/>
                          <a:gd name="connsiteY15" fmla="*/ 871486 h 871486"/>
                          <a:gd name="connsiteX16" fmla="*/ 3899761 w 5651827"/>
                          <a:gd name="connsiteY16" fmla="*/ 871486 h 871486"/>
                          <a:gd name="connsiteX17" fmla="*/ 3504133 w 5651827"/>
                          <a:gd name="connsiteY17" fmla="*/ 871486 h 871486"/>
                          <a:gd name="connsiteX18" fmla="*/ 2882432 w 5651827"/>
                          <a:gd name="connsiteY18" fmla="*/ 871486 h 871486"/>
                          <a:gd name="connsiteX19" fmla="*/ 2373767 w 5651827"/>
                          <a:gd name="connsiteY19" fmla="*/ 871486 h 871486"/>
                          <a:gd name="connsiteX20" fmla="*/ 1752066 w 5651827"/>
                          <a:gd name="connsiteY20" fmla="*/ 871486 h 871486"/>
                          <a:gd name="connsiteX21" fmla="*/ 1073847 w 5651827"/>
                          <a:gd name="connsiteY21" fmla="*/ 871486 h 871486"/>
                          <a:gd name="connsiteX22" fmla="*/ 678219 w 5651827"/>
                          <a:gd name="connsiteY22" fmla="*/ 871486 h 871486"/>
                          <a:gd name="connsiteX23" fmla="*/ 0 w 5651827"/>
                          <a:gd name="connsiteY23" fmla="*/ 871486 h 871486"/>
                          <a:gd name="connsiteX24" fmla="*/ 0 w 5651827"/>
                          <a:gd name="connsiteY24" fmla="*/ 453173 h 871486"/>
                          <a:gd name="connsiteX25" fmla="*/ 0 w 5651827"/>
                          <a:gd name="connsiteY25" fmla="*/ 0 h 8714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5651827" h="871486" fill="none" extrusionOk="0">
                            <a:moveTo>
                              <a:pt x="0" y="0"/>
                            </a:moveTo>
                            <a:cubicBezTo>
                              <a:pt x="182505" y="-1292"/>
                              <a:pt x="292400" y="39041"/>
                              <a:pt x="452146" y="0"/>
                            </a:cubicBezTo>
                            <a:cubicBezTo>
                              <a:pt x="611892" y="-39041"/>
                              <a:pt x="756694" y="10071"/>
                              <a:pt x="960811" y="0"/>
                            </a:cubicBezTo>
                            <a:cubicBezTo>
                              <a:pt x="1164928" y="-10071"/>
                              <a:pt x="1362801" y="14839"/>
                              <a:pt x="1525993" y="0"/>
                            </a:cubicBezTo>
                            <a:cubicBezTo>
                              <a:pt x="1689185" y="-14839"/>
                              <a:pt x="1850679" y="36959"/>
                              <a:pt x="1978139" y="0"/>
                            </a:cubicBezTo>
                            <a:cubicBezTo>
                              <a:pt x="2105599" y="-36959"/>
                              <a:pt x="2177829" y="22500"/>
                              <a:pt x="2373767" y="0"/>
                            </a:cubicBezTo>
                            <a:cubicBezTo>
                              <a:pt x="2569705" y="-22500"/>
                              <a:pt x="2585105" y="24400"/>
                              <a:pt x="2769395" y="0"/>
                            </a:cubicBezTo>
                            <a:cubicBezTo>
                              <a:pt x="2953685" y="-24400"/>
                              <a:pt x="3136909" y="14416"/>
                              <a:pt x="3278060" y="0"/>
                            </a:cubicBezTo>
                            <a:cubicBezTo>
                              <a:pt x="3419212" y="-14416"/>
                              <a:pt x="3509332" y="50806"/>
                              <a:pt x="3730206" y="0"/>
                            </a:cubicBezTo>
                            <a:cubicBezTo>
                              <a:pt x="3951080" y="-50806"/>
                              <a:pt x="4056177" y="26294"/>
                              <a:pt x="4295389" y="0"/>
                            </a:cubicBezTo>
                            <a:cubicBezTo>
                              <a:pt x="4534601" y="-26294"/>
                              <a:pt x="4766565" y="54560"/>
                              <a:pt x="4917089" y="0"/>
                            </a:cubicBezTo>
                            <a:cubicBezTo>
                              <a:pt x="5067613" y="-54560"/>
                              <a:pt x="5313957" y="64619"/>
                              <a:pt x="5651827" y="0"/>
                            </a:cubicBezTo>
                            <a:cubicBezTo>
                              <a:pt x="5662865" y="180437"/>
                              <a:pt x="5647515" y="242631"/>
                              <a:pt x="5651827" y="444458"/>
                            </a:cubicBezTo>
                            <a:cubicBezTo>
                              <a:pt x="5656139" y="646285"/>
                              <a:pt x="5610774" y="744012"/>
                              <a:pt x="5651827" y="871486"/>
                            </a:cubicBezTo>
                            <a:cubicBezTo>
                              <a:pt x="5516127" y="893274"/>
                              <a:pt x="5363675" y="834415"/>
                              <a:pt x="5199681" y="871486"/>
                            </a:cubicBezTo>
                            <a:cubicBezTo>
                              <a:pt x="5035687" y="908557"/>
                              <a:pt x="4850429" y="826830"/>
                              <a:pt x="4521462" y="871486"/>
                            </a:cubicBezTo>
                            <a:cubicBezTo>
                              <a:pt x="4192495" y="916142"/>
                              <a:pt x="4145043" y="818230"/>
                              <a:pt x="3899761" y="871486"/>
                            </a:cubicBezTo>
                            <a:cubicBezTo>
                              <a:pt x="3654479" y="924742"/>
                              <a:pt x="3598741" y="869241"/>
                              <a:pt x="3504133" y="871486"/>
                            </a:cubicBezTo>
                            <a:cubicBezTo>
                              <a:pt x="3409525" y="873731"/>
                              <a:pt x="3058816" y="818582"/>
                              <a:pt x="2882432" y="871486"/>
                            </a:cubicBezTo>
                            <a:cubicBezTo>
                              <a:pt x="2706048" y="924390"/>
                              <a:pt x="2549398" y="862467"/>
                              <a:pt x="2373767" y="871486"/>
                            </a:cubicBezTo>
                            <a:cubicBezTo>
                              <a:pt x="2198136" y="880505"/>
                              <a:pt x="1962168" y="797699"/>
                              <a:pt x="1752066" y="871486"/>
                            </a:cubicBezTo>
                            <a:cubicBezTo>
                              <a:pt x="1541964" y="945273"/>
                              <a:pt x="1322876" y="860181"/>
                              <a:pt x="1073847" y="871486"/>
                            </a:cubicBezTo>
                            <a:cubicBezTo>
                              <a:pt x="824818" y="882791"/>
                              <a:pt x="833801" y="854468"/>
                              <a:pt x="678219" y="871486"/>
                            </a:cubicBezTo>
                            <a:cubicBezTo>
                              <a:pt x="522637" y="888504"/>
                              <a:pt x="319674" y="854117"/>
                              <a:pt x="0" y="871486"/>
                            </a:cubicBezTo>
                            <a:cubicBezTo>
                              <a:pt x="-21059" y="777496"/>
                              <a:pt x="49486" y="598959"/>
                              <a:pt x="0" y="453173"/>
                            </a:cubicBezTo>
                            <a:cubicBezTo>
                              <a:pt x="-49486" y="307387"/>
                              <a:pt x="34301" y="125692"/>
                              <a:pt x="0" y="0"/>
                            </a:cubicBezTo>
                            <a:close/>
                          </a:path>
                          <a:path w="5651827" h="871486" stroke="0" extrusionOk="0">
                            <a:moveTo>
                              <a:pt x="0" y="0"/>
                            </a:moveTo>
                            <a:cubicBezTo>
                              <a:pt x="251968" y="-48144"/>
                              <a:pt x="326442" y="19898"/>
                              <a:pt x="508664" y="0"/>
                            </a:cubicBezTo>
                            <a:cubicBezTo>
                              <a:pt x="690886" y="-19898"/>
                              <a:pt x="934038" y="56701"/>
                              <a:pt x="1073847" y="0"/>
                            </a:cubicBezTo>
                            <a:cubicBezTo>
                              <a:pt x="1213656" y="-56701"/>
                              <a:pt x="1436519" y="20046"/>
                              <a:pt x="1639030" y="0"/>
                            </a:cubicBezTo>
                            <a:cubicBezTo>
                              <a:pt x="1841541" y="-20046"/>
                              <a:pt x="2006844" y="10708"/>
                              <a:pt x="2317249" y="0"/>
                            </a:cubicBezTo>
                            <a:cubicBezTo>
                              <a:pt x="2627654" y="-10708"/>
                              <a:pt x="2611099" y="56511"/>
                              <a:pt x="2825914" y="0"/>
                            </a:cubicBezTo>
                            <a:cubicBezTo>
                              <a:pt x="3040730" y="-56511"/>
                              <a:pt x="3333395" y="49063"/>
                              <a:pt x="3504133" y="0"/>
                            </a:cubicBezTo>
                            <a:cubicBezTo>
                              <a:pt x="3674871" y="-49063"/>
                              <a:pt x="3822561" y="64120"/>
                              <a:pt x="4125834" y="0"/>
                            </a:cubicBezTo>
                            <a:cubicBezTo>
                              <a:pt x="4429107" y="-64120"/>
                              <a:pt x="4553379" y="32223"/>
                              <a:pt x="4747535" y="0"/>
                            </a:cubicBezTo>
                            <a:cubicBezTo>
                              <a:pt x="4941691" y="-32223"/>
                              <a:pt x="5029896" y="8039"/>
                              <a:pt x="5143163" y="0"/>
                            </a:cubicBezTo>
                            <a:cubicBezTo>
                              <a:pt x="5256430" y="-8039"/>
                              <a:pt x="5477795" y="53643"/>
                              <a:pt x="5651827" y="0"/>
                            </a:cubicBezTo>
                            <a:cubicBezTo>
                              <a:pt x="5662858" y="147886"/>
                              <a:pt x="5619494" y="311752"/>
                              <a:pt x="5651827" y="418313"/>
                            </a:cubicBezTo>
                            <a:cubicBezTo>
                              <a:pt x="5684160" y="524874"/>
                              <a:pt x="5617982" y="700275"/>
                              <a:pt x="5651827" y="871486"/>
                            </a:cubicBezTo>
                            <a:cubicBezTo>
                              <a:pt x="5513261" y="915321"/>
                              <a:pt x="5326115" y="867338"/>
                              <a:pt x="5199681" y="871486"/>
                            </a:cubicBezTo>
                            <a:cubicBezTo>
                              <a:pt x="5073247" y="875634"/>
                              <a:pt x="4779109" y="829750"/>
                              <a:pt x="4577980" y="871486"/>
                            </a:cubicBezTo>
                            <a:cubicBezTo>
                              <a:pt x="4376851" y="913222"/>
                              <a:pt x="4363924" y="853881"/>
                              <a:pt x="4182352" y="871486"/>
                            </a:cubicBezTo>
                            <a:cubicBezTo>
                              <a:pt x="4000780" y="889091"/>
                              <a:pt x="3797402" y="831818"/>
                              <a:pt x="3617169" y="871486"/>
                            </a:cubicBezTo>
                            <a:cubicBezTo>
                              <a:pt x="3436936" y="911154"/>
                              <a:pt x="3273023" y="844860"/>
                              <a:pt x="2938950" y="871486"/>
                            </a:cubicBezTo>
                            <a:cubicBezTo>
                              <a:pt x="2604877" y="898112"/>
                              <a:pt x="2547292" y="820983"/>
                              <a:pt x="2430286" y="871486"/>
                            </a:cubicBezTo>
                            <a:cubicBezTo>
                              <a:pt x="2313280" y="921989"/>
                              <a:pt x="2063050" y="854235"/>
                              <a:pt x="1808585" y="871486"/>
                            </a:cubicBezTo>
                            <a:cubicBezTo>
                              <a:pt x="1554120" y="888737"/>
                              <a:pt x="1515153" y="851525"/>
                              <a:pt x="1299920" y="871486"/>
                            </a:cubicBezTo>
                            <a:cubicBezTo>
                              <a:pt x="1084687" y="891447"/>
                              <a:pt x="920367" y="852617"/>
                              <a:pt x="678219" y="871486"/>
                            </a:cubicBezTo>
                            <a:cubicBezTo>
                              <a:pt x="436071" y="890355"/>
                              <a:pt x="284293" y="843658"/>
                              <a:pt x="0" y="871486"/>
                            </a:cubicBezTo>
                            <a:cubicBezTo>
                              <a:pt x="-31878" y="693652"/>
                              <a:pt x="18301" y="607103"/>
                              <a:pt x="0" y="461888"/>
                            </a:cubicBezTo>
                            <a:cubicBezTo>
                              <a:pt x="-18301" y="316673"/>
                              <a:pt x="31443" y="21083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DD055B8-87A3-42A2-A01E-056963FDC54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3739485" y="1792046"/>
            <a:ext cx="1721834" cy="51999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5FA8747-A594-4A56-A649-9C2CBDDA06CD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3739485" y="3230532"/>
            <a:ext cx="1721834" cy="1777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DF3CEA1-210E-44FE-8028-BDD4A0310E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4094327" y="4559276"/>
            <a:ext cx="1366992" cy="165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4706D403-B2F0-41EC-B405-41BFB3A7ACE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312692" y="5629225"/>
            <a:ext cx="1148627" cy="7516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D46F7EBE-CEFA-4D87-84CB-3FE2F5CF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4" name="Text Placeholder 3">
            <a:extLst>
              <a:ext uri="{FF2B5EF4-FFF2-40B4-BE49-F238E27FC236}">
                <a16:creationId xmlns:a16="http://schemas.microsoft.com/office/drawing/2014/main" id="{D5E818A7-3842-49CF-927D-415EFD04C756}"/>
              </a:ext>
            </a:extLst>
          </p:cNvPr>
          <p:cNvSpPr txBox="1">
            <a:spLocks/>
          </p:cNvSpPr>
          <p:nvPr/>
        </p:nvSpPr>
        <p:spPr bwMode="white">
          <a:xfrm>
            <a:off x="142164" y="6530492"/>
            <a:ext cx="10840913" cy="286674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Paper: </a:t>
            </a:r>
            <a:r>
              <a:rPr lang="en-US" sz="1200" b="0" i="0" u="sng" strike="noStrike" dirty="0"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 Statistics in Wikidata Topical Subsets</a:t>
            </a:r>
            <a:endParaRPr lang="en-US" sz="8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96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Now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2555" y="2808011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Wikidata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8160" y="2808010"/>
            <a:ext cx="207477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Problem: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Reference Quality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0048" y="2808009"/>
            <a:ext cx="140930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 err="1"/>
              <a:t>Subsetting</a:t>
            </a:r>
            <a:r>
              <a:rPr lang="en-US" sz="2000" dirty="0"/>
              <a:t> &amp;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Statistics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445" y="2808008"/>
            <a:ext cx="2284591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b="1" dirty="0"/>
              <a:t>RQSS</a:t>
            </a:r>
            <a:r>
              <a:rPr lang="en-US" sz="2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2000" b="1" dirty="0"/>
              <a:t>R</a:t>
            </a:r>
            <a:r>
              <a:rPr lang="en-US" sz="2000" dirty="0"/>
              <a:t>eferencing </a:t>
            </a:r>
            <a:r>
              <a:rPr lang="en-US" sz="2000" b="1" dirty="0"/>
              <a:t>Q</a:t>
            </a:r>
            <a:r>
              <a:rPr lang="en-US" sz="2000" dirty="0"/>
              <a:t>uality </a:t>
            </a:r>
            <a:r>
              <a:rPr lang="en-US" sz="2000" b="1" dirty="0"/>
              <a:t>S</a:t>
            </a:r>
            <a:r>
              <a:rPr lang="en-US" sz="2000" dirty="0"/>
              <a:t>coring </a:t>
            </a:r>
            <a:r>
              <a:rPr lang="en-US" sz="2000" b="1" dirty="0"/>
              <a:t>S</a:t>
            </a:r>
            <a:r>
              <a:rPr lang="en-US" sz="2000" dirty="0"/>
              <a:t>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2808007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Goals &amp; Lessons Learned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06783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262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Oval 19" descr="decorative element">
            <a:extLst>
              <a:ext uri="{FF2B5EF4-FFF2-40B4-BE49-F238E27FC236}">
                <a16:creationId xmlns:a16="http://schemas.microsoft.com/office/drawing/2014/main" id="{99B31570-914C-44C5-9450-CC2DD6E4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270" descr="decorative element">
            <a:extLst>
              <a:ext uri="{FF2B5EF4-FFF2-40B4-BE49-F238E27FC236}">
                <a16:creationId xmlns:a16="http://schemas.microsoft.com/office/drawing/2014/main" id="{5794CF64-BC6C-438D-80E5-EE1C8DDA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8" y="394882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0" name="Oval 9" descr="decorative element">
            <a:extLst>
              <a:ext uri="{FF2B5EF4-FFF2-40B4-BE49-F238E27FC236}">
                <a16:creationId xmlns:a16="http://schemas.microsoft.com/office/drawing/2014/main" id="{D8594C8E-6946-4E22-975A-8E958A376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454" y="3941834"/>
            <a:ext cx="252000" cy="25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72DD3-CB88-47C8-BF61-E69CF6D6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38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Data 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30770B5-4D1B-4F52-BF14-95F614510F3A}"/>
                  </a:ext>
                </a:extLst>
              </p:cNvPr>
              <p:cNvSpPr txBox="1">
                <a:spLocks/>
              </p:cNvSpPr>
              <p:nvPr/>
            </p:nvSpPr>
            <p:spPr bwMode="white">
              <a:xfrm>
                <a:off x="5480764" y="965645"/>
                <a:ext cx="5920132" cy="547434"/>
              </a:xfrm>
              <a:prstGeom prst="roundRect">
                <a:avLst>
                  <a:gd name="adj" fmla="val 1970"/>
                </a:avLst>
              </a:prstGeom>
              <a:ln w="28575">
                <a:noFill/>
              </a:ln>
              <a:effectLst/>
            </p:spPr>
            <p:txBody>
              <a:bodyPr vert="horz" lIns="91440" tIns="45720" rIns="91440" bIns="45720" rtlCol="0" anchor="t" anchorCtr="0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0"/>
                  </a:spcBef>
                  <a:spcAft>
                    <a:spcPts val="1000"/>
                  </a:spcAft>
                  <a:buClr>
                    <a:schemeClr val="tx1"/>
                  </a:buClr>
                  <a:buSzPct val="100000"/>
                  <a:buFont typeface="Arial"/>
                  <a:buChar char="•"/>
                  <a:defRPr sz="12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Categories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Dimensions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Metrics</a:t>
                </a:r>
              </a:p>
            </p:txBody>
          </p:sp>
        </mc:Choice>
        <mc:Fallback xmlns="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F30770B5-4D1B-4F52-BF14-95F61451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white">
              <a:xfrm>
                <a:off x="5480764" y="965645"/>
                <a:ext cx="5920132" cy="547434"/>
              </a:xfrm>
              <a:prstGeom prst="roundRect">
                <a:avLst>
                  <a:gd name="adj" fmla="val 1970"/>
                </a:avLst>
              </a:prstGeom>
              <a:blipFill>
                <a:blip r:embed="rId2"/>
                <a:stretch>
                  <a:fillRect t="-10000" b="-27778"/>
                </a:stretch>
              </a:blipFill>
              <a:ln w="28575"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19D4FA3-62A5-4231-B3E1-5F9FB463298D}"/>
              </a:ext>
            </a:extLst>
          </p:cNvPr>
          <p:cNvSpPr txBox="1"/>
          <p:nvPr/>
        </p:nvSpPr>
        <p:spPr>
          <a:xfrm>
            <a:off x="1840017" y="2146598"/>
            <a:ext cx="32369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Accessibility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Accessibility</a:t>
            </a:r>
            <a:endParaRPr lang="en-US" sz="1200" b="0" i="0" u="none" strike="noStrike" kern="1200" baseline="0" dirty="0">
              <a:solidFill>
                <a:schemeClr val="accent6">
                  <a:lumMod val="20000"/>
                  <a:lumOff val="80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License</a:t>
            </a:r>
            <a:endParaRPr lang="en-US" sz="1200" b="0" i="0" u="none" strike="noStrike" kern="1200" baseline="0" dirty="0">
              <a:solidFill>
                <a:schemeClr val="accent6">
                  <a:lumMod val="20000"/>
                  <a:lumOff val="80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Interlinking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Security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Performance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Intrinsic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Accuracy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Consistency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Conciseness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Contextual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Relevancy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Completeness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Amount-of-data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617B1-B105-4D50-ADE6-037E7B81A4ED}"/>
              </a:ext>
            </a:extLst>
          </p:cNvPr>
          <p:cNvSpPr txBox="1"/>
          <p:nvPr/>
        </p:nvSpPr>
        <p:spPr>
          <a:xfrm>
            <a:off x="6577602" y="1869599"/>
            <a:ext cx="413589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Timeliness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Currency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Volatility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Timeliness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Trust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Reputation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Believability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Verifiability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Objectivity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Representational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Representational-conciseness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Representational-consistency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Understandability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Interoperability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Versatility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08DDFBA-7129-4522-9A08-296AB217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946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cap="none" dirty="0"/>
              <a:t>Referencing Quality Assessment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C8C8-FD41-4688-9316-30E4AA3CB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185" y="2700429"/>
            <a:ext cx="5202071" cy="916228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A50BF-83F9-4EC7-AFDC-14516379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8271" y="2700429"/>
            <a:ext cx="5228444" cy="916228"/>
          </a:xfrm>
        </p:spPr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Reference-Specifics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8E34FC-7C83-46B1-A7A6-D36E00B3405C}"/>
              </a:ext>
            </a:extLst>
          </p:cNvPr>
          <p:cNvSpPr/>
          <p:nvPr/>
        </p:nvSpPr>
        <p:spPr>
          <a:xfrm>
            <a:off x="6096000" y="3616657"/>
            <a:ext cx="5627427" cy="2879676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87B01-327E-4C86-8416-ABA175DB85BD}"/>
              </a:ext>
            </a:extLst>
          </p:cNvPr>
          <p:cNvSpPr/>
          <p:nvPr/>
        </p:nvSpPr>
        <p:spPr>
          <a:xfrm>
            <a:off x="364508" y="3616657"/>
            <a:ext cx="5627427" cy="2879676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8A0FD4-DFEF-451C-B6D3-88537A136155}"/>
              </a:ext>
            </a:extLst>
          </p:cNvPr>
          <p:cNvSpPr txBox="1"/>
          <p:nvPr/>
        </p:nvSpPr>
        <p:spPr>
          <a:xfrm>
            <a:off x="3282286" y="1929659"/>
            <a:ext cx="5627427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/>
              <a:t>A collection of metrics obtained from: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B795D8-FFF6-48AF-A202-65B93BE2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4170589"/>
            <a:ext cx="1127009" cy="11270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7F3907-4561-45F4-928B-C02412DDA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9" y="4170588"/>
            <a:ext cx="1127009" cy="112700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6C750F-2B47-4D18-BF96-DEBF73AB6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47" y="4170587"/>
            <a:ext cx="1127009" cy="1127009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DD241D6-421F-43F2-B42B-214518002C15}"/>
              </a:ext>
            </a:extLst>
          </p:cNvPr>
          <p:cNvSpPr txBox="1">
            <a:spLocks/>
          </p:cNvSpPr>
          <p:nvPr/>
        </p:nvSpPr>
        <p:spPr bwMode="white">
          <a:xfrm>
            <a:off x="564036" y="5532110"/>
            <a:ext cx="1440409" cy="3729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Zaveri et al.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B166074-01E3-4477-BB75-098AA90FABB5}"/>
              </a:ext>
            </a:extLst>
          </p:cNvPr>
          <p:cNvSpPr txBox="1">
            <a:spLocks/>
          </p:cNvSpPr>
          <p:nvPr/>
        </p:nvSpPr>
        <p:spPr bwMode="white">
          <a:xfrm>
            <a:off x="2271349" y="5532110"/>
            <a:ext cx="1622667" cy="3729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Farber et al.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ABB62CB-A2A4-43C2-B62B-1E990DCD7802}"/>
              </a:ext>
            </a:extLst>
          </p:cNvPr>
          <p:cNvSpPr txBox="1">
            <a:spLocks/>
          </p:cNvSpPr>
          <p:nvPr/>
        </p:nvSpPr>
        <p:spPr bwMode="white">
          <a:xfrm>
            <a:off x="4110893" y="5526592"/>
            <a:ext cx="1881042" cy="3729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Debattista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et al.</a:t>
            </a:r>
          </a:p>
        </p:txBody>
      </p:sp>
      <p:pic>
        <p:nvPicPr>
          <p:cNvPr id="7" name="Picture 2" descr="logo img">
            <a:extLst>
              <a:ext uri="{FF2B5EF4-FFF2-40B4-BE49-F238E27FC236}">
                <a16:creationId xmlns:a16="http://schemas.microsoft.com/office/drawing/2014/main" id="{6352BC8E-DCF3-4F2B-97CD-1172F050F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228" y="4196199"/>
            <a:ext cx="2699982" cy="99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2A1B9E-A1A8-4262-AF70-31428242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067" y="4156831"/>
            <a:ext cx="1514191" cy="10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841EB17-440D-45C0-A2B8-05EEB4C4BCA1}"/>
              </a:ext>
            </a:extLst>
          </p:cNvPr>
          <p:cNvSpPr txBox="1">
            <a:spLocks/>
          </p:cNvSpPr>
          <p:nvPr/>
        </p:nvSpPr>
        <p:spPr bwMode="white">
          <a:xfrm>
            <a:off x="6451944" y="5525841"/>
            <a:ext cx="2422550" cy="3729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Our Statistic Paper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32E941C-A8C1-4AE2-90D1-6FAB06F1ADDB}"/>
              </a:ext>
            </a:extLst>
          </p:cNvPr>
          <p:cNvSpPr txBox="1">
            <a:spLocks/>
          </p:cNvSpPr>
          <p:nvPr/>
        </p:nvSpPr>
        <p:spPr bwMode="white">
          <a:xfrm>
            <a:off x="9436887" y="5525841"/>
            <a:ext cx="2422550" cy="37292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Wikidata Policy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B89121C-21D7-4B36-B35F-0AC607C0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3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Covered Dimensions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9D4FA3-62A5-4231-B3E1-5F9FB463298D}"/>
              </a:ext>
            </a:extLst>
          </p:cNvPr>
          <p:cNvSpPr txBox="1"/>
          <p:nvPr/>
        </p:nvSpPr>
        <p:spPr>
          <a:xfrm>
            <a:off x="1840017" y="2146598"/>
            <a:ext cx="32369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Accessibility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Accessibility</a:t>
            </a:r>
            <a:endParaRPr lang="en-US" sz="1200" b="0" i="0" u="none" strike="noStrike" kern="1200" baseline="0" dirty="0">
              <a:solidFill>
                <a:schemeClr val="accent6">
                  <a:lumMod val="20000"/>
                  <a:lumOff val="80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License</a:t>
            </a:r>
            <a:endParaRPr lang="en-US" sz="1200" b="0" i="0" u="none" strike="noStrike" kern="1200" baseline="0" dirty="0">
              <a:solidFill>
                <a:schemeClr val="accent6">
                  <a:lumMod val="20000"/>
                  <a:lumOff val="80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2000" b="0" i="0" u="none" strike="sngStrike" kern="1200" baseline="0" dirty="0">
                <a:solidFill>
                  <a:srgbClr val="FF0000"/>
                </a:solidFill>
                <a:latin typeface="Corbel" panose="020B0503020204020204" pitchFamily="34" charset="0"/>
              </a:rPr>
              <a:t>Interlinking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Security</a:t>
            </a:r>
          </a:p>
          <a:p>
            <a:pPr lvl="1"/>
            <a:r>
              <a:rPr lang="en-US" sz="2000" b="0" i="0" u="none" strike="sngStrike" kern="1200" baseline="0" dirty="0">
                <a:solidFill>
                  <a:srgbClr val="FF0000"/>
                </a:solidFill>
                <a:latin typeface="Corbel" panose="020B0503020204020204" pitchFamily="34" charset="0"/>
              </a:rPr>
              <a:t>Performance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Intrinsic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Accuracy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Consistency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Conciseness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Contextual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Relevancy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Completeness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Amount-of-data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4617B1-B105-4D50-ADE6-037E7B81A4ED}"/>
              </a:ext>
            </a:extLst>
          </p:cNvPr>
          <p:cNvSpPr txBox="1"/>
          <p:nvPr/>
        </p:nvSpPr>
        <p:spPr>
          <a:xfrm>
            <a:off x="6577602" y="1869599"/>
            <a:ext cx="4135891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Timeliness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Currency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Volatility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Timeliness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Trust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Reputation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Believability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Verifiability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Objectivity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sz="2000" b="1" i="0" u="none" strike="noStrike" kern="1200" baseline="0" dirty="0">
                <a:latin typeface="Corbel" panose="020B0503020204020204" pitchFamily="34" charset="0"/>
              </a:rPr>
              <a:t>Representational category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Representational-conciseness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Representational-consistency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Understandability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Interoperability</a:t>
            </a:r>
          </a:p>
          <a:p>
            <a:pPr lvl="1"/>
            <a:r>
              <a:rPr lang="en-US" sz="2000" b="0" i="0" u="none" strike="noStrike" kern="1200" baseline="0" dirty="0">
                <a:solidFill>
                  <a:schemeClr val="accent6">
                    <a:lumMod val="20000"/>
                    <a:lumOff val="80000"/>
                  </a:schemeClr>
                </a:solidFill>
                <a:latin typeface="Corbel" panose="020B0503020204020204" pitchFamily="34" charset="0"/>
              </a:rPr>
              <a:t>Versatility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D3045-B393-4B3B-8D7C-0AE5BC0B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15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Project Pipeline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CAC5BBD-910E-44DA-AEDB-F42654BF9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378239"/>
              </p:ext>
            </p:extLst>
          </p:nvPr>
        </p:nvGraphicFramePr>
        <p:xfrm>
          <a:off x="582851" y="2010276"/>
          <a:ext cx="11026298" cy="4379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9C47F-C88D-4B84-B5D4-2B49CDF8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345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cap="none" dirty="0"/>
              <a:t>How Many Metrics?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CB80FA09-8E60-4DD4-9C2B-39350B934949}"/>
              </a:ext>
            </a:extLst>
          </p:cNvPr>
          <p:cNvSpPr txBox="1">
            <a:spLocks/>
          </p:cNvSpPr>
          <p:nvPr/>
        </p:nvSpPr>
        <p:spPr bwMode="white">
          <a:xfrm>
            <a:off x="773525" y="2317948"/>
            <a:ext cx="3300416" cy="3424107"/>
          </a:xfrm>
          <a:custGeom>
            <a:avLst/>
            <a:gdLst>
              <a:gd name="connsiteX0" fmla="*/ 0 w 3300416"/>
              <a:gd name="connsiteY0" fmla="*/ 0 h 3424107"/>
              <a:gd name="connsiteX1" fmla="*/ 693087 w 3300416"/>
              <a:gd name="connsiteY1" fmla="*/ 0 h 3424107"/>
              <a:gd name="connsiteX2" fmla="*/ 1320166 w 3300416"/>
              <a:gd name="connsiteY2" fmla="*/ 0 h 3424107"/>
              <a:gd name="connsiteX3" fmla="*/ 1914241 w 3300416"/>
              <a:gd name="connsiteY3" fmla="*/ 0 h 3424107"/>
              <a:gd name="connsiteX4" fmla="*/ 2574324 w 3300416"/>
              <a:gd name="connsiteY4" fmla="*/ 0 h 3424107"/>
              <a:gd name="connsiteX5" fmla="*/ 3300416 w 3300416"/>
              <a:gd name="connsiteY5" fmla="*/ 0 h 3424107"/>
              <a:gd name="connsiteX6" fmla="*/ 3300416 w 3300416"/>
              <a:gd name="connsiteY6" fmla="*/ 582098 h 3424107"/>
              <a:gd name="connsiteX7" fmla="*/ 3300416 w 3300416"/>
              <a:gd name="connsiteY7" fmla="*/ 1164196 h 3424107"/>
              <a:gd name="connsiteX8" fmla="*/ 3300416 w 3300416"/>
              <a:gd name="connsiteY8" fmla="*/ 1746295 h 3424107"/>
              <a:gd name="connsiteX9" fmla="*/ 3300416 w 3300416"/>
              <a:gd name="connsiteY9" fmla="*/ 2431116 h 3424107"/>
              <a:gd name="connsiteX10" fmla="*/ 3300416 w 3300416"/>
              <a:gd name="connsiteY10" fmla="*/ 3424107 h 3424107"/>
              <a:gd name="connsiteX11" fmla="*/ 2673337 w 3300416"/>
              <a:gd name="connsiteY11" fmla="*/ 3424107 h 3424107"/>
              <a:gd name="connsiteX12" fmla="*/ 2112266 w 3300416"/>
              <a:gd name="connsiteY12" fmla="*/ 3424107 h 3424107"/>
              <a:gd name="connsiteX13" fmla="*/ 1386175 w 3300416"/>
              <a:gd name="connsiteY13" fmla="*/ 3424107 h 3424107"/>
              <a:gd name="connsiteX14" fmla="*/ 726092 w 3300416"/>
              <a:gd name="connsiteY14" fmla="*/ 3424107 h 3424107"/>
              <a:gd name="connsiteX15" fmla="*/ 0 w 3300416"/>
              <a:gd name="connsiteY15" fmla="*/ 3424107 h 3424107"/>
              <a:gd name="connsiteX16" fmla="*/ 0 w 3300416"/>
              <a:gd name="connsiteY16" fmla="*/ 2705045 h 3424107"/>
              <a:gd name="connsiteX17" fmla="*/ 0 w 3300416"/>
              <a:gd name="connsiteY17" fmla="*/ 2054464 h 3424107"/>
              <a:gd name="connsiteX18" fmla="*/ 0 w 3300416"/>
              <a:gd name="connsiteY18" fmla="*/ 1335402 h 3424107"/>
              <a:gd name="connsiteX19" fmla="*/ 0 w 3300416"/>
              <a:gd name="connsiteY19" fmla="*/ 719062 h 3424107"/>
              <a:gd name="connsiteX20" fmla="*/ 0 w 3300416"/>
              <a:gd name="connsiteY20" fmla="*/ 0 h 34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6" h="3424107" fill="none" extrusionOk="0">
                <a:moveTo>
                  <a:pt x="0" y="0"/>
                </a:moveTo>
                <a:cubicBezTo>
                  <a:pt x="164451" y="30917"/>
                  <a:pt x="346621" y="18934"/>
                  <a:pt x="693087" y="0"/>
                </a:cubicBezTo>
                <a:cubicBezTo>
                  <a:pt x="1039553" y="-18934"/>
                  <a:pt x="1147266" y="23750"/>
                  <a:pt x="1320166" y="0"/>
                </a:cubicBezTo>
                <a:cubicBezTo>
                  <a:pt x="1493066" y="-23750"/>
                  <a:pt x="1716444" y="18308"/>
                  <a:pt x="1914241" y="0"/>
                </a:cubicBezTo>
                <a:cubicBezTo>
                  <a:pt x="2112038" y="-18308"/>
                  <a:pt x="2285736" y="-5848"/>
                  <a:pt x="2574324" y="0"/>
                </a:cubicBezTo>
                <a:cubicBezTo>
                  <a:pt x="2862912" y="5848"/>
                  <a:pt x="3079100" y="2462"/>
                  <a:pt x="3300416" y="0"/>
                </a:cubicBezTo>
                <a:cubicBezTo>
                  <a:pt x="3289776" y="283233"/>
                  <a:pt x="3281339" y="291436"/>
                  <a:pt x="3300416" y="582098"/>
                </a:cubicBezTo>
                <a:cubicBezTo>
                  <a:pt x="3319493" y="872760"/>
                  <a:pt x="3325728" y="883060"/>
                  <a:pt x="3300416" y="1164196"/>
                </a:cubicBezTo>
                <a:cubicBezTo>
                  <a:pt x="3275104" y="1445332"/>
                  <a:pt x="3318133" y="1534282"/>
                  <a:pt x="3300416" y="1746295"/>
                </a:cubicBezTo>
                <a:cubicBezTo>
                  <a:pt x="3282699" y="1958308"/>
                  <a:pt x="3321341" y="2157004"/>
                  <a:pt x="3300416" y="2431116"/>
                </a:cubicBezTo>
                <a:cubicBezTo>
                  <a:pt x="3279491" y="2705228"/>
                  <a:pt x="3295380" y="3102374"/>
                  <a:pt x="3300416" y="3424107"/>
                </a:cubicBezTo>
                <a:cubicBezTo>
                  <a:pt x="2999803" y="3433653"/>
                  <a:pt x="2954091" y="3404224"/>
                  <a:pt x="2673337" y="3424107"/>
                </a:cubicBezTo>
                <a:cubicBezTo>
                  <a:pt x="2392583" y="3443990"/>
                  <a:pt x="2240118" y="3427507"/>
                  <a:pt x="2112266" y="3424107"/>
                </a:cubicBezTo>
                <a:cubicBezTo>
                  <a:pt x="1984414" y="3420707"/>
                  <a:pt x="1646710" y="3444315"/>
                  <a:pt x="1386175" y="3424107"/>
                </a:cubicBezTo>
                <a:cubicBezTo>
                  <a:pt x="1125640" y="3403899"/>
                  <a:pt x="987046" y="3397092"/>
                  <a:pt x="726092" y="3424107"/>
                </a:cubicBezTo>
                <a:cubicBezTo>
                  <a:pt x="465138" y="3451122"/>
                  <a:pt x="153464" y="3439830"/>
                  <a:pt x="0" y="3424107"/>
                </a:cubicBezTo>
                <a:cubicBezTo>
                  <a:pt x="33418" y="3146151"/>
                  <a:pt x="-33327" y="2909202"/>
                  <a:pt x="0" y="2705045"/>
                </a:cubicBezTo>
                <a:cubicBezTo>
                  <a:pt x="33327" y="2500888"/>
                  <a:pt x="2049" y="2222470"/>
                  <a:pt x="0" y="2054464"/>
                </a:cubicBezTo>
                <a:cubicBezTo>
                  <a:pt x="-2049" y="1886458"/>
                  <a:pt x="28513" y="1608570"/>
                  <a:pt x="0" y="1335402"/>
                </a:cubicBezTo>
                <a:cubicBezTo>
                  <a:pt x="-28513" y="1062234"/>
                  <a:pt x="-14553" y="952071"/>
                  <a:pt x="0" y="719062"/>
                </a:cubicBezTo>
                <a:cubicBezTo>
                  <a:pt x="14553" y="486053"/>
                  <a:pt x="-2443" y="144672"/>
                  <a:pt x="0" y="0"/>
                </a:cubicBezTo>
                <a:close/>
              </a:path>
              <a:path w="3300416" h="3424107" stroke="0" extrusionOk="0">
                <a:moveTo>
                  <a:pt x="0" y="0"/>
                </a:moveTo>
                <a:cubicBezTo>
                  <a:pt x="253811" y="14324"/>
                  <a:pt x="383078" y="-25914"/>
                  <a:pt x="561071" y="0"/>
                </a:cubicBezTo>
                <a:cubicBezTo>
                  <a:pt x="739064" y="25914"/>
                  <a:pt x="952414" y="1322"/>
                  <a:pt x="1122141" y="0"/>
                </a:cubicBezTo>
                <a:cubicBezTo>
                  <a:pt x="1291868" y="-1322"/>
                  <a:pt x="1536191" y="18240"/>
                  <a:pt x="1749220" y="0"/>
                </a:cubicBezTo>
                <a:cubicBezTo>
                  <a:pt x="1962249" y="-18240"/>
                  <a:pt x="2160620" y="-27075"/>
                  <a:pt x="2409304" y="0"/>
                </a:cubicBezTo>
                <a:cubicBezTo>
                  <a:pt x="2657988" y="27075"/>
                  <a:pt x="3045773" y="-29683"/>
                  <a:pt x="3300416" y="0"/>
                </a:cubicBezTo>
                <a:cubicBezTo>
                  <a:pt x="3331841" y="320664"/>
                  <a:pt x="3330321" y="475666"/>
                  <a:pt x="3300416" y="684821"/>
                </a:cubicBezTo>
                <a:cubicBezTo>
                  <a:pt x="3270511" y="893976"/>
                  <a:pt x="3272970" y="1000094"/>
                  <a:pt x="3300416" y="1266920"/>
                </a:cubicBezTo>
                <a:cubicBezTo>
                  <a:pt x="3327862" y="1533746"/>
                  <a:pt x="3323771" y="1691323"/>
                  <a:pt x="3300416" y="1849018"/>
                </a:cubicBezTo>
                <a:cubicBezTo>
                  <a:pt x="3277061" y="2006713"/>
                  <a:pt x="3280479" y="2329542"/>
                  <a:pt x="3300416" y="2499598"/>
                </a:cubicBezTo>
                <a:cubicBezTo>
                  <a:pt x="3320353" y="2669654"/>
                  <a:pt x="3340846" y="3176229"/>
                  <a:pt x="3300416" y="3424107"/>
                </a:cubicBezTo>
                <a:cubicBezTo>
                  <a:pt x="3048342" y="3408249"/>
                  <a:pt x="2909038" y="3407765"/>
                  <a:pt x="2706341" y="3424107"/>
                </a:cubicBezTo>
                <a:cubicBezTo>
                  <a:pt x="2503645" y="3440449"/>
                  <a:pt x="2150825" y="3438421"/>
                  <a:pt x="1980250" y="3424107"/>
                </a:cubicBezTo>
                <a:cubicBezTo>
                  <a:pt x="1809675" y="3409793"/>
                  <a:pt x="1513137" y="3404209"/>
                  <a:pt x="1386175" y="3424107"/>
                </a:cubicBezTo>
                <a:cubicBezTo>
                  <a:pt x="1259214" y="3444005"/>
                  <a:pt x="1073285" y="3409658"/>
                  <a:pt x="825104" y="3424107"/>
                </a:cubicBezTo>
                <a:cubicBezTo>
                  <a:pt x="576923" y="3438556"/>
                  <a:pt x="310029" y="3450699"/>
                  <a:pt x="0" y="3424107"/>
                </a:cubicBezTo>
                <a:cubicBezTo>
                  <a:pt x="-6935" y="3257198"/>
                  <a:pt x="-31196" y="3032579"/>
                  <a:pt x="0" y="2773527"/>
                </a:cubicBezTo>
                <a:cubicBezTo>
                  <a:pt x="31196" y="2514475"/>
                  <a:pt x="-5969" y="2432261"/>
                  <a:pt x="0" y="2157187"/>
                </a:cubicBezTo>
                <a:cubicBezTo>
                  <a:pt x="5969" y="1882113"/>
                  <a:pt x="-12194" y="1801892"/>
                  <a:pt x="0" y="1540848"/>
                </a:cubicBezTo>
                <a:cubicBezTo>
                  <a:pt x="12194" y="1279804"/>
                  <a:pt x="-27483" y="1089874"/>
                  <a:pt x="0" y="958750"/>
                </a:cubicBezTo>
                <a:cubicBezTo>
                  <a:pt x="27483" y="827626"/>
                  <a:pt x="2431" y="470367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114309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Categories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88E22606-CC6C-4320-8FD6-C7AC797824E0}"/>
              </a:ext>
            </a:extLst>
          </p:cNvPr>
          <p:cNvSpPr txBox="1">
            <a:spLocks/>
          </p:cNvSpPr>
          <p:nvPr/>
        </p:nvSpPr>
        <p:spPr>
          <a:xfrm>
            <a:off x="4316138" y="2317948"/>
            <a:ext cx="3300416" cy="3424107"/>
          </a:xfrm>
          <a:custGeom>
            <a:avLst/>
            <a:gdLst>
              <a:gd name="connsiteX0" fmla="*/ 0 w 3300416"/>
              <a:gd name="connsiteY0" fmla="*/ 0 h 3424107"/>
              <a:gd name="connsiteX1" fmla="*/ 693087 w 3300416"/>
              <a:gd name="connsiteY1" fmla="*/ 0 h 3424107"/>
              <a:gd name="connsiteX2" fmla="*/ 1287162 w 3300416"/>
              <a:gd name="connsiteY2" fmla="*/ 0 h 3424107"/>
              <a:gd name="connsiteX3" fmla="*/ 1980250 w 3300416"/>
              <a:gd name="connsiteY3" fmla="*/ 0 h 3424107"/>
              <a:gd name="connsiteX4" fmla="*/ 2673337 w 3300416"/>
              <a:gd name="connsiteY4" fmla="*/ 0 h 3424107"/>
              <a:gd name="connsiteX5" fmla="*/ 3300416 w 3300416"/>
              <a:gd name="connsiteY5" fmla="*/ 0 h 3424107"/>
              <a:gd name="connsiteX6" fmla="*/ 3300416 w 3300416"/>
              <a:gd name="connsiteY6" fmla="*/ 753304 h 3424107"/>
              <a:gd name="connsiteX7" fmla="*/ 3300416 w 3300416"/>
              <a:gd name="connsiteY7" fmla="*/ 1369643 h 3424107"/>
              <a:gd name="connsiteX8" fmla="*/ 3300416 w 3300416"/>
              <a:gd name="connsiteY8" fmla="*/ 2122946 h 3424107"/>
              <a:gd name="connsiteX9" fmla="*/ 3300416 w 3300416"/>
              <a:gd name="connsiteY9" fmla="*/ 2807768 h 3424107"/>
              <a:gd name="connsiteX10" fmla="*/ 3300416 w 3300416"/>
              <a:gd name="connsiteY10" fmla="*/ 3424107 h 3424107"/>
              <a:gd name="connsiteX11" fmla="*/ 2673337 w 3300416"/>
              <a:gd name="connsiteY11" fmla="*/ 3424107 h 3424107"/>
              <a:gd name="connsiteX12" fmla="*/ 2079262 w 3300416"/>
              <a:gd name="connsiteY12" fmla="*/ 3424107 h 3424107"/>
              <a:gd name="connsiteX13" fmla="*/ 1386175 w 3300416"/>
              <a:gd name="connsiteY13" fmla="*/ 3424107 h 3424107"/>
              <a:gd name="connsiteX14" fmla="*/ 726092 w 3300416"/>
              <a:gd name="connsiteY14" fmla="*/ 3424107 h 3424107"/>
              <a:gd name="connsiteX15" fmla="*/ 0 w 3300416"/>
              <a:gd name="connsiteY15" fmla="*/ 3424107 h 3424107"/>
              <a:gd name="connsiteX16" fmla="*/ 0 w 3300416"/>
              <a:gd name="connsiteY16" fmla="*/ 2739286 h 3424107"/>
              <a:gd name="connsiteX17" fmla="*/ 0 w 3300416"/>
              <a:gd name="connsiteY17" fmla="*/ 2088705 h 3424107"/>
              <a:gd name="connsiteX18" fmla="*/ 0 w 3300416"/>
              <a:gd name="connsiteY18" fmla="*/ 1506607 h 3424107"/>
              <a:gd name="connsiteX19" fmla="*/ 0 w 3300416"/>
              <a:gd name="connsiteY19" fmla="*/ 787545 h 3424107"/>
              <a:gd name="connsiteX20" fmla="*/ 0 w 3300416"/>
              <a:gd name="connsiteY20" fmla="*/ 0 h 34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6" h="3424107" fill="none" extrusionOk="0">
                <a:moveTo>
                  <a:pt x="0" y="0"/>
                </a:moveTo>
                <a:cubicBezTo>
                  <a:pt x="219815" y="6539"/>
                  <a:pt x="472391" y="-29056"/>
                  <a:pt x="693087" y="0"/>
                </a:cubicBezTo>
                <a:cubicBezTo>
                  <a:pt x="913783" y="29056"/>
                  <a:pt x="1149153" y="11143"/>
                  <a:pt x="1287162" y="0"/>
                </a:cubicBezTo>
                <a:cubicBezTo>
                  <a:pt x="1425172" y="-11143"/>
                  <a:pt x="1663283" y="-9004"/>
                  <a:pt x="1980250" y="0"/>
                </a:cubicBezTo>
                <a:cubicBezTo>
                  <a:pt x="2297217" y="9004"/>
                  <a:pt x="2416293" y="10209"/>
                  <a:pt x="2673337" y="0"/>
                </a:cubicBezTo>
                <a:cubicBezTo>
                  <a:pt x="2930381" y="-10209"/>
                  <a:pt x="3150348" y="5409"/>
                  <a:pt x="3300416" y="0"/>
                </a:cubicBezTo>
                <a:cubicBezTo>
                  <a:pt x="3284067" y="242748"/>
                  <a:pt x="3285417" y="538293"/>
                  <a:pt x="3300416" y="753304"/>
                </a:cubicBezTo>
                <a:cubicBezTo>
                  <a:pt x="3315415" y="968315"/>
                  <a:pt x="3308286" y="1130572"/>
                  <a:pt x="3300416" y="1369643"/>
                </a:cubicBezTo>
                <a:cubicBezTo>
                  <a:pt x="3292546" y="1608714"/>
                  <a:pt x="3317892" y="1932289"/>
                  <a:pt x="3300416" y="2122946"/>
                </a:cubicBezTo>
                <a:cubicBezTo>
                  <a:pt x="3282940" y="2313603"/>
                  <a:pt x="3314189" y="2487102"/>
                  <a:pt x="3300416" y="2807768"/>
                </a:cubicBezTo>
                <a:cubicBezTo>
                  <a:pt x="3286643" y="3128434"/>
                  <a:pt x="3326012" y="3249666"/>
                  <a:pt x="3300416" y="3424107"/>
                </a:cubicBezTo>
                <a:cubicBezTo>
                  <a:pt x="3025753" y="3421917"/>
                  <a:pt x="2799979" y="3415773"/>
                  <a:pt x="2673337" y="3424107"/>
                </a:cubicBezTo>
                <a:cubicBezTo>
                  <a:pt x="2546695" y="3432441"/>
                  <a:pt x="2269781" y="3412085"/>
                  <a:pt x="2079262" y="3424107"/>
                </a:cubicBezTo>
                <a:cubicBezTo>
                  <a:pt x="1888743" y="3436129"/>
                  <a:pt x="1575989" y="3394694"/>
                  <a:pt x="1386175" y="3424107"/>
                </a:cubicBezTo>
                <a:cubicBezTo>
                  <a:pt x="1196361" y="3453520"/>
                  <a:pt x="1039783" y="3450513"/>
                  <a:pt x="726092" y="3424107"/>
                </a:cubicBezTo>
                <a:cubicBezTo>
                  <a:pt x="412401" y="3397701"/>
                  <a:pt x="347619" y="3398758"/>
                  <a:pt x="0" y="3424107"/>
                </a:cubicBezTo>
                <a:cubicBezTo>
                  <a:pt x="-21546" y="3174689"/>
                  <a:pt x="-16419" y="2976377"/>
                  <a:pt x="0" y="2739286"/>
                </a:cubicBezTo>
                <a:cubicBezTo>
                  <a:pt x="16419" y="2502195"/>
                  <a:pt x="-9835" y="2326859"/>
                  <a:pt x="0" y="2088705"/>
                </a:cubicBezTo>
                <a:cubicBezTo>
                  <a:pt x="9835" y="1850551"/>
                  <a:pt x="21407" y="1670297"/>
                  <a:pt x="0" y="1506607"/>
                </a:cubicBezTo>
                <a:cubicBezTo>
                  <a:pt x="-21407" y="1342917"/>
                  <a:pt x="30207" y="935257"/>
                  <a:pt x="0" y="787545"/>
                </a:cubicBezTo>
                <a:cubicBezTo>
                  <a:pt x="-30207" y="639833"/>
                  <a:pt x="17418" y="265539"/>
                  <a:pt x="0" y="0"/>
                </a:cubicBezTo>
                <a:close/>
              </a:path>
              <a:path w="3300416" h="3424107" stroke="0" extrusionOk="0">
                <a:moveTo>
                  <a:pt x="0" y="0"/>
                </a:moveTo>
                <a:cubicBezTo>
                  <a:pt x="145761" y="737"/>
                  <a:pt x="316066" y="27013"/>
                  <a:pt x="594075" y="0"/>
                </a:cubicBezTo>
                <a:cubicBezTo>
                  <a:pt x="872085" y="-27013"/>
                  <a:pt x="945008" y="10866"/>
                  <a:pt x="1287162" y="0"/>
                </a:cubicBezTo>
                <a:cubicBezTo>
                  <a:pt x="1629316" y="-10866"/>
                  <a:pt x="1645691" y="13474"/>
                  <a:pt x="1881237" y="0"/>
                </a:cubicBezTo>
                <a:cubicBezTo>
                  <a:pt x="2116784" y="-13474"/>
                  <a:pt x="2287972" y="11205"/>
                  <a:pt x="2442308" y="0"/>
                </a:cubicBezTo>
                <a:cubicBezTo>
                  <a:pt x="2596644" y="-11205"/>
                  <a:pt x="2883774" y="-4683"/>
                  <a:pt x="3300416" y="0"/>
                </a:cubicBezTo>
                <a:cubicBezTo>
                  <a:pt x="3323946" y="248281"/>
                  <a:pt x="3272983" y="382957"/>
                  <a:pt x="3300416" y="616339"/>
                </a:cubicBezTo>
                <a:cubicBezTo>
                  <a:pt x="3327849" y="849721"/>
                  <a:pt x="3284882" y="1133501"/>
                  <a:pt x="3300416" y="1266920"/>
                </a:cubicBezTo>
                <a:cubicBezTo>
                  <a:pt x="3315950" y="1400339"/>
                  <a:pt x="3316620" y="1730552"/>
                  <a:pt x="3300416" y="1951741"/>
                </a:cubicBezTo>
                <a:cubicBezTo>
                  <a:pt x="3284212" y="2172930"/>
                  <a:pt x="3278676" y="2301180"/>
                  <a:pt x="3300416" y="2568080"/>
                </a:cubicBezTo>
                <a:cubicBezTo>
                  <a:pt x="3322156" y="2834980"/>
                  <a:pt x="3308942" y="3206246"/>
                  <a:pt x="3300416" y="3424107"/>
                </a:cubicBezTo>
                <a:cubicBezTo>
                  <a:pt x="3106548" y="3448692"/>
                  <a:pt x="2815489" y="3453281"/>
                  <a:pt x="2640333" y="3424107"/>
                </a:cubicBezTo>
                <a:cubicBezTo>
                  <a:pt x="2465177" y="3394933"/>
                  <a:pt x="2116426" y="3429731"/>
                  <a:pt x="1914241" y="3424107"/>
                </a:cubicBezTo>
                <a:cubicBezTo>
                  <a:pt x="1712056" y="3418483"/>
                  <a:pt x="1583405" y="3400382"/>
                  <a:pt x="1353171" y="3424107"/>
                </a:cubicBezTo>
                <a:cubicBezTo>
                  <a:pt x="1122937" y="3447833"/>
                  <a:pt x="823395" y="3416559"/>
                  <a:pt x="660083" y="3424107"/>
                </a:cubicBezTo>
                <a:cubicBezTo>
                  <a:pt x="496771" y="3431655"/>
                  <a:pt x="133461" y="3438079"/>
                  <a:pt x="0" y="3424107"/>
                </a:cubicBezTo>
                <a:cubicBezTo>
                  <a:pt x="12363" y="3174891"/>
                  <a:pt x="23828" y="3089147"/>
                  <a:pt x="0" y="2842009"/>
                </a:cubicBezTo>
                <a:cubicBezTo>
                  <a:pt x="-23828" y="2594871"/>
                  <a:pt x="-6771" y="2464326"/>
                  <a:pt x="0" y="2157187"/>
                </a:cubicBezTo>
                <a:cubicBezTo>
                  <a:pt x="6771" y="1850048"/>
                  <a:pt x="-19463" y="1764178"/>
                  <a:pt x="0" y="1438125"/>
                </a:cubicBezTo>
                <a:cubicBezTo>
                  <a:pt x="19463" y="1112072"/>
                  <a:pt x="13315" y="1008409"/>
                  <a:pt x="0" y="753304"/>
                </a:cubicBezTo>
                <a:cubicBezTo>
                  <a:pt x="-13315" y="498199"/>
                  <a:pt x="33878" y="25238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37930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accent4">
                    <a:lumMod val="75000"/>
                  </a:schemeClr>
                </a:solidFill>
              </a:rPr>
              <a:t>21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>
                <a:solidFill>
                  <a:schemeClr val="accent4">
                    <a:lumMod val="75000"/>
                  </a:schemeClr>
                </a:solidFill>
              </a:rPr>
              <a:t>Dimensions</a:t>
            </a:r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B432AD62-481A-49C4-8440-584C1A634E2A}"/>
              </a:ext>
            </a:extLst>
          </p:cNvPr>
          <p:cNvSpPr txBox="1">
            <a:spLocks/>
          </p:cNvSpPr>
          <p:nvPr/>
        </p:nvSpPr>
        <p:spPr>
          <a:xfrm>
            <a:off x="7858752" y="2317948"/>
            <a:ext cx="3300416" cy="3424107"/>
          </a:xfrm>
          <a:custGeom>
            <a:avLst/>
            <a:gdLst>
              <a:gd name="connsiteX0" fmla="*/ 0 w 3300416"/>
              <a:gd name="connsiteY0" fmla="*/ 0 h 3424107"/>
              <a:gd name="connsiteX1" fmla="*/ 693087 w 3300416"/>
              <a:gd name="connsiteY1" fmla="*/ 0 h 3424107"/>
              <a:gd name="connsiteX2" fmla="*/ 1386175 w 3300416"/>
              <a:gd name="connsiteY2" fmla="*/ 0 h 3424107"/>
              <a:gd name="connsiteX3" fmla="*/ 1980250 w 3300416"/>
              <a:gd name="connsiteY3" fmla="*/ 0 h 3424107"/>
              <a:gd name="connsiteX4" fmla="*/ 2607329 w 3300416"/>
              <a:gd name="connsiteY4" fmla="*/ 0 h 3424107"/>
              <a:gd name="connsiteX5" fmla="*/ 3300416 w 3300416"/>
              <a:gd name="connsiteY5" fmla="*/ 0 h 3424107"/>
              <a:gd name="connsiteX6" fmla="*/ 3300416 w 3300416"/>
              <a:gd name="connsiteY6" fmla="*/ 684821 h 3424107"/>
              <a:gd name="connsiteX7" fmla="*/ 3300416 w 3300416"/>
              <a:gd name="connsiteY7" fmla="*/ 1266920 h 3424107"/>
              <a:gd name="connsiteX8" fmla="*/ 3300416 w 3300416"/>
              <a:gd name="connsiteY8" fmla="*/ 1849018 h 3424107"/>
              <a:gd name="connsiteX9" fmla="*/ 3300416 w 3300416"/>
              <a:gd name="connsiteY9" fmla="*/ 2465357 h 3424107"/>
              <a:gd name="connsiteX10" fmla="*/ 3300416 w 3300416"/>
              <a:gd name="connsiteY10" fmla="*/ 3424107 h 3424107"/>
              <a:gd name="connsiteX11" fmla="*/ 2640333 w 3300416"/>
              <a:gd name="connsiteY11" fmla="*/ 3424107 h 3424107"/>
              <a:gd name="connsiteX12" fmla="*/ 1914241 w 3300416"/>
              <a:gd name="connsiteY12" fmla="*/ 3424107 h 3424107"/>
              <a:gd name="connsiteX13" fmla="*/ 1221154 w 3300416"/>
              <a:gd name="connsiteY13" fmla="*/ 3424107 h 3424107"/>
              <a:gd name="connsiteX14" fmla="*/ 627079 w 3300416"/>
              <a:gd name="connsiteY14" fmla="*/ 3424107 h 3424107"/>
              <a:gd name="connsiteX15" fmla="*/ 0 w 3300416"/>
              <a:gd name="connsiteY15" fmla="*/ 3424107 h 3424107"/>
              <a:gd name="connsiteX16" fmla="*/ 0 w 3300416"/>
              <a:gd name="connsiteY16" fmla="*/ 2842009 h 3424107"/>
              <a:gd name="connsiteX17" fmla="*/ 0 w 3300416"/>
              <a:gd name="connsiteY17" fmla="*/ 2157187 h 3424107"/>
              <a:gd name="connsiteX18" fmla="*/ 0 w 3300416"/>
              <a:gd name="connsiteY18" fmla="*/ 1472366 h 3424107"/>
              <a:gd name="connsiteX19" fmla="*/ 0 w 3300416"/>
              <a:gd name="connsiteY19" fmla="*/ 856027 h 3424107"/>
              <a:gd name="connsiteX20" fmla="*/ 0 w 3300416"/>
              <a:gd name="connsiteY20" fmla="*/ 0 h 342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00416" h="3424107" fill="none" extrusionOk="0">
                <a:moveTo>
                  <a:pt x="0" y="0"/>
                </a:moveTo>
                <a:cubicBezTo>
                  <a:pt x="254658" y="17064"/>
                  <a:pt x="397998" y="11327"/>
                  <a:pt x="693087" y="0"/>
                </a:cubicBezTo>
                <a:cubicBezTo>
                  <a:pt x="988176" y="-11327"/>
                  <a:pt x="1244699" y="30355"/>
                  <a:pt x="1386175" y="0"/>
                </a:cubicBezTo>
                <a:cubicBezTo>
                  <a:pt x="1527651" y="-30355"/>
                  <a:pt x="1796078" y="21971"/>
                  <a:pt x="1980250" y="0"/>
                </a:cubicBezTo>
                <a:cubicBezTo>
                  <a:pt x="2164422" y="-21971"/>
                  <a:pt x="2398150" y="14842"/>
                  <a:pt x="2607329" y="0"/>
                </a:cubicBezTo>
                <a:cubicBezTo>
                  <a:pt x="2816508" y="-14842"/>
                  <a:pt x="3091819" y="-619"/>
                  <a:pt x="3300416" y="0"/>
                </a:cubicBezTo>
                <a:cubicBezTo>
                  <a:pt x="3309126" y="330988"/>
                  <a:pt x="3327828" y="541944"/>
                  <a:pt x="3300416" y="684821"/>
                </a:cubicBezTo>
                <a:cubicBezTo>
                  <a:pt x="3273004" y="827698"/>
                  <a:pt x="3280537" y="993571"/>
                  <a:pt x="3300416" y="1266920"/>
                </a:cubicBezTo>
                <a:cubicBezTo>
                  <a:pt x="3320295" y="1540269"/>
                  <a:pt x="3319354" y="1592953"/>
                  <a:pt x="3300416" y="1849018"/>
                </a:cubicBezTo>
                <a:cubicBezTo>
                  <a:pt x="3281478" y="2105083"/>
                  <a:pt x="3303382" y="2214585"/>
                  <a:pt x="3300416" y="2465357"/>
                </a:cubicBezTo>
                <a:cubicBezTo>
                  <a:pt x="3297450" y="2716129"/>
                  <a:pt x="3298515" y="3121520"/>
                  <a:pt x="3300416" y="3424107"/>
                </a:cubicBezTo>
                <a:cubicBezTo>
                  <a:pt x="3045757" y="3416223"/>
                  <a:pt x="2829633" y="3454543"/>
                  <a:pt x="2640333" y="3424107"/>
                </a:cubicBezTo>
                <a:cubicBezTo>
                  <a:pt x="2451033" y="3393671"/>
                  <a:pt x="2174501" y="3425272"/>
                  <a:pt x="1914241" y="3424107"/>
                </a:cubicBezTo>
                <a:cubicBezTo>
                  <a:pt x="1653981" y="3422942"/>
                  <a:pt x="1432169" y="3401108"/>
                  <a:pt x="1221154" y="3424107"/>
                </a:cubicBezTo>
                <a:cubicBezTo>
                  <a:pt x="1010139" y="3447106"/>
                  <a:pt x="820547" y="3423913"/>
                  <a:pt x="627079" y="3424107"/>
                </a:cubicBezTo>
                <a:cubicBezTo>
                  <a:pt x="433611" y="3424301"/>
                  <a:pt x="262028" y="3431362"/>
                  <a:pt x="0" y="3424107"/>
                </a:cubicBezTo>
                <a:cubicBezTo>
                  <a:pt x="-3774" y="3151997"/>
                  <a:pt x="170" y="3105977"/>
                  <a:pt x="0" y="2842009"/>
                </a:cubicBezTo>
                <a:cubicBezTo>
                  <a:pt x="-170" y="2578041"/>
                  <a:pt x="18254" y="2375129"/>
                  <a:pt x="0" y="2157187"/>
                </a:cubicBezTo>
                <a:cubicBezTo>
                  <a:pt x="-18254" y="1939245"/>
                  <a:pt x="13056" y="1658865"/>
                  <a:pt x="0" y="1472366"/>
                </a:cubicBezTo>
                <a:cubicBezTo>
                  <a:pt x="-13056" y="1285867"/>
                  <a:pt x="2052" y="1150571"/>
                  <a:pt x="0" y="856027"/>
                </a:cubicBezTo>
                <a:cubicBezTo>
                  <a:pt x="-2052" y="561483"/>
                  <a:pt x="-5410" y="349513"/>
                  <a:pt x="0" y="0"/>
                </a:cubicBezTo>
                <a:close/>
              </a:path>
              <a:path w="3300416" h="3424107" stroke="0" extrusionOk="0">
                <a:moveTo>
                  <a:pt x="0" y="0"/>
                </a:moveTo>
                <a:cubicBezTo>
                  <a:pt x="124263" y="13288"/>
                  <a:pt x="462428" y="17786"/>
                  <a:pt x="594075" y="0"/>
                </a:cubicBezTo>
                <a:cubicBezTo>
                  <a:pt x="725723" y="-17786"/>
                  <a:pt x="1059521" y="-7033"/>
                  <a:pt x="1188150" y="0"/>
                </a:cubicBezTo>
                <a:cubicBezTo>
                  <a:pt x="1316779" y="7033"/>
                  <a:pt x="1711767" y="-28193"/>
                  <a:pt x="1848233" y="0"/>
                </a:cubicBezTo>
                <a:cubicBezTo>
                  <a:pt x="1984699" y="28193"/>
                  <a:pt x="2207813" y="26917"/>
                  <a:pt x="2442308" y="0"/>
                </a:cubicBezTo>
                <a:cubicBezTo>
                  <a:pt x="2676803" y="-26917"/>
                  <a:pt x="2907778" y="-21472"/>
                  <a:pt x="3300416" y="0"/>
                </a:cubicBezTo>
                <a:cubicBezTo>
                  <a:pt x="3333190" y="237137"/>
                  <a:pt x="3275637" y="558611"/>
                  <a:pt x="3300416" y="753304"/>
                </a:cubicBezTo>
                <a:cubicBezTo>
                  <a:pt x="3325195" y="947997"/>
                  <a:pt x="3321227" y="1255260"/>
                  <a:pt x="3300416" y="1506607"/>
                </a:cubicBezTo>
                <a:cubicBezTo>
                  <a:pt x="3279605" y="1757954"/>
                  <a:pt x="3318275" y="1870109"/>
                  <a:pt x="3300416" y="2088705"/>
                </a:cubicBezTo>
                <a:cubicBezTo>
                  <a:pt x="3282557" y="2307301"/>
                  <a:pt x="3328570" y="2596497"/>
                  <a:pt x="3300416" y="2773527"/>
                </a:cubicBezTo>
                <a:cubicBezTo>
                  <a:pt x="3272262" y="2950557"/>
                  <a:pt x="3305442" y="3206553"/>
                  <a:pt x="3300416" y="3424107"/>
                </a:cubicBezTo>
                <a:cubicBezTo>
                  <a:pt x="3145377" y="3430818"/>
                  <a:pt x="2931936" y="3406706"/>
                  <a:pt x="2673337" y="3424107"/>
                </a:cubicBezTo>
                <a:cubicBezTo>
                  <a:pt x="2414738" y="3441508"/>
                  <a:pt x="2282954" y="3396382"/>
                  <a:pt x="2046258" y="3424107"/>
                </a:cubicBezTo>
                <a:cubicBezTo>
                  <a:pt x="1809562" y="3451832"/>
                  <a:pt x="1740025" y="3398911"/>
                  <a:pt x="1485187" y="3424107"/>
                </a:cubicBezTo>
                <a:cubicBezTo>
                  <a:pt x="1230349" y="3449303"/>
                  <a:pt x="1145863" y="3401775"/>
                  <a:pt x="891112" y="3424107"/>
                </a:cubicBezTo>
                <a:cubicBezTo>
                  <a:pt x="636361" y="3446439"/>
                  <a:pt x="419988" y="3451168"/>
                  <a:pt x="0" y="3424107"/>
                </a:cubicBezTo>
                <a:cubicBezTo>
                  <a:pt x="-20660" y="3174968"/>
                  <a:pt x="34164" y="3004901"/>
                  <a:pt x="0" y="2739286"/>
                </a:cubicBezTo>
                <a:cubicBezTo>
                  <a:pt x="-34164" y="2473671"/>
                  <a:pt x="-5493" y="2369724"/>
                  <a:pt x="0" y="2020223"/>
                </a:cubicBezTo>
                <a:cubicBezTo>
                  <a:pt x="5493" y="1670722"/>
                  <a:pt x="-24481" y="1667221"/>
                  <a:pt x="0" y="1335402"/>
                </a:cubicBezTo>
                <a:cubicBezTo>
                  <a:pt x="24481" y="1003583"/>
                  <a:pt x="29968" y="890077"/>
                  <a:pt x="0" y="650580"/>
                </a:cubicBezTo>
                <a:cubicBezTo>
                  <a:pt x="-29968" y="411083"/>
                  <a:pt x="-26006" y="15185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646105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42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cap="non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Metrics</a:t>
            </a:r>
            <a:endParaRPr lang="en-US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954D19F-307C-4245-B2F0-809C2A6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8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Accessibility</a:t>
            </a:r>
            <a:endParaRPr lang="en-US" dirty="0"/>
          </a:p>
        </p:txBody>
      </p:sp>
      <p:pic>
        <p:nvPicPr>
          <p:cNvPr id="2052" name="Picture 4" descr="Criptare cu certificare TLS/SSL | Facturone Blog">
            <a:extLst>
              <a:ext uri="{FF2B5EF4-FFF2-40B4-BE49-F238E27FC236}">
                <a16:creationId xmlns:a16="http://schemas.microsoft.com/office/drawing/2014/main" id="{B87081D8-94CC-497D-93C5-EAE994E8B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" t="18462" r="5054" b="17949"/>
          <a:stretch/>
        </p:blipFill>
        <p:spPr bwMode="auto">
          <a:xfrm>
            <a:off x="4542860" y="3061125"/>
            <a:ext cx="3188439" cy="146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reative Commons license - Wikipedia">
            <a:extLst>
              <a:ext uri="{FF2B5EF4-FFF2-40B4-BE49-F238E27FC236}">
                <a16:creationId xmlns:a16="http://schemas.microsoft.com/office/drawing/2014/main" id="{1CED0E50-5FA4-4D53-892C-F0240375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475" y="2820556"/>
            <a:ext cx="1919810" cy="19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705908" y="4740362"/>
            <a:ext cx="3013102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Availability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F3826-E2BF-4E24-9054-0877F1DD2A63}"/>
              </a:ext>
            </a:extLst>
          </p:cNvPr>
          <p:cNvSpPr txBox="1">
            <a:spLocks/>
          </p:cNvSpPr>
          <p:nvPr/>
        </p:nvSpPr>
        <p:spPr bwMode="white">
          <a:xfrm>
            <a:off x="4501780" y="4731743"/>
            <a:ext cx="3188439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2B7D0CC-69DF-46A6-97B3-1B46424AF706}"/>
              </a:ext>
            </a:extLst>
          </p:cNvPr>
          <p:cNvSpPr txBox="1">
            <a:spLocks/>
          </p:cNvSpPr>
          <p:nvPr/>
        </p:nvSpPr>
        <p:spPr bwMode="white">
          <a:xfrm>
            <a:off x="9255760" y="4740362"/>
            <a:ext cx="1906974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Licensing</a:t>
            </a:r>
          </a:p>
        </p:txBody>
      </p:sp>
      <p:pic>
        <p:nvPicPr>
          <p:cNvPr id="2066" name="Picture 18" descr="High Availability Hosting for Business - Uptime, By Design">
            <a:extLst>
              <a:ext uri="{FF2B5EF4-FFF2-40B4-BE49-F238E27FC236}">
                <a16:creationId xmlns:a16="http://schemas.microsoft.com/office/drawing/2014/main" id="{7A615BBC-BCB0-44BC-BF24-15ECDA077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9215" r="10203" b="17774"/>
          <a:stretch/>
        </p:blipFill>
        <p:spPr bwMode="auto">
          <a:xfrm>
            <a:off x="530570" y="2610465"/>
            <a:ext cx="3188439" cy="212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31150-1F24-491D-8A06-A6D60DC9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55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2555" y="2808011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Wikidata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8160" y="2808010"/>
            <a:ext cx="207477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Problem: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Reference Quality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0048" y="2808009"/>
            <a:ext cx="140930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 err="1"/>
              <a:t>Subsetting</a:t>
            </a:r>
            <a:r>
              <a:rPr lang="en-US" sz="1800" dirty="0"/>
              <a:t> &amp;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445" y="2808008"/>
            <a:ext cx="2284591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b="1" dirty="0"/>
              <a:t>RQSS</a:t>
            </a:r>
            <a:r>
              <a:rPr lang="en-US" sz="1800" dirty="0"/>
              <a:t>:</a:t>
            </a:r>
          </a:p>
          <a:p>
            <a:pPr>
              <a:spcAft>
                <a:spcPts val="0"/>
              </a:spcAft>
            </a:pPr>
            <a:r>
              <a:rPr lang="en-US" sz="1800" b="1" dirty="0"/>
              <a:t>R</a:t>
            </a:r>
            <a:r>
              <a:rPr lang="en-US" sz="1800" dirty="0"/>
              <a:t>eferencing </a:t>
            </a:r>
            <a:r>
              <a:rPr lang="en-US" sz="1800" b="1" dirty="0"/>
              <a:t>Q</a:t>
            </a:r>
            <a:r>
              <a:rPr lang="en-US" sz="1800" dirty="0"/>
              <a:t>uality </a:t>
            </a:r>
            <a:r>
              <a:rPr lang="en-US" sz="1800" b="1" dirty="0"/>
              <a:t>S</a:t>
            </a:r>
            <a:r>
              <a:rPr lang="en-US" sz="1800" dirty="0"/>
              <a:t>coring </a:t>
            </a:r>
            <a:r>
              <a:rPr lang="en-US" sz="1800" b="1" dirty="0"/>
              <a:t>S</a:t>
            </a:r>
            <a:r>
              <a:rPr lang="en-US" sz="1800" dirty="0"/>
              <a:t>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2808007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Goals &amp; Lessons Learned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06783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3941834"/>
            <a:ext cx="252000" cy="25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9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262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Oval 19" descr="decorative element">
            <a:extLst>
              <a:ext uri="{FF2B5EF4-FFF2-40B4-BE49-F238E27FC236}">
                <a16:creationId xmlns:a16="http://schemas.microsoft.com/office/drawing/2014/main" id="{99B31570-914C-44C5-9450-CC2DD6E4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1FEA4-7AC4-4207-87DF-42D186CE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sz="3600" i="0" u="none" strike="noStrike" kern="1200" cap="none" baseline="0" dirty="0">
                <a:solidFill>
                  <a:srgbClr val="FFFFFF"/>
                </a:solidFill>
                <a:latin typeface="Corbel" panose="020B0503020204020204" pitchFamily="34" charset="0"/>
              </a:rPr>
              <a:t>Intrinsic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1057453" y="4740364"/>
            <a:ext cx="1974230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Syntax Checking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F3826-E2BF-4E24-9054-0877F1DD2A63}"/>
              </a:ext>
            </a:extLst>
          </p:cNvPr>
          <p:cNvSpPr txBox="1">
            <a:spLocks/>
          </p:cNvSpPr>
          <p:nvPr/>
        </p:nvSpPr>
        <p:spPr bwMode="white">
          <a:xfrm>
            <a:off x="7465758" y="1907229"/>
            <a:ext cx="2547707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Domain-Range Checking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2B7D0CC-69DF-46A6-97B3-1B46424AF706}"/>
              </a:ext>
            </a:extLst>
          </p:cNvPr>
          <p:cNvSpPr txBox="1">
            <a:spLocks/>
          </p:cNvSpPr>
          <p:nvPr/>
        </p:nvSpPr>
        <p:spPr bwMode="white">
          <a:xfrm>
            <a:off x="7752496" y="5786438"/>
            <a:ext cx="1974230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Conciseness</a:t>
            </a:r>
          </a:p>
        </p:txBody>
      </p:sp>
      <p:pic>
        <p:nvPicPr>
          <p:cNvPr id="3076" name="Picture 4" descr="Logos for RDF Formats (RDF/XML, Turtle, RDFa, SPARQL, R2RML, SHACL)">
            <a:extLst>
              <a:ext uri="{FF2B5EF4-FFF2-40B4-BE49-F238E27FC236}">
                <a16:creationId xmlns:a16="http://schemas.microsoft.com/office/drawing/2014/main" id="{A183B95F-3E93-427C-AD78-F9FD01873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005" y="246434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E3AD472-ADB3-4A68-B7B2-A6CF95FF2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6" r="9607"/>
          <a:stretch/>
        </p:blipFill>
        <p:spPr bwMode="auto">
          <a:xfrm>
            <a:off x="5879856" y="609125"/>
            <a:ext cx="5493444" cy="127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023EFE-B8A2-450F-A7D7-3C3EC1491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481" y="3942617"/>
            <a:ext cx="5170262" cy="184382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C6D7C-A807-4993-B165-EA14033E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085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sz="3600" i="0" u="none" strike="noStrike" kern="1200" cap="none" baseline="0" dirty="0">
                <a:solidFill>
                  <a:srgbClr val="FFFFFF"/>
                </a:solidFill>
                <a:latin typeface="Corbel" panose="020B0503020204020204" pitchFamily="34" charset="0"/>
              </a:rPr>
              <a:t>Trust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1811024" y="2413169"/>
            <a:ext cx="5680463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err="1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Pageranks</a:t>
            </a:r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/Blacklisted Pages</a:t>
            </a:r>
          </a:p>
        </p:txBody>
      </p:sp>
      <p:pic>
        <p:nvPicPr>
          <p:cNvPr id="9" name="Picture 6" descr="Google signe la fin de la PageRank Toolbar !">
            <a:extLst>
              <a:ext uri="{FF2B5EF4-FFF2-40B4-BE49-F238E27FC236}">
                <a16:creationId xmlns:a16="http://schemas.microsoft.com/office/drawing/2014/main" id="{D70C21E4-775E-4F8C-B13F-FCD508778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140" y="1049645"/>
            <a:ext cx="2598232" cy="141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2A4C2E3-5CB9-4CD8-99CF-540A3D86173E}"/>
              </a:ext>
            </a:extLst>
          </p:cNvPr>
          <p:cNvSpPr txBox="1">
            <a:spLocks/>
          </p:cNvSpPr>
          <p:nvPr/>
        </p:nvSpPr>
        <p:spPr bwMode="white">
          <a:xfrm>
            <a:off x="8693967" y="2413169"/>
            <a:ext cx="2706647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Source Type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E6BACC-B5C9-4FC4-BD6A-87D099905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603" y="557052"/>
            <a:ext cx="1166960" cy="133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3C49F64E-B323-48B0-878F-ACA579046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44720">
            <a:off x="10234663" y="1069376"/>
            <a:ext cx="1089015" cy="21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About UniProt">
            <a:extLst>
              <a:ext uri="{FF2B5EF4-FFF2-40B4-BE49-F238E27FC236}">
                <a16:creationId xmlns:a16="http://schemas.microsoft.com/office/drawing/2014/main" id="{102A9BFD-7069-4EF0-B008-1F4F41A8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859" y="1904870"/>
            <a:ext cx="2037408" cy="62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C266E7-DD39-47E7-ACC7-F85ED91D6D59}"/>
              </a:ext>
            </a:extLst>
          </p:cNvPr>
          <p:cNvSpPr txBox="1">
            <a:spLocks/>
          </p:cNvSpPr>
          <p:nvPr/>
        </p:nvSpPr>
        <p:spPr bwMode="white">
          <a:xfrm>
            <a:off x="3454711" y="5812735"/>
            <a:ext cx="2393087" cy="73536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Human vs. Bot</a:t>
            </a:r>
          </a:p>
        </p:txBody>
      </p:sp>
      <p:pic>
        <p:nvPicPr>
          <p:cNvPr id="21" name="Picture 4">
            <a:extLst>
              <a:ext uri="{FF2B5EF4-FFF2-40B4-BE49-F238E27FC236}">
                <a16:creationId xmlns:a16="http://schemas.microsoft.com/office/drawing/2014/main" id="{F6B44169-A8CA-4154-9CB2-3ED5D3535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505" y="4350548"/>
            <a:ext cx="2040379" cy="1447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21609C9-D212-46F6-8CC4-9F06CE9AB283}"/>
              </a:ext>
            </a:extLst>
          </p:cNvPr>
          <p:cNvSpPr txBox="1">
            <a:spLocks/>
          </p:cNvSpPr>
          <p:nvPr/>
        </p:nvSpPr>
        <p:spPr bwMode="white">
          <a:xfrm>
            <a:off x="7984315" y="6128609"/>
            <a:ext cx="2393087" cy="4194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Multiple Refs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2649AA9-B30C-495B-B53A-B8997D299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5486" y="4097235"/>
            <a:ext cx="4871416" cy="1887839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FD753A-5AEB-408B-B950-CC5A0E85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452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>
                <a:solidFill>
                  <a:srgbClr val="FFFFFF"/>
                </a:solidFill>
                <a:latin typeface="Corbel" panose="020B0503020204020204" pitchFamily="34" charset="0"/>
              </a:rPr>
              <a:t>Timeliness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151494" y="1839833"/>
            <a:ext cx="5680463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1- How much references ARE FRESH?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BCA5610-C352-47B6-B87E-38D11C3A457E}"/>
              </a:ext>
            </a:extLst>
          </p:cNvPr>
          <p:cNvSpPr txBox="1">
            <a:spLocks/>
          </p:cNvSpPr>
          <p:nvPr/>
        </p:nvSpPr>
        <p:spPr bwMode="white">
          <a:xfrm>
            <a:off x="151494" y="4704963"/>
            <a:ext cx="6463420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2- How much references SHOULD BE FRESH?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5BCDDC-7D19-4B74-8FA4-380112C97B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0" t="8032"/>
          <a:stretch/>
        </p:blipFill>
        <p:spPr>
          <a:xfrm>
            <a:off x="265041" y="2993944"/>
            <a:ext cx="10893287" cy="379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371DA4-C40B-46E5-9F4F-F174111B4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5" t="1" r="5453" b="1036"/>
          <a:stretch/>
        </p:blipFill>
        <p:spPr>
          <a:xfrm>
            <a:off x="265041" y="3543521"/>
            <a:ext cx="11661914" cy="377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742500-B7E8-49FD-BF68-2D1A02F99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942" y="1788151"/>
            <a:ext cx="4758386" cy="1042254"/>
          </a:xfrm>
          <a:prstGeom prst="rect">
            <a:avLst/>
          </a:prstGeom>
        </p:spPr>
      </p:pic>
      <p:pic>
        <p:nvPicPr>
          <p:cNvPr id="18" name="Picture 2" descr="@mediacloud">
            <a:extLst>
              <a:ext uri="{FF2B5EF4-FFF2-40B4-BE49-F238E27FC236}">
                <a16:creationId xmlns:a16="http://schemas.microsoft.com/office/drawing/2014/main" id="{02AD675A-FF17-4856-A490-CB6FE33DA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938" y="5265989"/>
            <a:ext cx="12573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703B8E-FEFC-4333-9CE0-80AD135CC006}"/>
              </a:ext>
            </a:extLst>
          </p:cNvPr>
          <p:cNvSpPr txBox="1"/>
          <p:nvPr/>
        </p:nvSpPr>
        <p:spPr>
          <a:xfrm>
            <a:off x="7238299" y="4733767"/>
            <a:ext cx="4688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ource Sans Pro" panose="020B0503030403020204" pitchFamily="34" charset="0"/>
              </a:rPr>
              <a:t>ultimate-sitemap-parser</a:t>
            </a:r>
            <a:endParaRPr lang="en-US" sz="3600" b="1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ABE779-7550-440D-B7A6-F3D3A962E3FF}"/>
              </a:ext>
            </a:extLst>
          </p:cNvPr>
          <p:cNvSpPr txBox="1"/>
          <p:nvPr/>
        </p:nvSpPr>
        <p:spPr>
          <a:xfrm>
            <a:off x="982766" y="5515887"/>
            <a:ext cx="69044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 good </a:t>
            </a:r>
            <a:r>
              <a:rPr lang="en-US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changefreq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of XML sitemaps:</a:t>
            </a:r>
            <a:endParaRPr lang="en-US" sz="2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A4FD-D349-43EC-8C9F-CE8B4E55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49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Contextual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995813" y="4708376"/>
            <a:ext cx="3013102" cy="117671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Completeness</a:t>
            </a:r>
          </a:p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Schema/instance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F3826-E2BF-4E24-9054-0877F1DD2A63}"/>
              </a:ext>
            </a:extLst>
          </p:cNvPr>
          <p:cNvSpPr txBox="1">
            <a:spLocks/>
          </p:cNvSpPr>
          <p:nvPr/>
        </p:nvSpPr>
        <p:spPr bwMode="white">
          <a:xfrm>
            <a:off x="4501780" y="4731743"/>
            <a:ext cx="3188439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Amount-of-data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2B7D0CC-69DF-46A6-97B3-1B46424AF706}"/>
              </a:ext>
            </a:extLst>
          </p:cNvPr>
          <p:cNvSpPr txBox="1">
            <a:spLocks/>
          </p:cNvSpPr>
          <p:nvPr/>
        </p:nvSpPr>
        <p:spPr bwMode="white">
          <a:xfrm>
            <a:off x="8822796" y="4735384"/>
            <a:ext cx="1906974" cy="92005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Relevancy</a:t>
            </a:r>
          </a:p>
        </p:txBody>
      </p:sp>
      <p:pic>
        <p:nvPicPr>
          <p:cNvPr id="2062" name="Picture 14" descr="What HR Needs to Do to Regain Relevancy">
            <a:extLst>
              <a:ext uri="{FF2B5EF4-FFF2-40B4-BE49-F238E27FC236}">
                <a16:creationId xmlns:a16="http://schemas.microsoft.com/office/drawing/2014/main" id="{A1471FFF-50E3-403A-B7E1-4F42975E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0383" y="2657475"/>
            <a:ext cx="297180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7D0D75-B1DE-42A2-854B-67A3FB197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831" y="2601832"/>
            <a:ext cx="1654336" cy="1654336"/>
          </a:xfrm>
          <a:prstGeom prst="rect">
            <a:avLst/>
          </a:prstGeom>
        </p:spPr>
      </p:pic>
      <p:pic>
        <p:nvPicPr>
          <p:cNvPr id="2064" name="Picture 16" descr="Completeness Complex Like a Puzzle - Pictured As Word Completeness on a  Puzzle Pieces To Show that Completeness Can Be Difficult Stock Illustration  - Illustration of english, meaning: 164222268">
            <a:extLst>
              <a:ext uri="{FF2B5EF4-FFF2-40B4-BE49-F238E27FC236}">
                <a16:creationId xmlns:a16="http://schemas.microsoft.com/office/drawing/2014/main" id="{819D897A-242A-49E7-BA9C-C47D9797A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14" y="265747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92168-0E4C-43C9-A5BA-ED7FB32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36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Representational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B2188E-C227-4FFF-A8ED-DBEC86D77725}"/>
              </a:ext>
            </a:extLst>
          </p:cNvPr>
          <p:cNvSpPr txBox="1">
            <a:spLocks/>
          </p:cNvSpPr>
          <p:nvPr/>
        </p:nvSpPr>
        <p:spPr bwMode="white">
          <a:xfrm>
            <a:off x="477923" y="4004026"/>
            <a:ext cx="3013102" cy="5883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Understandability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71F3826-E2BF-4E24-9054-0877F1DD2A63}"/>
              </a:ext>
            </a:extLst>
          </p:cNvPr>
          <p:cNvSpPr txBox="1">
            <a:spLocks/>
          </p:cNvSpPr>
          <p:nvPr/>
        </p:nvSpPr>
        <p:spPr bwMode="white">
          <a:xfrm>
            <a:off x="5115347" y="6087535"/>
            <a:ext cx="3188439" cy="64457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Interpretability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2B7D0CC-69DF-46A6-97B3-1B46424AF706}"/>
              </a:ext>
            </a:extLst>
          </p:cNvPr>
          <p:cNvSpPr txBox="1">
            <a:spLocks/>
          </p:cNvSpPr>
          <p:nvPr/>
        </p:nvSpPr>
        <p:spPr bwMode="white">
          <a:xfrm>
            <a:off x="9259942" y="3545886"/>
            <a:ext cx="2439387" cy="5215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Versatility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81D90-C3A4-4392-A0BD-546A34A12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274"/>
          <a:stretch/>
        </p:blipFill>
        <p:spPr>
          <a:xfrm>
            <a:off x="477923" y="2020524"/>
            <a:ext cx="5430056" cy="1896989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4C0323-CEBF-4ACF-96A7-4B7661D95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740" y="4200131"/>
            <a:ext cx="4322495" cy="189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711ECF8-41F9-43E2-8428-148280C6C0D5}"/>
              </a:ext>
            </a:extLst>
          </p:cNvPr>
          <p:cNvSpPr txBox="1">
            <a:spLocks/>
          </p:cNvSpPr>
          <p:nvPr/>
        </p:nvSpPr>
        <p:spPr bwMode="white">
          <a:xfrm rot="20838113">
            <a:off x="6159239" y="4520192"/>
            <a:ext cx="2070955" cy="4600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n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bg1"/>
                </a:solidFill>
                <a:latin typeface="Congenial" panose="020B0604020202020204" pitchFamily="2" charset="0"/>
                <a:cs typeface="Calibri" panose="020F0502020204030204" pitchFamily="34" charset="0"/>
              </a:rPr>
              <a:t>Blank Node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82C1E4-D352-4A1C-AB0A-D43F3745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19" y="1327358"/>
            <a:ext cx="4981161" cy="212927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7FA9-E2F8-43D2-80CB-FD9F88BF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7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Wrapping up…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2555" y="2808011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Wikidata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8160" y="2808010"/>
            <a:ext cx="207477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Problem: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Reference Quality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0048" y="2808009"/>
            <a:ext cx="140930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 err="1"/>
              <a:t>Subsetting</a:t>
            </a:r>
            <a:r>
              <a:rPr lang="en-US" sz="2000" dirty="0"/>
              <a:t> &amp;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Statistics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445" y="2808008"/>
            <a:ext cx="2284591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b="1" dirty="0"/>
              <a:t>RQSS</a:t>
            </a:r>
            <a:r>
              <a:rPr lang="en-US" sz="2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2000" b="1" dirty="0"/>
              <a:t>R</a:t>
            </a:r>
            <a:r>
              <a:rPr lang="en-US" sz="2000" dirty="0"/>
              <a:t>eferencing </a:t>
            </a:r>
            <a:r>
              <a:rPr lang="en-US" sz="2000" b="1" dirty="0"/>
              <a:t>Q</a:t>
            </a:r>
            <a:r>
              <a:rPr lang="en-US" sz="2000" dirty="0"/>
              <a:t>uality </a:t>
            </a:r>
            <a:r>
              <a:rPr lang="en-US" sz="2000" b="1" dirty="0"/>
              <a:t>S</a:t>
            </a:r>
            <a:r>
              <a:rPr lang="en-US" sz="2000" dirty="0"/>
              <a:t>coring </a:t>
            </a:r>
            <a:r>
              <a:rPr lang="en-US" sz="2000" b="1" dirty="0"/>
              <a:t>S</a:t>
            </a:r>
            <a:r>
              <a:rPr lang="en-US" sz="2000" dirty="0"/>
              <a:t>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2808007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Goals &amp; Lessons Learned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06783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262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Oval 19" descr="decorative element">
            <a:extLst>
              <a:ext uri="{FF2B5EF4-FFF2-40B4-BE49-F238E27FC236}">
                <a16:creationId xmlns:a16="http://schemas.microsoft.com/office/drawing/2014/main" id="{99B31570-914C-44C5-9450-CC2DD6E4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270" descr="decorative element">
            <a:extLst>
              <a:ext uri="{FF2B5EF4-FFF2-40B4-BE49-F238E27FC236}">
                <a16:creationId xmlns:a16="http://schemas.microsoft.com/office/drawing/2014/main" id="{5794CF64-BC6C-438D-80E5-EE1C8DDA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8" y="394882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20" name="Oval 9" descr="decorative element">
            <a:extLst>
              <a:ext uri="{FF2B5EF4-FFF2-40B4-BE49-F238E27FC236}">
                <a16:creationId xmlns:a16="http://schemas.microsoft.com/office/drawing/2014/main" id="{D8594C8E-6946-4E22-975A-8E958A376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8C3EC-6EBD-4DB6-B4DA-3371A2C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4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Current Research Status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1B435D9-3DBE-4CFF-AE30-2DD9C9D4889C}"/>
              </a:ext>
            </a:extLst>
          </p:cNvPr>
          <p:cNvSpPr txBox="1">
            <a:spLocks/>
          </p:cNvSpPr>
          <p:nvPr/>
        </p:nvSpPr>
        <p:spPr>
          <a:xfrm>
            <a:off x="577185" y="1948260"/>
            <a:ext cx="5202071" cy="9162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DF9965A-E301-4094-A8C4-BA2127D2DD49}"/>
              </a:ext>
            </a:extLst>
          </p:cNvPr>
          <p:cNvSpPr txBox="1">
            <a:spLocks/>
          </p:cNvSpPr>
          <p:nvPr/>
        </p:nvSpPr>
        <p:spPr>
          <a:xfrm>
            <a:off x="6239218" y="1948260"/>
            <a:ext cx="5228444" cy="916228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Software Tests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61934F9-1958-4869-9106-A1D16F933896}"/>
              </a:ext>
            </a:extLst>
          </p:cNvPr>
          <p:cNvSpPr/>
          <p:nvPr/>
        </p:nvSpPr>
        <p:spPr>
          <a:xfrm>
            <a:off x="6096000" y="2643264"/>
            <a:ext cx="5627427" cy="3558102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B89CBA-5DFE-47F3-89C9-9D707A6ED5F6}"/>
              </a:ext>
            </a:extLst>
          </p:cNvPr>
          <p:cNvSpPr/>
          <p:nvPr/>
        </p:nvSpPr>
        <p:spPr>
          <a:xfrm>
            <a:off x="364508" y="2643264"/>
            <a:ext cx="5627427" cy="3558102"/>
          </a:xfrm>
          <a:prstGeom prst="round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890A9-1F94-46EA-ADA1-FB62D6E21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0" y="2996992"/>
            <a:ext cx="4793136" cy="2956916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4A6BA7F-0EE6-4BA6-A6DD-7D781E83ABE4}"/>
              </a:ext>
            </a:extLst>
          </p:cNvPr>
          <p:cNvSpPr txBox="1">
            <a:spLocks/>
          </p:cNvSpPr>
          <p:nvPr/>
        </p:nvSpPr>
        <p:spPr bwMode="white">
          <a:xfrm>
            <a:off x="6612168" y="3378438"/>
            <a:ext cx="4761132" cy="199166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Python unit tests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Small subsets of Wikidata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Ships 2016 (40K items)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Random 1000 (1K items)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2C75C4E-5D5A-44BC-8D42-57AFDE19FCCF}"/>
              </a:ext>
            </a:extLst>
          </p:cNvPr>
          <p:cNvSpPr txBox="1">
            <a:spLocks/>
          </p:cNvSpPr>
          <p:nvPr/>
        </p:nvSpPr>
        <p:spPr bwMode="white">
          <a:xfrm>
            <a:off x="142164" y="6530492"/>
            <a:ext cx="10840913" cy="286674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dirty="0">
                <a:effectLst/>
                <a:latin typeface="Arial" panose="020B0604020202020204" pitchFamily="34" charset="0"/>
              </a:rPr>
              <a:t>Repo: </a:t>
            </a:r>
            <a:r>
              <a:rPr lang="en-US" sz="1200" b="0" i="0" u="none" strike="noStrike" dirty="0"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https://github.com/seyedahbr/RQSSFramework</a:t>
            </a:r>
            <a:endParaRPr lang="en-US" sz="800" b="0" dirty="0">
              <a:effectLst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D63F8C-43DC-4BF0-9CA6-3A491438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70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8700" y="609125"/>
            <a:ext cx="10841037" cy="1260475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Upcoming Goals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4A6BA7F-0EE6-4BA6-A6DD-7D781E83ABE4}"/>
              </a:ext>
            </a:extLst>
          </p:cNvPr>
          <p:cNvSpPr txBox="1">
            <a:spLocks/>
          </p:cNvSpPr>
          <p:nvPr/>
        </p:nvSpPr>
        <p:spPr bwMode="white">
          <a:xfrm>
            <a:off x="818700" y="1813210"/>
            <a:ext cx="10493313" cy="52217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Evaluating the Framework on big actual Wikidata Subsets (Random + Topical)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1861A2A8-A69C-44DB-9579-3B2BFCE522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196800"/>
              </p:ext>
            </p:extLst>
          </p:nvPr>
        </p:nvGraphicFramePr>
        <p:xfrm>
          <a:off x="1936816" y="2500227"/>
          <a:ext cx="833774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85">
                  <a:extLst>
                    <a:ext uri="{9D8B030D-6E8A-4147-A177-3AD203B41FA5}">
                      <a16:colId xmlns:a16="http://schemas.microsoft.com/office/drawing/2014/main" val="2256011291"/>
                    </a:ext>
                  </a:extLst>
                </a:gridCol>
                <a:gridCol w="1006792">
                  <a:extLst>
                    <a:ext uri="{9D8B030D-6E8A-4147-A177-3AD203B41FA5}">
                      <a16:colId xmlns:a16="http://schemas.microsoft.com/office/drawing/2014/main" val="3078097348"/>
                    </a:ext>
                  </a:extLst>
                </a:gridCol>
                <a:gridCol w="1481455">
                  <a:extLst>
                    <a:ext uri="{9D8B030D-6E8A-4147-A177-3AD203B41FA5}">
                      <a16:colId xmlns:a16="http://schemas.microsoft.com/office/drawing/2014/main" val="2786048383"/>
                    </a:ext>
                  </a:extLst>
                </a:gridCol>
                <a:gridCol w="1411161">
                  <a:extLst>
                    <a:ext uri="{9D8B030D-6E8A-4147-A177-3AD203B41FA5}">
                      <a16:colId xmlns:a16="http://schemas.microsoft.com/office/drawing/2014/main" val="2554769403"/>
                    </a:ext>
                  </a:extLst>
                </a:gridCol>
                <a:gridCol w="2746248">
                  <a:extLst>
                    <a:ext uri="{9D8B030D-6E8A-4147-A177-3AD203B41FA5}">
                      <a16:colId xmlns:a16="http://schemas.microsoft.com/office/drawing/2014/main" val="2335161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Items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Statements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</a:rPr>
                        <a:t>References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Referenced Statements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5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Gene Wiki 2022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>
                          <a:effectLst/>
                        </a:rPr>
                        <a:t>8M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>
                          <a:effectLst/>
                        </a:rPr>
                        <a:t>95M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>
                          <a:effectLst/>
                        </a:rPr>
                        <a:t>10M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kern="1200" dirty="0">
                          <a:effectLst/>
                        </a:rPr>
                        <a:t>50% 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7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Music 2022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12M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1.5M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587 (75%)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3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Ships 2022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60K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1,005 (75%)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592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Random 500K (2 of them)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500K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 dirty="0">
                          <a:effectLst/>
                        </a:rPr>
                        <a:t>Random 1M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304378"/>
                  </a:ext>
                </a:extLst>
              </a:tr>
            </a:tbl>
          </a:graphicData>
        </a:graphic>
      </p:graphicFrame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2FB9B91-1FC6-4A9C-B21D-A8E499428298}"/>
              </a:ext>
            </a:extLst>
          </p:cNvPr>
          <p:cNvSpPr txBox="1">
            <a:spLocks/>
          </p:cNvSpPr>
          <p:nvPr/>
        </p:nvSpPr>
        <p:spPr bwMode="white">
          <a:xfrm>
            <a:off x="818699" y="5304306"/>
            <a:ext cx="10493313" cy="109649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2"/>
            </a:pPr>
            <a:r>
              <a:rPr lang="en-US" sz="2400" b="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Developing RQSS: Framework + weighting system </a:t>
            </a:r>
            <a:r>
              <a:rPr lang="en-US" sz="2400" b="1">
                <a:ln>
                  <a:solidFill>
                    <a:schemeClr val="tx1">
                      <a:alpha val="10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+ UI</a:t>
            </a:r>
            <a:endParaRPr lang="en-US" sz="2800" b="1" dirty="0">
              <a:ln>
                <a:solidFill>
                  <a:schemeClr val="tx1">
                    <a:alpha val="10000"/>
                  </a:schemeClr>
                </a:solidFill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AC84-7E26-4B05-B71A-AE3A6668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975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B7-F91B-4D17-9ABD-FD986291E0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727" y="471679"/>
            <a:ext cx="10515600" cy="1325563"/>
          </a:xfrm>
        </p:spPr>
        <p:txBody>
          <a:bodyPr/>
          <a:lstStyle/>
          <a:p>
            <a:r>
              <a:rPr lang="en-US" cap="none" dirty="0"/>
              <a:t>Lessons Learned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9E746-1DB9-4451-B7C0-6DBCD23D699A}"/>
              </a:ext>
            </a:extLst>
          </p:cNvPr>
          <p:cNvSpPr txBox="1"/>
          <p:nvPr/>
        </p:nvSpPr>
        <p:spPr>
          <a:xfrm>
            <a:off x="10031357" y="2244725"/>
            <a:ext cx="1909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Big 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83429F-D464-4BC4-AA27-D1267644967C}"/>
              </a:ext>
            </a:extLst>
          </p:cNvPr>
          <p:cNvGrpSpPr/>
          <p:nvPr/>
        </p:nvGrpSpPr>
        <p:grpSpPr>
          <a:xfrm>
            <a:off x="7324876" y="710752"/>
            <a:ext cx="2706481" cy="1996979"/>
            <a:chOff x="539135" y="1973033"/>
            <a:chExt cx="4329155" cy="398337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82E8902-68C6-4B1E-9119-BC61B9120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28" y="3740893"/>
              <a:ext cx="930513" cy="11440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EA632D-1985-4770-82B9-A53D30F8A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918" y="1973033"/>
              <a:ext cx="2368372" cy="291193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24A6A-4D3F-49D7-89CD-DFB1A239B977}"/>
                </a:ext>
              </a:extLst>
            </p:cNvPr>
            <p:cNvSpPr txBox="1"/>
            <p:nvPr/>
          </p:nvSpPr>
          <p:spPr>
            <a:xfrm>
              <a:off x="539135" y="4912742"/>
              <a:ext cx="2107095" cy="104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Wikidata 2014</a:t>
              </a:r>
            </a:p>
            <a:p>
              <a:pPr algn="ctr"/>
              <a:r>
                <a:rPr lang="en-US" sz="1400" b="1" dirty="0"/>
                <a:t>3.5 GB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8D518E-84A5-4362-95E8-EFAEDEF46FB3}"/>
                </a:ext>
              </a:extLst>
            </p:cNvPr>
            <p:cNvSpPr txBox="1"/>
            <p:nvPr/>
          </p:nvSpPr>
          <p:spPr>
            <a:xfrm>
              <a:off x="2630555" y="4909431"/>
              <a:ext cx="2107095" cy="10436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Wikidata 2021</a:t>
              </a:r>
            </a:p>
            <a:p>
              <a:pPr algn="ctr"/>
              <a:r>
                <a:rPr lang="en-US" sz="1400" b="1" dirty="0"/>
                <a:t>100 GB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D75E98A-CFD9-4545-A8EC-B33EE46DD3E6}"/>
              </a:ext>
            </a:extLst>
          </p:cNvPr>
          <p:cNvSpPr txBox="1"/>
          <p:nvPr/>
        </p:nvSpPr>
        <p:spPr>
          <a:xfrm>
            <a:off x="10511438" y="5432214"/>
            <a:ext cx="1680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Edit</a:t>
            </a:r>
          </a:p>
          <a:p>
            <a:r>
              <a:rPr lang="en-US" sz="2800" b="1" dirty="0"/>
              <a:t>History</a:t>
            </a:r>
          </a:p>
        </p:txBody>
      </p:sp>
      <p:pic>
        <p:nvPicPr>
          <p:cNvPr id="7174" name="Picture 6" descr="Formal, official, suit, clothing, clothes, fashion icon - Download on  Iconfinder">
            <a:extLst>
              <a:ext uri="{FF2B5EF4-FFF2-40B4-BE49-F238E27FC236}">
                <a16:creationId xmlns:a16="http://schemas.microsoft.com/office/drawing/2014/main" id="{1735F67F-EACD-49D7-8D11-E7EB3E758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231" y="18933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E7653F3-AFAA-4BF7-9726-F42BD691A8A0}"/>
              </a:ext>
            </a:extLst>
          </p:cNvPr>
          <p:cNvSpPr txBox="1"/>
          <p:nvPr/>
        </p:nvSpPr>
        <p:spPr>
          <a:xfrm>
            <a:off x="5793286" y="3215428"/>
            <a:ext cx="1909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Formal Definitions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24AFAB-A3F4-4F19-8B0E-5A655F93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79" y="4105367"/>
            <a:ext cx="2136875" cy="20070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768B706-BB24-4B9A-B88C-9E24D75E562A}"/>
              </a:ext>
            </a:extLst>
          </p:cNvPr>
          <p:cNvSpPr txBox="1"/>
          <p:nvPr/>
        </p:nvSpPr>
        <p:spPr>
          <a:xfrm>
            <a:off x="3044375" y="5207917"/>
            <a:ext cx="22718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Subjective Concepts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FBDEAD-B743-4F1C-B881-D1A9E866C14F}"/>
              </a:ext>
            </a:extLst>
          </p:cNvPr>
          <p:cNvGrpSpPr/>
          <p:nvPr/>
        </p:nvGrpSpPr>
        <p:grpSpPr>
          <a:xfrm>
            <a:off x="8128913" y="4043433"/>
            <a:ext cx="2271881" cy="2248286"/>
            <a:chOff x="7800744" y="4388488"/>
            <a:chExt cx="2271881" cy="22482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C40A1E-EBF5-4653-A10A-28A26D451E27}"/>
                </a:ext>
              </a:extLst>
            </p:cNvPr>
            <p:cNvSpPr/>
            <p:nvPr/>
          </p:nvSpPr>
          <p:spPr>
            <a:xfrm>
              <a:off x="7800744" y="4388488"/>
              <a:ext cx="2271881" cy="22482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FA93D7AB-C85D-4D35-BADC-4DA775AEC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2856" y="4403236"/>
              <a:ext cx="2219325" cy="2219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DD920BFF-3DB7-438A-B133-D294FD4F8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6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Wikidata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410198" cy="3921601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big open editable Knowledge Graph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97 million items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More than 1 billion facts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Wikidata is a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Verifiable KG: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collection of sourced data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Most facts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indicate where the data comes from -&gt;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70 % of the facts already have got references.</a:t>
            </a:r>
          </a:p>
        </p:txBody>
      </p:sp>
      <p:pic>
        <p:nvPicPr>
          <p:cNvPr id="7" name="Picture Placeholder 6" descr="A picture containing icon&#10;&#10;Description automatically generated">
            <a:extLst>
              <a:ext uri="{FF2B5EF4-FFF2-40B4-BE49-F238E27FC236}">
                <a16:creationId xmlns:a16="http://schemas.microsoft.com/office/drawing/2014/main" id="{9DA9D037-63B8-4FC0-B88F-CAC6D4090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468" r="7603" b="-2"/>
          <a:stretch/>
        </p:blipFill>
        <p:spPr>
          <a:xfrm>
            <a:off x="6488644" y="1869601"/>
            <a:ext cx="5040000" cy="3921600"/>
          </a:xfr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2CD6-1EAF-4049-96F4-3E75A065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cap="none" dirty="0"/>
              <a:t>Wikidata References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965F205-BE44-43EA-ADBE-AF4313B38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91" y="1869600"/>
            <a:ext cx="9305618" cy="45183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CB358-9C42-40D5-94DF-E210E548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9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8E34FC-7C83-46B1-A7A6-D36E00B3405C}"/>
              </a:ext>
            </a:extLst>
          </p:cNvPr>
          <p:cNvSpPr/>
          <p:nvPr/>
        </p:nvSpPr>
        <p:spPr>
          <a:xfrm>
            <a:off x="6358753" y="2785826"/>
            <a:ext cx="5364674" cy="3710507"/>
          </a:xfrm>
          <a:custGeom>
            <a:avLst/>
            <a:gdLst>
              <a:gd name="connsiteX0" fmla="*/ 0 w 5364674"/>
              <a:gd name="connsiteY0" fmla="*/ 83857 h 3710507"/>
              <a:gd name="connsiteX1" fmla="*/ 83857 w 5364674"/>
              <a:gd name="connsiteY1" fmla="*/ 0 h 3710507"/>
              <a:gd name="connsiteX2" fmla="*/ 661297 w 5364674"/>
              <a:gd name="connsiteY2" fmla="*/ 0 h 3710507"/>
              <a:gd name="connsiteX3" fmla="*/ 1238737 w 5364674"/>
              <a:gd name="connsiteY3" fmla="*/ 0 h 3710507"/>
              <a:gd name="connsiteX4" fmla="*/ 1764207 w 5364674"/>
              <a:gd name="connsiteY4" fmla="*/ 0 h 3710507"/>
              <a:gd name="connsiteX5" fmla="*/ 2341647 w 5364674"/>
              <a:gd name="connsiteY5" fmla="*/ 0 h 3710507"/>
              <a:gd name="connsiteX6" fmla="*/ 2763179 w 5364674"/>
              <a:gd name="connsiteY6" fmla="*/ 0 h 3710507"/>
              <a:gd name="connsiteX7" fmla="*/ 3392588 w 5364674"/>
              <a:gd name="connsiteY7" fmla="*/ 0 h 3710507"/>
              <a:gd name="connsiteX8" fmla="*/ 4073967 w 5364674"/>
              <a:gd name="connsiteY8" fmla="*/ 0 h 3710507"/>
              <a:gd name="connsiteX9" fmla="*/ 4495499 w 5364674"/>
              <a:gd name="connsiteY9" fmla="*/ 0 h 3710507"/>
              <a:gd name="connsiteX10" fmla="*/ 5280817 w 5364674"/>
              <a:gd name="connsiteY10" fmla="*/ 0 h 3710507"/>
              <a:gd name="connsiteX11" fmla="*/ 5364674 w 5364674"/>
              <a:gd name="connsiteY11" fmla="*/ 83857 h 3710507"/>
              <a:gd name="connsiteX12" fmla="*/ 5364674 w 5364674"/>
              <a:gd name="connsiteY12" fmla="*/ 745178 h 3710507"/>
              <a:gd name="connsiteX13" fmla="*/ 5364674 w 5364674"/>
              <a:gd name="connsiteY13" fmla="*/ 1335644 h 3710507"/>
              <a:gd name="connsiteX14" fmla="*/ 5364674 w 5364674"/>
              <a:gd name="connsiteY14" fmla="*/ 1855253 h 3710507"/>
              <a:gd name="connsiteX15" fmla="*/ 5364674 w 5364674"/>
              <a:gd name="connsiteY15" fmla="*/ 2339435 h 3710507"/>
              <a:gd name="connsiteX16" fmla="*/ 5364674 w 5364674"/>
              <a:gd name="connsiteY16" fmla="*/ 3000757 h 3710507"/>
              <a:gd name="connsiteX17" fmla="*/ 5364674 w 5364674"/>
              <a:gd name="connsiteY17" fmla="*/ 3626650 h 3710507"/>
              <a:gd name="connsiteX18" fmla="*/ 5280817 w 5364674"/>
              <a:gd name="connsiteY18" fmla="*/ 3710507 h 3710507"/>
              <a:gd name="connsiteX19" fmla="*/ 4755347 w 5364674"/>
              <a:gd name="connsiteY19" fmla="*/ 3710507 h 3710507"/>
              <a:gd name="connsiteX20" fmla="*/ 4333815 w 5364674"/>
              <a:gd name="connsiteY20" fmla="*/ 3710507 h 3710507"/>
              <a:gd name="connsiteX21" fmla="*/ 3808345 w 5364674"/>
              <a:gd name="connsiteY21" fmla="*/ 3710507 h 3710507"/>
              <a:gd name="connsiteX22" fmla="*/ 3126966 w 5364674"/>
              <a:gd name="connsiteY22" fmla="*/ 3710507 h 3710507"/>
              <a:gd name="connsiteX23" fmla="*/ 2601495 w 5364674"/>
              <a:gd name="connsiteY23" fmla="*/ 3710507 h 3710507"/>
              <a:gd name="connsiteX24" fmla="*/ 2024055 w 5364674"/>
              <a:gd name="connsiteY24" fmla="*/ 3710507 h 3710507"/>
              <a:gd name="connsiteX25" fmla="*/ 1602524 w 5364674"/>
              <a:gd name="connsiteY25" fmla="*/ 3710507 h 3710507"/>
              <a:gd name="connsiteX26" fmla="*/ 1077054 w 5364674"/>
              <a:gd name="connsiteY26" fmla="*/ 3710507 h 3710507"/>
              <a:gd name="connsiteX27" fmla="*/ 83857 w 5364674"/>
              <a:gd name="connsiteY27" fmla="*/ 3710507 h 3710507"/>
              <a:gd name="connsiteX28" fmla="*/ 0 w 5364674"/>
              <a:gd name="connsiteY28" fmla="*/ 3626650 h 3710507"/>
              <a:gd name="connsiteX29" fmla="*/ 0 w 5364674"/>
              <a:gd name="connsiteY29" fmla="*/ 3107040 h 3710507"/>
              <a:gd name="connsiteX30" fmla="*/ 0 w 5364674"/>
              <a:gd name="connsiteY30" fmla="*/ 2516575 h 3710507"/>
              <a:gd name="connsiteX31" fmla="*/ 0 w 5364674"/>
              <a:gd name="connsiteY31" fmla="*/ 1890681 h 3710507"/>
              <a:gd name="connsiteX32" fmla="*/ 0 w 5364674"/>
              <a:gd name="connsiteY32" fmla="*/ 1371072 h 3710507"/>
              <a:gd name="connsiteX33" fmla="*/ 0 w 5364674"/>
              <a:gd name="connsiteY33" fmla="*/ 780606 h 3710507"/>
              <a:gd name="connsiteX34" fmla="*/ 0 w 5364674"/>
              <a:gd name="connsiteY34" fmla="*/ 83857 h 371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364674" h="3710507" fill="none" extrusionOk="0">
                <a:moveTo>
                  <a:pt x="0" y="83857"/>
                </a:moveTo>
                <a:cubicBezTo>
                  <a:pt x="-2214" y="39804"/>
                  <a:pt x="43022" y="-9375"/>
                  <a:pt x="83857" y="0"/>
                </a:cubicBezTo>
                <a:cubicBezTo>
                  <a:pt x="210845" y="-60995"/>
                  <a:pt x="476524" y="52464"/>
                  <a:pt x="661297" y="0"/>
                </a:cubicBezTo>
                <a:cubicBezTo>
                  <a:pt x="846070" y="-52464"/>
                  <a:pt x="1100969" y="38498"/>
                  <a:pt x="1238737" y="0"/>
                </a:cubicBezTo>
                <a:cubicBezTo>
                  <a:pt x="1376505" y="-38498"/>
                  <a:pt x="1545694" y="20330"/>
                  <a:pt x="1764207" y="0"/>
                </a:cubicBezTo>
                <a:cubicBezTo>
                  <a:pt x="1982720" y="-20330"/>
                  <a:pt x="2189092" y="17241"/>
                  <a:pt x="2341647" y="0"/>
                </a:cubicBezTo>
                <a:cubicBezTo>
                  <a:pt x="2494202" y="-17241"/>
                  <a:pt x="2583738" y="36387"/>
                  <a:pt x="2763179" y="0"/>
                </a:cubicBezTo>
                <a:cubicBezTo>
                  <a:pt x="2942620" y="-36387"/>
                  <a:pt x="3240947" y="288"/>
                  <a:pt x="3392588" y="0"/>
                </a:cubicBezTo>
                <a:cubicBezTo>
                  <a:pt x="3544229" y="-288"/>
                  <a:pt x="3837027" y="76001"/>
                  <a:pt x="4073967" y="0"/>
                </a:cubicBezTo>
                <a:cubicBezTo>
                  <a:pt x="4310907" y="-76001"/>
                  <a:pt x="4406058" y="7551"/>
                  <a:pt x="4495499" y="0"/>
                </a:cubicBezTo>
                <a:cubicBezTo>
                  <a:pt x="4584940" y="-7551"/>
                  <a:pt x="4969207" y="88862"/>
                  <a:pt x="5280817" y="0"/>
                </a:cubicBezTo>
                <a:cubicBezTo>
                  <a:pt x="5322860" y="1011"/>
                  <a:pt x="5374526" y="43940"/>
                  <a:pt x="5364674" y="83857"/>
                </a:cubicBezTo>
                <a:cubicBezTo>
                  <a:pt x="5400411" y="302679"/>
                  <a:pt x="5332414" y="553287"/>
                  <a:pt x="5364674" y="745178"/>
                </a:cubicBezTo>
                <a:cubicBezTo>
                  <a:pt x="5396934" y="937069"/>
                  <a:pt x="5298560" y="1153842"/>
                  <a:pt x="5364674" y="1335644"/>
                </a:cubicBezTo>
                <a:cubicBezTo>
                  <a:pt x="5430788" y="1517446"/>
                  <a:pt x="5319526" y="1681935"/>
                  <a:pt x="5364674" y="1855253"/>
                </a:cubicBezTo>
                <a:cubicBezTo>
                  <a:pt x="5409822" y="2028571"/>
                  <a:pt x="5347848" y="2137495"/>
                  <a:pt x="5364674" y="2339435"/>
                </a:cubicBezTo>
                <a:cubicBezTo>
                  <a:pt x="5381500" y="2541375"/>
                  <a:pt x="5334094" y="2681576"/>
                  <a:pt x="5364674" y="3000757"/>
                </a:cubicBezTo>
                <a:cubicBezTo>
                  <a:pt x="5395254" y="3319938"/>
                  <a:pt x="5300273" y="3324655"/>
                  <a:pt x="5364674" y="3626650"/>
                </a:cubicBezTo>
                <a:cubicBezTo>
                  <a:pt x="5373246" y="3664478"/>
                  <a:pt x="5328042" y="3706174"/>
                  <a:pt x="5280817" y="3710507"/>
                </a:cubicBezTo>
                <a:cubicBezTo>
                  <a:pt x="5124596" y="3710919"/>
                  <a:pt x="4921498" y="3678808"/>
                  <a:pt x="4755347" y="3710507"/>
                </a:cubicBezTo>
                <a:cubicBezTo>
                  <a:pt x="4589196" y="3742206"/>
                  <a:pt x="4485005" y="3683693"/>
                  <a:pt x="4333815" y="3710507"/>
                </a:cubicBezTo>
                <a:cubicBezTo>
                  <a:pt x="4182625" y="3737321"/>
                  <a:pt x="3991996" y="3676403"/>
                  <a:pt x="3808345" y="3710507"/>
                </a:cubicBezTo>
                <a:cubicBezTo>
                  <a:pt x="3624694" y="3744611"/>
                  <a:pt x="3277693" y="3673787"/>
                  <a:pt x="3126966" y="3710507"/>
                </a:cubicBezTo>
                <a:cubicBezTo>
                  <a:pt x="2976239" y="3747227"/>
                  <a:pt x="2757969" y="3684722"/>
                  <a:pt x="2601495" y="3710507"/>
                </a:cubicBezTo>
                <a:cubicBezTo>
                  <a:pt x="2445021" y="3736292"/>
                  <a:pt x="2277857" y="3682256"/>
                  <a:pt x="2024055" y="3710507"/>
                </a:cubicBezTo>
                <a:cubicBezTo>
                  <a:pt x="1770253" y="3738758"/>
                  <a:pt x="1811459" y="3670345"/>
                  <a:pt x="1602524" y="3710507"/>
                </a:cubicBezTo>
                <a:cubicBezTo>
                  <a:pt x="1393589" y="3750669"/>
                  <a:pt x="1196298" y="3648964"/>
                  <a:pt x="1077054" y="3710507"/>
                </a:cubicBezTo>
                <a:cubicBezTo>
                  <a:pt x="957810" y="3772050"/>
                  <a:pt x="478369" y="3690735"/>
                  <a:pt x="83857" y="3710507"/>
                </a:cubicBezTo>
                <a:cubicBezTo>
                  <a:pt x="30464" y="3713232"/>
                  <a:pt x="7290" y="3675602"/>
                  <a:pt x="0" y="3626650"/>
                </a:cubicBezTo>
                <a:cubicBezTo>
                  <a:pt x="-21080" y="3391638"/>
                  <a:pt x="32455" y="3362494"/>
                  <a:pt x="0" y="3107040"/>
                </a:cubicBezTo>
                <a:cubicBezTo>
                  <a:pt x="-32455" y="2851586"/>
                  <a:pt x="8359" y="2770903"/>
                  <a:pt x="0" y="2516575"/>
                </a:cubicBezTo>
                <a:cubicBezTo>
                  <a:pt x="-8359" y="2262247"/>
                  <a:pt x="41063" y="2027908"/>
                  <a:pt x="0" y="1890681"/>
                </a:cubicBezTo>
                <a:cubicBezTo>
                  <a:pt x="-41063" y="1753454"/>
                  <a:pt x="42201" y="1546084"/>
                  <a:pt x="0" y="1371072"/>
                </a:cubicBezTo>
                <a:cubicBezTo>
                  <a:pt x="-42201" y="1196060"/>
                  <a:pt x="67540" y="904751"/>
                  <a:pt x="0" y="780606"/>
                </a:cubicBezTo>
                <a:cubicBezTo>
                  <a:pt x="-67540" y="656461"/>
                  <a:pt x="34251" y="314072"/>
                  <a:pt x="0" y="83857"/>
                </a:cubicBezTo>
                <a:close/>
              </a:path>
              <a:path w="5364674" h="3710507" stroke="0" extrusionOk="0">
                <a:moveTo>
                  <a:pt x="0" y="83857"/>
                </a:moveTo>
                <a:cubicBezTo>
                  <a:pt x="-4299" y="42845"/>
                  <a:pt x="29286" y="9755"/>
                  <a:pt x="83857" y="0"/>
                </a:cubicBezTo>
                <a:cubicBezTo>
                  <a:pt x="199265" y="-40251"/>
                  <a:pt x="349100" y="44265"/>
                  <a:pt x="505388" y="0"/>
                </a:cubicBezTo>
                <a:cubicBezTo>
                  <a:pt x="661676" y="-44265"/>
                  <a:pt x="863525" y="39139"/>
                  <a:pt x="1030859" y="0"/>
                </a:cubicBezTo>
                <a:cubicBezTo>
                  <a:pt x="1198193" y="-39139"/>
                  <a:pt x="1407625" y="39989"/>
                  <a:pt x="1660268" y="0"/>
                </a:cubicBezTo>
                <a:cubicBezTo>
                  <a:pt x="1912911" y="-39989"/>
                  <a:pt x="2052463" y="34474"/>
                  <a:pt x="2289678" y="0"/>
                </a:cubicBezTo>
                <a:cubicBezTo>
                  <a:pt x="2526893" y="-34474"/>
                  <a:pt x="2614296" y="17867"/>
                  <a:pt x="2711209" y="0"/>
                </a:cubicBezTo>
                <a:cubicBezTo>
                  <a:pt x="2808122" y="-17867"/>
                  <a:pt x="3020116" y="48719"/>
                  <a:pt x="3288649" y="0"/>
                </a:cubicBezTo>
                <a:cubicBezTo>
                  <a:pt x="3557182" y="-48719"/>
                  <a:pt x="3647376" y="14572"/>
                  <a:pt x="3762150" y="0"/>
                </a:cubicBezTo>
                <a:cubicBezTo>
                  <a:pt x="3876924" y="-14572"/>
                  <a:pt x="4062832" y="42102"/>
                  <a:pt x="4183681" y="0"/>
                </a:cubicBezTo>
                <a:cubicBezTo>
                  <a:pt x="4304530" y="-42102"/>
                  <a:pt x="4815610" y="26427"/>
                  <a:pt x="5280817" y="0"/>
                </a:cubicBezTo>
                <a:cubicBezTo>
                  <a:pt x="5330860" y="-3564"/>
                  <a:pt x="5360376" y="31068"/>
                  <a:pt x="5364674" y="83857"/>
                </a:cubicBezTo>
                <a:cubicBezTo>
                  <a:pt x="5397441" y="306588"/>
                  <a:pt x="5311722" y="436925"/>
                  <a:pt x="5364674" y="568039"/>
                </a:cubicBezTo>
                <a:cubicBezTo>
                  <a:pt x="5417626" y="699153"/>
                  <a:pt x="5344381" y="939901"/>
                  <a:pt x="5364674" y="1158504"/>
                </a:cubicBezTo>
                <a:cubicBezTo>
                  <a:pt x="5384967" y="1377108"/>
                  <a:pt x="5354548" y="1411276"/>
                  <a:pt x="5364674" y="1642686"/>
                </a:cubicBezTo>
                <a:cubicBezTo>
                  <a:pt x="5374800" y="1874096"/>
                  <a:pt x="5351884" y="2088547"/>
                  <a:pt x="5364674" y="2268579"/>
                </a:cubicBezTo>
                <a:cubicBezTo>
                  <a:pt x="5377464" y="2448611"/>
                  <a:pt x="5361182" y="2595087"/>
                  <a:pt x="5364674" y="2788189"/>
                </a:cubicBezTo>
                <a:cubicBezTo>
                  <a:pt x="5368166" y="2981291"/>
                  <a:pt x="5266149" y="3415408"/>
                  <a:pt x="5364674" y="3626650"/>
                </a:cubicBezTo>
                <a:cubicBezTo>
                  <a:pt x="5370816" y="3673544"/>
                  <a:pt x="5320868" y="3698765"/>
                  <a:pt x="5280817" y="3710507"/>
                </a:cubicBezTo>
                <a:cubicBezTo>
                  <a:pt x="5141002" y="3760733"/>
                  <a:pt x="4948790" y="3692439"/>
                  <a:pt x="4651407" y="3710507"/>
                </a:cubicBezTo>
                <a:cubicBezTo>
                  <a:pt x="4354024" y="3728575"/>
                  <a:pt x="4290251" y="3656375"/>
                  <a:pt x="4125937" y="3710507"/>
                </a:cubicBezTo>
                <a:cubicBezTo>
                  <a:pt x="3961623" y="3764639"/>
                  <a:pt x="3794150" y="3675093"/>
                  <a:pt x="3600467" y="3710507"/>
                </a:cubicBezTo>
                <a:cubicBezTo>
                  <a:pt x="3406784" y="3745921"/>
                  <a:pt x="3362750" y="3663438"/>
                  <a:pt x="3126966" y="3710507"/>
                </a:cubicBezTo>
                <a:cubicBezTo>
                  <a:pt x="2891182" y="3757576"/>
                  <a:pt x="2793652" y="3647308"/>
                  <a:pt x="2549526" y="3710507"/>
                </a:cubicBezTo>
                <a:cubicBezTo>
                  <a:pt x="2305400" y="3773706"/>
                  <a:pt x="2193949" y="3680312"/>
                  <a:pt x="1920116" y="3710507"/>
                </a:cubicBezTo>
                <a:cubicBezTo>
                  <a:pt x="1646283" y="3740702"/>
                  <a:pt x="1495209" y="3664118"/>
                  <a:pt x="1290707" y="3710507"/>
                </a:cubicBezTo>
                <a:cubicBezTo>
                  <a:pt x="1086205" y="3756896"/>
                  <a:pt x="998870" y="3680400"/>
                  <a:pt x="765236" y="3710507"/>
                </a:cubicBezTo>
                <a:cubicBezTo>
                  <a:pt x="531602" y="3740614"/>
                  <a:pt x="289086" y="3684771"/>
                  <a:pt x="83857" y="3710507"/>
                </a:cubicBezTo>
                <a:cubicBezTo>
                  <a:pt x="32210" y="3710488"/>
                  <a:pt x="4227" y="3672521"/>
                  <a:pt x="0" y="3626650"/>
                </a:cubicBezTo>
                <a:cubicBezTo>
                  <a:pt x="-56555" y="3472010"/>
                  <a:pt x="17825" y="3159991"/>
                  <a:pt x="0" y="3036185"/>
                </a:cubicBezTo>
                <a:cubicBezTo>
                  <a:pt x="-17825" y="2912379"/>
                  <a:pt x="15883" y="2649022"/>
                  <a:pt x="0" y="2445719"/>
                </a:cubicBezTo>
                <a:cubicBezTo>
                  <a:pt x="-15883" y="2242416"/>
                  <a:pt x="33210" y="2058570"/>
                  <a:pt x="0" y="1890681"/>
                </a:cubicBezTo>
                <a:cubicBezTo>
                  <a:pt x="-33210" y="1722792"/>
                  <a:pt x="46366" y="1550919"/>
                  <a:pt x="0" y="1406500"/>
                </a:cubicBezTo>
                <a:cubicBezTo>
                  <a:pt x="-46366" y="1262081"/>
                  <a:pt x="15973" y="1027717"/>
                  <a:pt x="0" y="816034"/>
                </a:cubicBezTo>
                <a:cubicBezTo>
                  <a:pt x="-15973" y="604351"/>
                  <a:pt x="21556" y="326933"/>
                  <a:pt x="0" y="83857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1371654606">
                  <a:prstGeom prst="roundRect">
                    <a:avLst>
                      <a:gd name="adj" fmla="val 226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787B01-327E-4C86-8416-ABA175DB85BD}"/>
              </a:ext>
            </a:extLst>
          </p:cNvPr>
          <p:cNvSpPr/>
          <p:nvPr/>
        </p:nvSpPr>
        <p:spPr>
          <a:xfrm>
            <a:off x="364508" y="2785826"/>
            <a:ext cx="5468741" cy="3710507"/>
          </a:xfrm>
          <a:custGeom>
            <a:avLst/>
            <a:gdLst>
              <a:gd name="connsiteX0" fmla="*/ 0 w 5468741"/>
              <a:gd name="connsiteY0" fmla="*/ 69795 h 3710507"/>
              <a:gd name="connsiteX1" fmla="*/ 69795 w 5468741"/>
              <a:gd name="connsiteY1" fmla="*/ 0 h 3710507"/>
              <a:gd name="connsiteX2" fmla="*/ 715214 w 5468741"/>
              <a:gd name="connsiteY2" fmla="*/ 0 h 3710507"/>
              <a:gd name="connsiteX3" fmla="*/ 1307342 w 5468741"/>
              <a:gd name="connsiteY3" fmla="*/ 0 h 3710507"/>
              <a:gd name="connsiteX4" fmla="*/ 1899470 w 5468741"/>
              <a:gd name="connsiteY4" fmla="*/ 0 h 3710507"/>
              <a:gd name="connsiteX5" fmla="*/ 2491598 w 5468741"/>
              <a:gd name="connsiteY5" fmla="*/ 0 h 3710507"/>
              <a:gd name="connsiteX6" fmla="*/ 2977143 w 5468741"/>
              <a:gd name="connsiteY6" fmla="*/ 0 h 3710507"/>
              <a:gd name="connsiteX7" fmla="*/ 3675854 w 5468741"/>
              <a:gd name="connsiteY7" fmla="*/ 0 h 3710507"/>
              <a:gd name="connsiteX8" fmla="*/ 4321273 w 5468741"/>
              <a:gd name="connsiteY8" fmla="*/ 0 h 3710507"/>
              <a:gd name="connsiteX9" fmla="*/ 5398946 w 5468741"/>
              <a:gd name="connsiteY9" fmla="*/ 0 h 3710507"/>
              <a:gd name="connsiteX10" fmla="*/ 5468741 w 5468741"/>
              <a:gd name="connsiteY10" fmla="*/ 69795 h 3710507"/>
              <a:gd name="connsiteX11" fmla="*/ 5468741 w 5468741"/>
              <a:gd name="connsiteY11" fmla="*/ 700657 h 3710507"/>
              <a:gd name="connsiteX12" fmla="*/ 5468741 w 5468741"/>
              <a:gd name="connsiteY12" fmla="*/ 1188682 h 3710507"/>
              <a:gd name="connsiteX13" fmla="*/ 5468741 w 5468741"/>
              <a:gd name="connsiteY13" fmla="*/ 1855254 h 3710507"/>
              <a:gd name="connsiteX14" fmla="*/ 5468741 w 5468741"/>
              <a:gd name="connsiteY14" fmla="*/ 2343279 h 3710507"/>
              <a:gd name="connsiteX15" fmla="*/ 5468741 w 5468741"/>
              <a:gd name="connsiteY15" fmla="*/ 3009850 h 3710507"/>
              <a:gd name="connsiteX16" fmla="*/ 5468741 w 5468741"/>
              <a:gd name="connsiteY16" fmla="*/ 3640712 h 3710507"/>
              <a:gd name="connsiteX17" fmla="*/ 5398946 w 5468741"/>
              <a:gd name="connsiteY17" fmla="*/ 3710507 h 3710507"/>
              <a:gd name="connsiteX18" fmla="*/ 4860110 w 5468741"/>
              <a:gd name="connsiteY18" fmla="*/ 3710507 h 3710507"/>
              <a:gd name="connsiteX19" fmla="*/ 4161399 w 5468741"/>
              <a:gd name="connsiteY19" fmla="*/ 3710507 h 3710507"/>
              <a:gd name="connsiteX20" fmla="*/ 3462688 w 5468741"/>
              <a:gd name="connsiteY20" fmla="*/ 3710507 h 3710507"/>
              <a:gd name="connsiteX21" fmla="*/ 2923851 w 5468741"/>
              <a:gd name="connsiteY21" fmla="*/ 3710507 h 3710507"/>
              <a:gd name="connsiteX22" fmla="*/ 2278432 w 5468741"/>
              <a:gd name="connsiteY22" fmla="*/ 3710507 h 3710507"/>
              <a:gd name="connsiteX23" fmla="*/ 1792887 w 5468741"/>
              <a:gd name="connsiteY23" fmla="*/ 3710507 h 3710507"/>
              <a:gd name="connsiteX24" fmla="*/ 1360634 w 5468741"/>
              <a:gd name="connsiteY24" fmla="*/ 3710507 h 3710507"/>
              <a:gd name="connsiteX25" fmla="*/ 768506 w 5468741"/>
              <a:gd name="connsiteY25" fmla="*/ 3710507 h 3710507"/>
              <a:gd name="connsiteX26" fmla="*/ 69795 w 5468741"/>
              <a:gd name="connsiteY26" fmla="*/ 3710507 h 3710507"/>
              <a:gd name="connsiteX27" fmla="*/ 0 w 5468741"/>
              <a:gd name="connsiteY27" fmla="*/ 3640712 h 3710507"/>
              <a:gd name="connsiteX28" fmla="*/ 0 w 5468741"/>
              <a:gd name="connsiteY28" fmla="*/ 2974141 h 3710507"/>
              <a:gd name="connsiteX29" fmla="*/ 0 w 5468741"/>
              <a:gd name="connsiteY29" fmla="*/ 2378988 h 3710507"/>
              <a:gd name="connsiteX30" fmla="*/ 0 w 5468741"/>
              <a:gd name="connsiteY30" fmla="*/ 1819544 h 3710507"/>
              <a:gd name="connsiteX31" fmla="*/ 0 w 5468741"/>
              <a:gd name="connsiteY31" fmla="*/ 1224391 h 3710507"/>
              <a:gd name="connsiteX32" fmla="*/ 0 w 5468741"/>
              <a:gd name="connsiteY32" fmla="*/ 69795 h 371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468741" h="3710507" fill="none" extrusionOk="0">
                <a:moveTo>
                  <a:pt x="0" y="69795"/>
                </a:moveTo>
                <a:cubicBezTo>
                  <a:pt x="11392" y="32994"/>
                  <a:pt x="21842" y="-6574"/>
                  <a:pt x="69795" y="0"/>
                </a:cubicBezTo>
                <a:cubicBezTo>
                  <a:pt x="299244" y="-44966"/>
                  <a:pt x="444882" y="5073"/>
                  <a:pt x="715214" y="0"/>
                </a:cubicBezTo>
                <a:cubicBezTo>
                  <a:pt x="985546" y="-5073"/>
                  <a:pt x="1145989" y="44309"/>
                  <a:pt x="1307342" y="0"/>
                </a:cubicBezTo>
                <a:cubicBezTo>
                  <a:pt x="1468695" y="-44309"/>
                  <a:pt x="1695565" y="52763"/>
                  <a:pt x="1899470" y="0"/>
                </a:cubicBezTo>
                <a:cubicBezTo>
                  <a:pt x="2103375" y="-52763"/>
                  <a:pt x="2365483" y="53063"/>
                  <a:pt x="2491598" y="0"/>
                </a:cubicBezTo>
                <a:cubicBezTo>
                  <a:pt x="2617713" y="-53063"/>
                  <a:pt x="2870924" y="18086"/>
                  <a:pt x="2977143" y="0"/>
                </a:cubicBezTo>
                <a:cubicBezTo>
                  <a:pt x="3083362" y="-18086"/>
                  <a:pt x="3462449" y="68267"/>
                  <a:pt x="3675854" y="0"/>
                </a:cubicBezTo>
                <a:cubicBezTo>
                  <a:pt x="3889259" y="-68267"/>
                  <a:pt x="4164367" y="16255"/>
                  <a:pt x="4321273" y="0"/>
                </a:cubicBezTo>
                <a:cubicBezTo>
                  <a:pt x="4478179" y="-16255"/>
                  <a:pt x="4958942" y="42590"/>
                  <a:pt x="5398946" y="0"/>
                </a:cubicBezTo>
                <a:cubicBezTo>
                  <a:pt x="5436046" y="-8772"/>
                  <a:pt x="5465264" y="34948"/>
                  <a:pt x="5468741" y="69795"/>
                </a:cubicBezTo>
                <a:cubicBezTo>
                  <a:pt x="5525045" y="309415"/>
                  <a:pt x="5425749" y="439935"/>
                  <a:pt x="5468741" y="700657"/>
                </a:cubicBezTo>
                <a:cubicBezTo>
                  <a:pt x="5511733" y="961379"/>
                  <a:pt x="5464763" y="996600"/>
                  <a:pt x="5468741" y="1188682"/>
                </a:cubicBezTo>
                <a:cubicBezTo>
                  <a:pt x="5472719" y="1380764"/>
                  <a:pt x="5435256" y="1664991"/>
                  <a:pt x="5468741" y="1855254"/>
                </a:cubicBezTo>
                <a:cubicBezTo>
                  <a:pt x="5502226" y="2045517"/>
                  <a:pt x="5428238" y="2105421"/>
                  <a:pt x="5468741" y="2343279"/>
                </a:cubicBezTo>
                <a:cubicBezTo>
                  <a:pt x="5509244" y="2581137"/>
                  <a:pt x="5451850" y="2788475"/>
                  <a:pt x="5468741" y="3009850"/>
                </a:cubicBezTo>
                <a:cubicBezTo>
                  <a:pt x="5485632" y="3231225"/>
                  <a:pt x="5448559" y="3513559"/>
                  <a:pt x="5468741" y="3640712"/>
                </a:cubicBezTo>
                <a:cubicBezTo>
                  <a:pt x="5466979" y="3686572"/>
                  <a:pt x="5432656" y="3713185"/>
                  <a:pt x="5398946" y="3710507"/>
                </a:cubicBezTo>
                <a:cubicBezTo>
                  <a:pt x="5135587" y="3738757"/>
                  <a:pt x="5059567" y="3661428"/>
                  <a:pt x="4860110" y="3710507"/>
                </a:cubicBezTo>
                <a:cubicBezTo>
                  <a:pt x="4660653" y="3759586"/>
                  <a:pt x="4330107" y="3662805"/>
                  <a:pt x="4161399" y="3710507"/>
                </a:cubicBezTo>
                <a:cubicBezTo>
                  <a:pt x="3992691" y="3758209"/>
                  <a:pt x="3678986" y="3631685"/>
                  <a:pt x="3462688" y="3710507"/>
                </a:cubicBezTo>
                <a:cubicBezTo>
                  <a:pt x="3246390" y="3789329"/>
                  <a:pt x="3099812" y="3661873"/>
                  <a:pt x="2923851" y="3710507"/>
                </a:cubicBezTo>
                <a:cubicBezTo>
                  <a:pt x="2747890" y="3759141"/>
                  <a:pt x="2520818" y="3643311"/>
                  <a:pt x="2278432" y="3710507"/>
                </a:cubicBezTo>
                <a:cubicBezTo>
                  <a:pt x="2036046" y="3777703"/>
                  <a:pt x="2018733" y="3694155"/>
                  <a:pt x="1792887" y="3710507"/>
                </a:cubicBezTo>
                <a:cubicBezTo>
                  <a:pt x="1567042" y="3726859"/>
                  <a:pt x="1463410" y="3697108"/>
                  <a:pt x="1360634" y="3710507"/>
                </a:cubicBezTo>
                <a:cubicBezTo>
                  <a:pt x="1257858" y="3723906"/>
                  <a:pt x="1011829" y="3687820"/>
                  <a:pt x="768506" y="3710507"/>
                </a:cubicBezTo>
                <a:cubicBezTo>
                  <a:pt x="525183" y="3733194"/>
                  <a:pt x="358216" y="3655327"/>
                  <a:pt x="69795" y="3710507"/>
                </a:cubicBezTo>
                <a:cubicBezTo>
                  <a:pt x="31147" y="3704500"/>
                  <a:pt x="-10535" y="3683627"/>
                  <a:pt x="0" y="3640712"/>
                </a:cubicBezTo>
                <a:cubicBezTo>
                  <a:pt x="-22957" y="3437471"/>
                  <a:pt x="8552" y="3247040"/>
                  <a:pt x="0" y="2974141"/>
                </a:cubicBezTo>
                <a:cubicBezTo>
                  <a:pt x="-8552" y="2701242"/>
                  <a:pt x="17788" y="2626144"/>
                  <a:pt x="0" y="2378988"/>
                </a:cubicBezTo>
                <a:cubicBezTo>
                  <a:pt x="-17788" y="2131832"/>
                  <a:pt x="32086" y="1971739"/>
                  <a:pt x="0" y="1819544"/>
                </a:cubicBezTo>
                <a:cubicBezTo>
                  <a:pt x="-32086" y="1667349"/>
                  <a:pt x="14504" y="1506628"/>
                  <a:pt x="0" y="1224391"/>
                </a:cubicBezTo>
                <a:cubicBezTo>
                  <a:pt x="-14504" y="942154"/>
                  <a:pt x="84104" y="553342"/>
                  <a:pt x="0" y="69795"/>
                </a:cubicBezTo>
                <a:close/>
              </a:path>
              <a:path w="5468741" h="3710507" stroke="0" extrusionOk="0">
                <a:moveTo>
                  <a:pt x="0" y="69795"/>
                </a:moveTo>
                <a:cubicBezTo>
                  <a:pt x="1523" y="24859"/>
                  <a:pt x="40897" y="6276"/>
                  <a:pt x="69795" y="0"/>
                </a:cubicBezTo>
                <a:cubicBezTo>
                  <a:pt x="391485" y="-1246"/>
                  <a:pt x="555243" y="13225"/>
                  <a:pt x="715214" y="0"/>
                </a:cubicBezTo>
                <a:cubicBezTo>
                  <a:pt x="875185" y="-13225"/>
                  <a:pt x="1239325" y="37652"/>
                  <a:pt x="1413925" y="0"/>
                </a:cubicBezTo>
                <a:cubicBezTo>
                  <a:pt x="1588525" y="-37652"/>
                  <a:pt x="1887293" y="14838"/>
                  <a:pt x="2006053" y="0"/>
                </a:cubicBezTo>
                <a:cubicBezTo>
                  <a:pt x="2124813" y="-14838"/>
                  <a:pt x="2393949" y="62681"/>
                  <a:pt x="2598181" y="0"/>
                </a:cubicBezTo>
                <a:cubicBezTo>
                  <a:pt x="2802413" y="-62681"/>
                  <a:pt x="3034398" y="22269"/>
                  <a:pt x="3190309" y="0"/>
                </a:cubicBezTo>
                <a:cubicBezTo>
                  <a:pt x="3346220" y="-22269"/>
                  <a:pt x="3473842" y="10353"/>
                  <a:pt x="3622562" y="0"/>
                </a:cubicBezTo>
                <a:cubicBezTo>
                  <a:pt x="3771282" y="-10353"/>
                  <a:pt x="4091663" y="35730"/>
                  <a:pt x="4267982" y="0"/>
                </a:cubicBezTo>
                <a:cubicBezTo>
                  <a:pt x="4444301" y="-35730"/>
                  <a:pt x="4950147" y="62843"/>
                  <a:pt x="5398946" y="0"/>
                </a:cubicBezTo>
                <a:cubicBezTo>
                  <a:pt x="5428664" y="-2004"/>
                  <a:pt x="5460824" y="23775"/>
                  <a:pt x="5468741" y="69795"/>
                </a:cubicBezTo>
                <a:cubicBezTo>
                  <a:pt x="5509831" y="318564"/>
                  <a:pt x="5396130" y="450887"/>
                  <a:pt x="5468741" y="736366"/>
                </a:cubicBezTo>
                <a:cubicBezTo>
                  <a:pt x="5541352" y="1021845"/>
                  <a:pt x="5416142" y="1111207"/>
                  <a:pt x="5468741" y="1260101"/>
                </a:cubicBezTo>
                <a:cubicBezTo>
                  <a:pt x="5521340" y="1408995"/>
                  <a:pt x="5432717" y="1596079"/>
                  <a:pt x="5468741" y="1926672"/>
                </a:cubicBezTo>
                <a:cubicBezTo>
                  <a:pt x="5504765" y="2257265"/>
                  <a:pt x="5417080" y="2230311"/>
                  <a:pt x="5468741" y="2486116"/>
                </a:cubicBezTo>
                <a:cubicBezTo>
                  <a:pt x="5520402" y="2741921"/>
                  <a:pt x="5440525" y="2922936"/>
                  <a:pt x="5468741" y="3116978"/>
                </a:cubicBezTo>
                <a:cubicBezTo>
                  <a:pt x="5496957" y="3311020"/>
                  <a:pt x="5419648" y="3516563"/>
                  <a:pt x="5468741" y="3640712"/>
                </a:cubicBezTo>
                <a:cubicBezTo>
                  <a:pt x="5472448" y="3674780"/>
                  <a:pt x="5441459" y="3702069"/>
                  <a:pt x="5398946" y="3710507"/>
                </a:cubicBezTo>
                <a:cubicBezTo>
                  <a:pt x="5197502" y="3777371"/>
                  <a:pt x="5007559" y="3706103"/>
                  <a:pt x="4700235" y="3710507"/>
                </a:cubicBezTo>
                <a:cubicBezTo>
                  <a:pt x="4392911" y="3714911"/>
                  <a:pt x="4240715" y="3673705"/>
                  <a:pt x="4001524" y="3710507"/>
                </a:cubicBezTo>
                <a:cubicBezTo>
                  <a:pt x="3762333" y="3747309"/>
                  <a:pt x="3665999" y="3653061"/>
                  <a:pt x="3356105" y="3710507"/>
                </a:cubicBezTo>
                <a:cubicBezTo>
                  <a:pt x="3046211" y="3767953"/>
                  <a:pt x="2978678" y="3679297"/>
                  <a:pt x="2817268" y="3710507"/>
                </a:cubicBezTo>
                <a:cubicBezTo>
                  <a:pt x="2655858" y="3741717"/>
                  <a:pt x="2432323" y="3672283"/>
                  <a:pt x="2171849" y="3710507"/>
                </a:cubicBezTo>
                <a:cubicBezTo>
                  <a:pt x="1911375" y="3748731"/>
                  <a:pt x="1869214" y="3675978"/>
                  <a:pt x="1579721" y="3710507"/>
                </a:cubicBezTo>
                <a:cubicBezTo>
                  <a:pt x="1290228" y="3745036"/>
                  <a:pt x="1279555" y="3673387"/>
                  <a:pt x="1094176" y="3710507"/>
                </a:cubicBezTo>
                <a:cubicBezTo>
                  <a:pt x="908798" y="3747627"/>
                  <a:pt x="471084" y="3689821"/>
                  <a:pt x="69795" y="3710507"/>
                </a:cubicBezTo>
                <a:cubicBezTo>
                  <a:pt x="27291" y="3711890"/>
                  <a:pt x="1582" y="3681664"/>
                  <a:pt x="0" y="3640712"/>
                </a:cubicBezTo>
                <a:cubicBezTo>
                  <a:pt x="-46838" y="3386114"/>
                  <a:pt x="11145" y="3262665"/>
                  <a:pt x="0" y="3081268"/>
                </a:cubicBezTo>
                <a:cubicBezTo>
                  <a:pt x="-11145" y="2899871"/>
                  <a:pt x="4129" y="2692929"/>
                  <a:pt x="0" y="2450406"/>
                </a:cubicBezTo>
                <a:cubicBezTo>
                  <a:pt x="-4129" y="2207883"/>
                  <a:pt x="13845" y="2041883"/>
                  <a:pt x="0" y="1890963"/>
                </a:cubicBezTo>
                <a:cubicBezTo>
                  <a:pt x="-13845" y="1740043"/>
                  <a:pt x="53078" y="1626750"/>
                  <a:pt x="0" y="1402937"/>
                </a:cubicBezTo>
                <a:cubicBezTo>
                  <a:pt x="-53078" y="1179124"/>
                  <a:pt x="53846" y="1094008"/>
                  <a:pt x="0" y="879203"/>
                </a:cubicBezTo>
                <a:cubicBezTo>
                  <a:pt x="-53846" y="664398"/>
                  <a:pt x="84543" y="471527"/>
                  <a:pt x="0" y="69795"/>
                </a:cubicBezTo>
                <a:close/>
              </a:path>
            </a:pathLst>
          </a:custGeom>
          <a:solidFill>
            <a:schemeClr val="tx2"/>
          </a:solidFill>
          <a:ln w="38100"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 sd="2436450560">
                  <a:prstGeom prst="roundRect">
                    <a:avLst>
                      <a:gd name="adj" fmla="val 188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cap="none" dirty="0"/>
              <a:t>Why References Are Important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2C8C8-FD41-4688-9316-30E4AA3CB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Humans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A50BF-83F9-4EC7-AFDC-14516379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AI</a:t>
            </a:r>
          </a:p>
        </p:txBody>
      </p:sp>
      <p:pic>
        <p:nvPicPr>
          <p:cNvPr id="1026" name="Picture 2" descr="upload.wikimedia.org/wikipedia/commons/thumb/2/...">
            <a:extLst>
              <a:ext uri="{FF2B5EF4-FFF2-40B4-BE49-F238E27FC236}">
                <a16:creationId xmlns:a16="http://schemas.microsoft.com/office/drawing/2014/main" id="{1D87C602-CBE3-4DC5-B539-CB09957AA85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779" y="3127029"/>
            <a:ext cx="1806024" cy="60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4C81260-37D6-42E2-A281-78DDE9AFE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46" y="3905023"/>
            <a:ext cx="2702451" cy="41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45F847C-EBC5-4AFB-B6C2-D2B906AC0570}"/>
              </a:ext>
            </a:extLst>
          </p:cNvPr>
          <p:cNvSpPr txBox="1">
            <a:spLocks/>
          </p:cNvSpPr>
          <p:nvPr/>
        </p:nvSpPr>
        <p:spPr bwMode="white">
          <a:xfrm>
            <a:off x="896230" y="3589976"/>
            <a:ext cx="1603528" cy="4176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Search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7519EFF-C822-433C-8409-052BE005D121}"/>
              </a:ext>
            </a:extLst>
          </p:cNvPr>
          <p:cNvSpPr txBox="1">
            <a:spLocks/>
          </p:cNvSpPr>
          <p:nvPr/>
        </p:nvSpPr>
        <p:spPr bwMode="white">
          <a:xfrm>
            <a:off x="524154" y="5538550"/>
            <a:ext cx="2129868" cy="4176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Medical Industry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A443B3-C52A-4237-A9C0-10491396A80A}"/>
              </a:ext>
            </a:extLst>
          </p:cNvPr>
          <p:cNvGrpSpPr/>
          <p:nvPr/>
        </p:nvGrpSpPr>
        <p:grpSpPr>
          <a:xfrm>
            <a:off x="6954812" y="3129599"/>
            <a:ext cx="4303594" cy="2931302"/>
            <a:chOff x="7151248" y="2885180"/>
            <a:chExt cx="4303594" cy="2931302"/>
          </a:xfrm>
        </p:grpSpPr>
        <p:pic>
          <p:nvPicPr>
            <p:cNvPr id="1032" name="Picture 8" descr="Is Siri currently down? Live Status and Outage Reports | ServicesDown 2022">
              <a:extLst>
                <a:ext uri="{FF2B5EF4-FFF2-40B4-BE49-F238E27FC236}">
                  <a16:creationId xmlns:a16="http://schemas.microsoft.com/office/drawing/2014/main" id="{F34A4946-4F5A-4D51-BADD-669703056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248" y="2885180"/>
              <a:ext cx="1821520" cy="1017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Cortana | Brands of the World™ | Download vector logos and logotypes">
              <a:extLst>
                <a:ext uri="{FF2B5EF4-FFF2-40B4-BE49-F238E27FC236}">
                  <a16:creationId xmlns:a16="http://schemas.microsoft.com/office/drawing/2014/main" id="{2050B773-3953-4EF4-9BCB-02EA5A6716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62" b="33284"/>
            <a:stretch/>
          </p:blipFill>
          <p:spPr bwMode="auto">
            <a:xfrm>
              <a:off x="8990670" y="3903088"/>
              <a:ext cx="2346712" cy="810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F72FD5B-3F4A-444B-8E69-713B77EC9F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1248" y="5189435"/>
              <a:ext cx="4303594" cy="627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D8F06-EDBD-44E7-A1C6-75DE6AEE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220" name="Picture 4" descr="Release of the HL7 C-CDA® R2.1 Companion Guide">
            <a:extLst>
              <a:ext uri="{FF2B5EF4-FFF2-40B4-BE49-F238E27FC236}">
                <a16:creationId xmlns:a16="http://schemas.microsoft.com/office/drawing/2014/main" id="{FBAE06E4-C921-40A4-920B-6E7F80431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111" y="4946876"/>
            <a:ext cx="2169238" cy="72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Clinicalsummary-module - FHIR v4.0.1">
            <a:extLst>
              <a:ext uri="{FF2B5EF4-FFF2-40B4-BE49-F238E27FC236}">
                <a16:creationId xmlns:a16="http://schemas.microsoft.com/office/drawing/2014/main" id="{BF69A2C1-6A47-42CE-ACA8-EF5FDBD1C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489" y="5747376"/>
            <a:ext cx="2787758" cy="67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49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Now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2555" y="2808011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Wikidata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8160" y="2808010"/>
            <a:ext cx="207477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Problem: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Reference Quality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0048" y="2808009"/>
            <a:ext cx="140930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 err="1"/>
              <a:t>Subsetting</a:t>
            </a:r>
            <a:r>
              <a:rPr lang="en-US" sz="1800" dirty="0"/>
              <a:t> &amp;</a:t>
            </a:r>
          </a:p>
          <a:p>
            <a:pPr>
              <a:spcAft>
                <a:spcPts val="0"/>
              </a:spcAft>
            </a:pPr>
            <a:r>
              <a:rPr lang="en-US" sz="1800" dirty="0"/>
              <a:t>Statistics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445" y="2808008"/>
            <a:ext cx="2284591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b="1" dirty="0"/>
              <a:t>RQSS</a:t>
            </a:r>
            <a:r>
              <a:rPr lang="en-US" sz="1800" dirty="0"/>
              <a:t>:</a:t>
            </a:r>
          </a:p>
          <a:p>
            <a:pPr>
              <a:spcAft>
                <a:spcPts val="0"/>
              </a:spcAft>
            </a:pPr>
            <a:r>
              <a:rPr lang="en-US" sz="1800" b="1" dirty="0"/>
              <a:t>R</a:t>
            </a:r>
            <a:r>
              <a:rPr lang="en-US" sz="1800" dirty="0"/>
              <a:t>eferencing </a:t>
            </a:r>
            <a:r>
              <a:rPr lang="en-US" sz="1800" b="1" dirty="0"/>
              <a:t>Q</a:t>
            </a:r>
            <a:r>
              <a:rPr lang="en-US" sz="1800" dirty="0"/>
              <a:t>uality </a:t>
            </a:r>
            <a:r>
              <a:rPr lang="en-US" sz="1800" b="1" dirty="0"/>
              <a:t>S</a:t>
            </a:r>
            <a:r>
              <a:rPr lang="en-US" sz="1800" dirty="0"/>
              <a:t>coring </a:t>
            </a:r>
            <a:r>
              <a:rPr lang="en-US" sz="1800" b="1" dirty="0"/>
              <a:t>S</a:t>
            </a:r>
            <a:r>
              <a:rPr lang="en-US" sz="1800" dirty="0"/>
              <a:t>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2808007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1800" dirty="0"/>
              <a:t>Goals &amp; Lessons Learned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06783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457" y="3963390"/>
            <a:ext cx="252000" cy="25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262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Oval 19" descr="decorative element">
            <a:extLst>
              <a:ext uri="{FF2B5EF4-FFF2-40B4-BE49-F238E27FC236}">
                <a16:creationId xmlns:a16="http://schemas.microsoft.com/office/drawing/2014/main" id="{99B31570-914C-44C5-9450-CC2DD6E4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5BD8D-74FA-41D8-A3CC-9FEDB302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First Motivation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7857698" cy="3921601"/>
          </a:xfrm>
        </p:spPr>
        <p:txBody>
          <a:bodyPr anchor="t"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Lots of studies on Data Quality , very few on References:</a:t>
            </a:r>
          </a:p>
          <a:p>
            <a:pPr lvl="1"/>
            <a:r>
              <a:rPr lang="en-US" sz="2200" dirty="0" err="1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Piscopo</a:t>
            </a:r>
            <a:r>
              <a:rPr lang="en-US" sz="2200" dirty="0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et al. (2017)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Relevance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authoritativeness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of refs</a:t>
            </a:r>
          </a:p>
          <a:p>
            <a:pPr lvl="1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Amaral et al. (2021)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Piscopo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et al. on a newer dump and better ML, but still on 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Relevance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u="sng" dirty="0">
                <a:latin typeface="Calibri" panose="020F0502020204030204" pitchFamily="34" charset="0"/>
                <a:cs typeface="Calibri" panose="020F0502020204030204" pitchFamily="34" charset="0"/>
              </a:rPr>
              <a:t>authoritativeness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200" dirty="0" err="1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Curotto</a:t>
            </a:r>
            <a:r>
              <a:rPr lang="en-US" sz="2200" dirty="0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and Hogan (2020):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 proposal on using Wikipedia references for Wikidata facts (no quality assessment)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C4D220-A61F-4A1C-A7DF-17A454C9A2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129" y="2796218"/>
            <a:ext cx="3230586" cy="219218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3E899-ACD4-4275-A961-68CE5CA6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71A9-3DD2-40A0-A793-8A327B787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>
            <a:normAutofit/>
          </a:bodyPr>
          <a:lstStyle/>
          <a:p>
            <a:r>
              <a:rPr lang="en-US" cap="none" dirty="0"/>
              <a:t>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7857698" cy="479667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How we can </a:t>
            </a:r>
            <a:r>
              <a:rPr lang="en-US" sz="2400" b="1" dirty="0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measure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quality of references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are the criteria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a good reference and a bad reference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is the impact of </a:t>
            </a:r>
            <a:r>
              <a:rPr lang="en-US" sz="2200" b="1" dirty="0">
                <a:highlight>
                  <a:srgbClr val="133E57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bots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 reference quality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How reference quality changed since 2016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ACAD2-1A5C-43F0-A802-4F6FDE04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44" name="Picture 4" descr="Metrics Measurement Framework | TechArcis Solutions">
            <a:extLst>
              <a:ext uri="{FF2B5EF4-FFF2-40B4-BE49-F238E27FC236}">
                <a16:creationId xmlns:a16="http://schemas.microsoft.com/office/drawing/2014/main" id="{F90FFE91-1E3A-42BC-8FF0-C646175B1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1" t="8889" b="21506"/>
          <a:stretch/>
        </p:blipFill>
        <p:spPr bwMode="auto">
          <a:xfrm>
            <a:off x="7033498" y="1239600"/>
            <a:ext cx="1653302" cy="213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3339421-0301-4091-9EDB-D8D7BA229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501" y="3804247"/>
            <a:ext cx="1514191" cy="107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46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Now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2555" y="2808011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Wikidata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18160" y="2808010"/>
            <a:ext cx="207477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Problem: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Reference Quality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30048" y="2808009"/>
            <a:ext cx="1409307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 err="1"/>
              <a:t>Subsetting</a:t>
            </a:r>
            <a:r>
              <a:rPr lang="en-US" sz="2000" dirty="0"/>
              <a:t> &amp;</a:t>
            </a:r>
          </a:p>
          <a:p>
            <a:pPr>
              <a:spcAft>
                <a:spcPts val="0"/>
              </a:spcAft>
            </a:pPr>
            <a:r>
              <a:rPr lang="en-US" sz="2000" dirty="0"/>
              <a:t>Statistics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445" y="2808008"/>
            <a:ext cx="2284591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b="1" dirty="0"/>
              <a:t>RQSS</a:t>
            </a:r>
            <a:r>
              <a:rPr lang="en-US" sz="2000" dirty="0"/>
              <a:t>:</a:t>
            </a:r>
          </a:p>
          <a:p>
            <a:pPr>
              <a:spcAft>
                <a:spcPts val="0"/>
              </a:spcAft>
            </a:pPr>
            <a:r>
              <a:rPr lang="en-US" sz="2000" b="1" dirty="0"/>
              <a:t>R</a:t>
            </a:r>
            <a:r>
              <a:rPr lang="en-US" sz="2000" dirty="0"/>
              <a:t>eferencing </a:t>
            </a:r>
            <a:r>
              <a:rPr lang="en-US" sz="2000" b="1" dirty="0"/>
              <a:t>Q</a:t>
            </a:r>
            <a:r>
              <a:rPr lang="en-US" sz="2000" dirty="0"/>
              <a:t>uality </a:t>
            </a:r>
            <a:r>
              <a:rPr lang="en-US" sz="2000" b="1" dirty="0"/>
              <a:t>S</a:t>
            </a:r>
            <a:r>
              <a:rPr lang="en-US" sz="2000" dirty="0"/>
              <a:t>coring </a:t>
            </a:r>
            <a:r>
              <a:rPr lang="en-US" sz="2000" b="1" dirty="0"/>
              <a:t>S</a:t>
            </a:r>
            <a:r>
              <a:rPr lang="en-US" sz="2000" dirty="0"/>
              <a:t>ystem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2808007"/>
            <a:ext cx="1310050" cy="959003"/>
          </a:xfrm>
        </p:spPr>
        <p:txBody>
          <a:bodyPr anchor="b"/>
          <a:lstStyle/>
          <a:p>
            <a:pPr>
              <a:spcAft>
                <a:spcPts val="0"/>
              </a:spcAft>
            </a:pPr>
            <a:r>
              <a:rPr lang="en-US" sz="2000" dirty="0"/>
              <a:t>Goals &amp; Lessons Learned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000" y="4067834"/>
            <a:ext cx="8424000" cy="20638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580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262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Oval 19" descr="decorative element">
            <a:extLst>
              <a:ext uri="{FF2B5EF4-FFF2-40B4-BE49-F238E27FC236}">
                <a16:creationId xmlns:a16="http://schemas.microsoft.com/office/drawing/2014/main" id="{99B31570-914C-44C5-9450-CC2DD6E4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000" y="396247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41" y="394183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4" name="Oval 9" descr="decorative element">
            <a:extLst>
              <a:ext uri="{FF2B5EF4-FFF2-40B4-BE49-F238E27FC236}">
                <a16:creationId xmlns:a16="http://schemas.microsoft.com/office/drawing/2014/main" id="{CF948462-9442-48BF-A549-B93D76B5B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702" y="3941834"/>
            <a:ext cx="252000" cy="252000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270" descr="decorative element">
            <a:extLst>
              <a:ext uri="{FF2B5EF4-FFF2-40B4-BE49-F238E27FC236}">
                <a16:creationId xmlns:a16="http://schemas.microsoft.com/office/drawing/2014/main" id="{5794CF64-BC6C-438D-80E5-EE1C8DDA2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9548" y="394882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CD0FE-D2CF-46AF-B8EA-446A9DE8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59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win32_fixed.potx" id="{BC2F7F5B-4979-4A54-84D5-4000EC3D9661}" vid="{81E89C45-4B49-4C30-91F6-68DD81BA82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7842AE0354D644BA174D68CC33ADB4" ma:contentTypeVersion="6" ma:contentTypeDescription="Create a new document." ma:contentTypeScope="" ma:versionID="d606225397f601b66e487aa5778e8a57">
  <xsd:schema xmlns:xsd="http://www.w3.org/2001/XMLSchema" xmlns:xs="http://www.w3.org/2001/XMLSchema" xmlns:p="http://schemas.microsoft.com/office/2006/metadata/properties" xmlns:ns2="1888da1a-ad83-4ca5-b09a-c05fff9b1f2d" xmlns:ns3="ae10580e-bc6d-4c71-95ba-3a90dbfc4d5c" targetNamespace="http://schemas.microsoft.com/office/2006/metadata/properties" ma:root="true" ma:fieldsID="c69378c907a6d637058d6babcc7af27d" ns2:_="" ns3:_="">
    <xsd:import namespace="1888da1a-ad83-4ca5-b09a-c05fff9b1f2d"/>
    <xsd:import namespace="ae10580e-bc6d-4c71-95ba-3a90dbfc4d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8da1a-ad83-4ca5-b09a-c05fff9b1f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10580e-bc6d-4c71-95ba-3a90dbfc4d5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AB407C8-4A3E-4672-9E55-B46FF356DB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88da1a-ad83-4ca5-b09a-c05fff9b1f2d"/>
    <ds:schemaRef ds:uri="ae10580e-bc6d-4c71-95ba-3a90dbfc4d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1B00F9-B1A1-4C46-98B8-BDC2C3BCE4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76303A-4BCB-40F6-942E-69B137E59652}">
  <ds:schemaRefs>
    <ds:schemaRef ds:uri="http://www.w3.org/XML/1998/namespace"/>
    <ds:schemaRef ds:uri="1888da1a-ad83-4ca5-b09a-c05fff9b1f2d"/>
    <ds:schemaRef ds:uri="http://purl.org/dc/dcmitype/"/>
    <ds:schemaRef ds:uri="http://schemas.microsoft.com/office/2006/metadata/properties"/>
    <ds:schemaRef ds:uri="ae10580e-bc6d-4c71-95ba-3a90dbfc4d5c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12390</TotalTime>
  <Words>870</Words>
  <Application>Microsoft Office PowerPoint</Application>
  <PresentationFormat>Widescreen</PresentationFormat>
  <Paragraphs>307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Congenial</vt:lpstr>
      <vt:lpstr>Corbel</vt:lpstr>
      <vt:lpstr>Courier New</vt:lpstr>
      <vt:lpstr>Source Sans Pro</vt:lpstr>
      <vt:lpstr>Celestial</vt:lpstr>
      <vt:lpstr>Towards Automated Technologies in the Referencing Quality of Wikidata</vt:lpstr>
      <vt:lpstr>Outline</vt:lpstr>
      <vt:lpstr>Wikidata</vt:lpstr>
      <vt:lpstr>Wikidata References</vt:lpstr>
      <vt:lpstr>Why References Are Important</vt:lpstr>
      <vt:lpstr>Now</vt:lpstr>
      <vt:lpstr>First Motivation</vt:lpstr>
      <vt:lpstr>Research Questions</vt:lpstr>
      <vt:lpstr>Now</vt:lpstr>
      <vt:lpstr>WDumper</vt:lpstr>
      <vt:lpstr>Topical Subsetting </vt:lpstr>
      <vt:lpstr>Statistical Results</vt:lpstr>
      <vt:lpstr>Now</vt:lpstr>
      <vt:lpstr>Data Quality</vt:lpstr>
      <vt:lpstr>Referencing Quality Assessment Framework</vt:lpstr>
      <vt:lpstr>Covered Dimensions</vt:lpstr>
      <vt:lpstr>Project Pipeline</vt:lpstr>
      <vt:lpstr>How Many Metrics?</vt:lpstr>
      <vt:lpstr>Accessibility</vt:lpstr>
      <vt:lpstr>Intrinsic</vt:lpstr>
      <vt:lpstr>Trust</vt:lpstr>
      <vt:lpstr>Timeliness</vt:lpstr>
      <vt:lpstr>Contextual</vt:lpstr>
      <vt:lpstr>Representational</vt:lpstr>
      <vt:lpstr>Wrapping up…</vt:lpstr>
      <vt:lpstr>Current Research Status</vt:lpstr>
      <vt:lpstr>Upcoming Goals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Automated Technologies in the Referencing Quality of Wikidata</dc:title>
  <dc:creator>Hosseini Beghaeiraveri, Seyed Amir</dc:creator>
  <cp:lastModifiedBy>Hosseini Beghaeiraveri, Seyed Amir</cp:lastModifiedBy>
  <cp:revision>1</cp:revision>
  <dcterms:created xsi:type="dcterms:W3CDTF">2022-04-04T04:59:07Z</dcterms:created>
  <dcterms:modified xsi:type="dcterms:W3CDTF">2022-04-26T09:05:39Z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0x010100837842AE0354D644BA174D68CC33ADB4</vt:lpwstr>
  </property>
</Properties>
</file>