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2" r:id="rId5"/>
    <p:sldId id="259" r:id="rId6"/>
    <p:sldId id="260" r:id="rId7"/>
    <p:sldId id="262" r:id="rId8"/>
    <p:sldId id="273" r:id="rId9"/>
    <p:sldId id="263" r:id="rId10"/>
    <p:sldId id="264" r:id="rId11"/>
    <p:sldId id="266" r:id="rId12"/>
    <p:sldId id="268" r:id="rId13"/>
    <p:sldId id="270"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FC53F6-94FB-4801-AD16-0E2AF70AF572}">
          <p14:sldIdLst>
            <p14:sldId id="256"/>
          </p14:sldIdLst>
        </p14:section>
        <p14:section name="Revenue" id="{5355844F-F162-4913-B0E3-78B548245B4F}">
          <p14:sldIdLst>
            <p14:sldId id="257"/>
          </p14:sldIdLst>
        </p14:section>
        <p14:section name="Payouts" id="{1B82B931-4B60-4E1E-86C9-DEAC2953BC64}">
          <p14:sldIdLst>
            <p14:sldId id="258"/>
            <p14:sldId id="272"/>
          </p14:sldIdLst>
        </p14:section>
        <p14:section name="Installs" id="{A0E6A64E-6714-47BE-AA3E-E2848ABD1DF8}">
          <p14:sldIdLst>
            <p14:sldId id="259"/>
            <p14:sldId id="260"/>
            <p14:sldId id="262"/>
            <p14:sldId id="273"/>
            <p14:sldId id="263"/>
          </p14:sldIdLst>
        </p14:section>
        <p14:section name="Adspend" id="{2107A7A7-A770-40FC-ABCD-C0C4FF036436}">
          <p14:sldIdLst>
            <p14:sldId id="264"/>
            <p14:sldId id="266"/>
          </p14:sldIdLst>
        </p14:section>
        <p14:section name="Untitled Section" id="{C3259E7B-EF06-4CA5-8383-244168C7B50E}">
          <p14:sldIdLst>
            <p14:sldId id="268"/>
            <p14:sldId id="270"/>
            <p14:sldId id="269"/>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0274E-0519-4FF0-9601-EBE4B0D13B7B}" type="datetimeFigureOut">
              <a:rPr lang="en-US" smtClean="0"/>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E24415-7C40-453D-AE0E-64BDB3C97254}" type="slidenum">
              <a:rPr lang="en-US" smtClean="0"/>
              <a:t>‹#›</a:t>
            </a:fld>
            <a:endParaRPr lang="en-US"/>
          </a:p>
        </p:txBody>
      </p:sp>
    </p:spTree>
    <p:extLst>
      <p:ext uri="{BB962C8B-B14F-4D97-AF65-F5344CB8AC3E}">
        <p14:creationId xmlns:p14="http://schemas.microsoft.com/office/powerpoint/2010/main" val="381228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4/24/2023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4/24/2023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seyedmahdiam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819400"/>
            <a:ext cx="7543800" cy="963612"/>
          </a:xfrm>
        </p:spPr>
        <p:txBody>
          <a:bodyPr/>
          <a:lstStyle/>
          <a:p>
            <a:r>
              <a:rPr lang="en-US" sz="3200" b="1" dirty="0" err="1"/>
              <a:t>JustDice</a:t>
            </a:r>
            <a:r>
              <a:rPr lang="en-US" sz="3200" b="1" dirty="0"/>
              <a:t> data analysis report</a:t>
            </a:r>
            <a:endParaRPr lang="en-US" sz="3200" dirty="0"/>
          </a:p>
        </p:txBody>
      </p:sp>
      <p:sp>
        <p:nvSpPr>
          <p:cNvPr id="3" name="Subtitle 2"/>
          <p:cNvSpPr>
            <a:spLocks noGrp="1"/>
          </p:cNvSpPr>
          <p:nvPr>
            <p:ph type="subTitle" idx="1"/>
          </p:nvPr>
        </p:nvSpPr>
        <p:spPr>
          <a:xfrm>
            <a:off x="304800" y="4572000"/>
            <a:ext cx="6461760" cy="1066800"/>
          </a:xfrm>
        </p:spPr>
        <p:txBody>
          <a:bodyPr>
            <a:normAutofit lnSpcReduction="10000"/>
          </a:bodyPr>
          <a:lstStyle/>
          <a:p>
            <a:r>
              <a:rPr lang="en-US" dirty="0" smtClean="0"/>
              <a:t>Seyedmahdi Amin</a:t>
            </a:r>
          </a:p>
          <a:p>
            <a:r>
              <a:rPr lang="en-US" dirty="0" smtClean="0"/>
              <a:t>LinkedIn: </a:t>
            </a:r>
            <a:r>
              <a:rPr lang="en-US" dirty="0">
                <a:solidFill>
                  <a:schemeClr val="tx1">
                    <a:lumMod val="85000"/>
                    <a:lumOff val="15000"/>
                  </a:schemeClr>
                </a:solidFill>
                <a:hlinkClick r:id="rId2"/>
              </a:rPr>
              <a:t>https://www.linkedin.com/in/seyedmahdiamin/</a:t>
            </a:r>
            <a:endParaRPr lang="en-US" dirty="0" smtClean="0">
              <a:solidFill>
                <a:schemeClr val="tx1">
                  <a:lumMod val="85000"/>
                  <a:lumOff val="15000"/>
                </a:schemeClr>
              </a:solidFill>
            </a:endParaRPr>
          </a:p>
          <a:p>
            <a:r>
              <a:rPr lang="en-US" dirty="0" smtClean="0"/>
              <a:t>Email : seyedmahdiamin1998@gmail.com</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60218"/>
            <a:ext cx="422291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63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project\justdice\justdice-analytics-engineer-hiring-case\Reports\adspend\timeseries_adsp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7179"/>
            <a:ext cx="8451850" cy="375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66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project\justdice\justdice-analytics-engineer-hiring-case\Reports\adspend\timeseries_adspend_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112815"/>
            <a:ext cx="8439150" cy="374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074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project\justdice\justdice-analytics-engineer-hiring-case\Reports\EDA\bar_PayoutsRevenue_coun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4360"/>
            <a:ext cx="8458200" cy="375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074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project\justdice\justdice-analytics-engineer-hiring-case\Reports\EDA\bar_PayoutsRevenue_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4361"/>
            <a:ext cx="8458200" cy="375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21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project\justdice\justdice-analytics-engineer-hiring-case\Reports\EDA\bar_PayoutsRevenue_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4360"/>
            <a:ext cx="8458200" cy="375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196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905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project\justdice\justdice-analytics-engineer-hiring-case\Reports\revenue\timeseries_reven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4361"/>
            <a:ext cx="8458200" cy="37536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9491" y="381000"/>
            <a:ext cx="7696200" cy="1754326"/>
          </a:xfrm>
          <a:prstGeom prst="rect">
            <a:avLst/>
          </a:prstGeom>
          <a:noFill/>
        </p:spPr>
        <p:txBody>
          <a:bodyPr wrap="square" rtlCol="0">
            <a:spAutoFit/>
          </a:bodyPr>
          <a:lstStyle/>
          <a:p>
            <a:pPr algn="just"/>
            <a:r>
              <a:rPr lang="en-US" dirty="0"/>
              <a:t>The company's revenue in 2022 is variable and not fixed throughout the year. There are identifiable patterns of revenue growth in February, August, and November, whereas revenue decreases in April, October, and December (around Christmas</a:t>
            </a:r>
            <a:r>
              <a:rPr lang="en-US" dirty="0" smtClean="0"/>
              <a:t>).</a:t>
            </a:r>
            <a:endParaRPr lang="en-US" dirty="0"/>
          </a:p>
          <a:p>
            <a:r>
              <a:rPr lang="en-US" dirty="0"/>
              <a:t>The fluctuations in revenue can be attributed to several factors, including the </a:t>
            </a:r>
            <a:r>
              <a:rPr lang="en-US" b="1" dirty="0"/>
              <a:t>month of the year</a:t>
            </a:r>
            <a:r>
              <a:rPr lang="en-US" dirty="0"/>
              <a:t>, </a:t>
            </a:r>
            <a:r>
              <a:rPr lang="en-US" b="1" dirty="0"/>
              <a:t>advertising initiatives</a:t>
            </a:r>
            <a:r>
              <a:rPr lang="en-US" dirty="0"/>
              <a:t>, and </a:t>
            </a:r>
            <a:r>
              <a:rPr lang="en-US" b="1" dirty="0"/>
              <a:t>trends in new applications</a:t>
            </a:r>
            <a:r>
              <a:rPr lang="en-US" dirty="0"/>
              <a:t>.</a:t>
            </a:r>
            <a:endParaRPr lang="en-US" dirty="0" smtClean="0"/>
          </a:p>
        </p:txBody>
      </p:sp>
    </p:spTree>
    <p:extLst>
      <p:ext uri="{BB962C8B-B14F-4D97-AF65-F5344CB8AC3E}">
        <p14:creationId xmlns:p14="http://schemas.microsoft.com/office/powerpoint/2010/main" val="836718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project\justdice\justdice-analytics-engineer-hiring-case\Reports\payouts\timeseries_payou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0062"/>
            <a:ext cx="8445353" cy="37479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2564" y="1006549"/>
            <a:ext cx="7848600" cy="646331"/>
          </a:xfrm>
          <a:prstGeom prst="rect">
            <a:avLst/>
          </a:prstGeom>
        </p:spPr>
        <p:txBody>
          <a:bodyPr wrap="square">
            <a:spAutoFit/>
          </a:bodyPr>
          <a:lstStyle/>
          <a:p>
            <a:pPr algn="just"/>
            <a:r>
              <a:rPr lang="en-US" dirty="0"/>
              <a:t>The payouts of the company are relatively stable over time, without significant increases or decreases.</a:t>
            </a:r>
          </a:p>
        </p:txBody>
      </p:sp>
    </p:spTree>
    <p:extLst>
      <p:ext uri="{BB962C8B-B14F-4D97-AF65-F5344CB8AC3E}">
        <p14:creationId xmlns:p14="http://schemas.microsoft.com/office/powerpoint/2010/main" val="4185057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project\justdice\justdice-analytics-engineer-hiring-case\Reports\EDA\bar_PayoutsRevenue_a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130100"/>
            <a:ext cx="8457438" cy="3753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 y="762000"/>
            <a:ext cx="7391400" cy="646331"/>
          </a:xfrm>
          <a:prstGeom prst="rect">
            <a:avLst/>
          </a:prstGeom>
          <a:noFill/>
        </p:spPr>
        <p:txBody>
          <a:bodyPr wrap="square" rtlCol="0">
            <a:spAutoFit/>
          </a:bodyPr>
          <a:lstStyle/>
          <a:p>
            <a:r>
              <a:rPr lang="en-US" dirty="0"/>
              <a:t>Apps 94, 121, and 174 generate the highest revenue and payouts, making them the top three revenue-generating apps.</a:t>
            </a:r>
            <a:endParaRPr lang="en-US" dirty="0" smtClean="0"/>
          </a:p>
        </p:txBody>
      </p:sp>
    </p:spTree>
    <p:extLst>
      <p:ext uri="{BB962C8B-B14F-4D97-AF65-F5344CB8AC3E}">
        <p14:creationId xmlns:p14="http://schemas.microsoft.com/office/powerpoint/2010/main" val="1733067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project\justdice\justdice-analytics-engineer-hiring-case\Reports\installs\Bar_installs_a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104361"/>
            <a:ext cx="8458200" cy="37536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381000"/>
            <a:ext cx="7315200" cy="646331"/>
          </a:xfrm>
          <a:prstGeom prst="rect">
            <a:avLst/>
          </a:prstGeom>
          <a:noFill/>
        </p:spPr>
        <p:txBody>
          <a:bodyPr wrap="square" rtlCol="0">
            <a:spAutoFit/>
          </a:bodyPr>
          <a:lstStyle/>
          <a:p>
            <a:r>
              <a:rPr lang="en-US" dirty="0"/>
              <a:t>By graphing the number of app installations, we can observe that app 174, 121, and 94 have the highest installation counts.</a:t>
            </a:r>
          </a:p>
        </p:txBody>
      </p:sp>
    </p:spTree>
    <p:extLst>
      <p:ext uri="{BB962C8B-B14F-4D97-AF65-F5344CB8AC3E}">
        <p14:creationId xmlns:p14="http://schemas.microsoft.com/office/powerpoint/2010/main" val="2883525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project\justdice\justdice-analytics-engineer-hiring-case\Reports\installs\Pie_installs_coun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05200"/>
            <a:ext cx="7554977" cy="3352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project\justdice\justdice-analytics-engineer-hiring-case\Reports\installs\Pie_installs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0"/>
            <a:ext cx="7543800" cy="334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525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project\justdice\justdice-analytics-engineer-hiring-case\Reports\installs\timeseries_installs_coun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04361"/>
            <a:ext cx="8458200" cy="37536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609600"/>
            <a:ext cx="6934200" cy="1200329"/>
          </a:xfrm>
          <a:prstGeom prst="rect">
            <a:avLst/>
          </a:prstGeom>
          <a:noFill/>
        </p:spPr>
        <p:txBody>
          <a:bodyPr wrap="square" rtlCol="0">
            <a:spAutoFit/>
          </a:bodyPr>
          <a:lstStyle/>
          <a:p>
            <a:pPr algn="just"/>
            <a:r>
              <a:rPr lang="en-US" dirty="0"/>
              <a:t>If we visualize the installation counts for each country on a graph, we can determine that country 1 has the highest installation count overall. Additionally, in August, the installation count for country 17 experienced a significant </a:t>
            </a:r>
            <a:r>
              <a:rPr lang="en-US" dirty="0" smtClean="0"/>
              <a:t>increase. Why?</a:t>
            </a:r>
          </a:p>
        </p:txBody>
      </p:sp>
    </p:spTree>
    <p:extLst>
      <p:ext uri="{BB962C8B-B14F-4D97-AF65-F5344CB8AC3E}">
        <p14:creationId xmlns:p14="http://schemas.microsoft.com/office/powerpoint/2010/main" val="2883525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project\justdice\justdice-analytics-engineer-hiring-case\Reports\adspend\timeseries_adspend_coun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2814"/>
            <a:ext cx="8439150" cy="37451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2000" y="531674"/>
            <a:ext cx="7162800" cy="1754326"/>
          </a:xfrm>
          <a:prstGeom prst="rect">
            <a:avLst/>
          </a:prstGeom>
          <a:noFill/>
        </p:spPr>
        <p:txBody>
          <a:bodyPr wrap="square" rtlCol="0">
            <a:spAutoFit/>
          </a:bodyPr>
          <a:lstStyle/>
          <a:p>
            <a:pPr algn="just"/>
            <a:r>
              <a:rPr lang="en-US" dirty="0"/>
              <a:t>By looking at the ad spend for each country, we can see that the majority of the advertising budget is allocated to country 1, with less being spent on ads for other countries. Though it is worth noting that in August, the company did not spend a lot of money on ads for country 17. So, the reason behind the significant increase in installation count for country 17 during August cannot be solely attributed to the advertising spend.</a:t>
            </a:r>
          </a:p>
        </p:txBody>
      </p:sp>
    </p:spTree>
    <p:extLst>
      <p:ext uri="{BB962C8B-B14F-4D97-AF65-F5344CB8AC3E}">
        <p14:creationId xmlns:p14="http://schemas.microsoft.com/office/powerpoint/2010/main" val="302122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project\justdice\justdice-analytics-engineer-hiring-case\Reports\installs\timeseries_installs_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104361"/>
            <a:ext cx="8458200" cy="375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469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170</TotalTime>
  <Words>278</Words>
  <Application>Microsoft Office PowerPoint</Application>
  <PresentationFormat>On-screen Show (4:3)</PresentationFormat>
  <Paragraphs>11</Paragraphs>
  <Slides>15</Slides>
  <Notes>0</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JustDice data analysis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dc:creator>
  <cp:lastModifiedBy>Amin</cp:lastModifiedBy>
  <cp:revision>16</cp:revision>
  <dcterms:created xsi:type="dcterms:W3CDTF">2006-08-16T00:00:00Z</dcterms:created>
  <dcterms:modified xsi:type="dcterms:W3CDTF">2023-04-24T17:36:38Z</dcterms:modified>
</cp:coreProperties>
</file>