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4"/>
    <p:restoredTop sz="94593"/>
  </p:normalViewPr>
  <p:slideViewPr>
    <p:cSldViewPr snapToGrid="0" snapToObjects="1" showGuides="1">
      <p:cViewPr varScale="1">
        <p:scale>
          <a:sx n="117" d="100"/>
          <a:sy n="117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B673-170D-D644-A5C9-6C988CDC9129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C145-F319-074C-8A2F-E99E53B9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B673-170D-D644-A5C9-6C988CDC9129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C145-F319-074C-8A2F-E99E53B9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B673-170D-D644-A5C9-6C988CDC9129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C145-F319-074C-8A2F-E99E53B9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8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B673-170D-D644-A5C9-6C988CDC9129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C145-F319-074C-8A2F-E99E53B9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0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B673-170D-D644-A5C9-6C988CDC9129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C145-F319-074C-8A2F-E99E53B9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8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B673-170D-D644-A5C9-6C988CDC9129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C145-F319-074C-8A2F-E99E53B9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9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B673-170D-D644-A5C9-6C988CDC9129}" type="datetimeFigureOut">
              <a:rPr lang="en-US" smtClean="0"/>
              <a:t>1/29/20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C145-F319-074C-8A2F-E99E53B9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2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B673-170D-D644-A5C9-6C988CDC9129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C145-F319-074C-8A2F-E99E53B9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3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B673-170D-D644-A5C9-6C988CDC9129}" type="datetimeFigureOut">
              <a:rPr lang="en-US" smtClean="0"/>
              <a:t>1/29/20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C145-F319-074C-8A2F-E99E53B9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6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B673-170D-D644-A5C9-6C988CDC9129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C145-F319-074C-8A2F-E99E53B9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B673-170D-D644-A5C9-6C988CDC9129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C145-F319-074C-8A2F-E99E53B9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4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B673-170D-D644-A5C9-6C988CDC9129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0C145-F319-074C-8A2F-E99E53B9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15" y="302718"/>
            <a:ext cx="7461979" cy="278627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612995" y="4103649"/>
            <a:ext cx="289931" cy="289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92029" y="5148147"/>
            <a:ext cx="289931" cy="289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883698" y="4564566"/>
            <a:ext cx="289931" cy="2899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028663" y="4393580"/>
                <a:ext cx="6542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663" y="4393580"/>
                <a:ext cx="654273" cy="461665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886239" y="4162747"/>
                <a:ext cx="6542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239" y="4162747"/>
                <a:ext cx="654273" cy="461665"/>
              </a:xfrm>
              <a:prstGeom prst="rect">
                <a:avLst/>
              </a:prstGeom>
              <a:blipFill>
                <a:blip r:embed="rId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215160" y="5148147"/>
                <a:ext cx="6542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charset="0"/>
                            </a:rPr>
                            <m:t>𝒕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160" y="5148147"/>
                <a:ext cx="654273" cy="461665"/>
              </a:xfrm>
              <a:prstGeom prst="rect">
                <a:avLst/>
              </a:prstGeom>
              <a:blipFill>
                <a:blip r:embed="rId5"/>
                <a:stretch>
                  <a:fillRect l="-1923" r="-13462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7" idx="2"/>
            <a:endCxn id="5" idx="6"/>
          </p:cNvCxnSpPr>
          <p:nvPr/>
        </p:nvCxnSpPr>
        <p:spPr>
          <a:xfrm flipH="1" flipV="1">
            <a:off x="3902926" y="4248615"/>
            <a:ext cx="5980772" cy="46091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6" idx="6"/>
          </p:cNvCxnSpPr>
          <p:nvPr/>
        </p:nvCxnSpPr>
        <p:spPr>
          <a:xfrm flipH="1">
            <a:off x="5281960" y="4709532"/>
            <a:ext cx="4601738" cy="58358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5"/>
            <a:endCxn id="6" idx="1"/>
          </p:cNvCxnSpPr>
          <p:nvPr/>
        </p:nvCxnSpPr>
        <p:spPr>
          <a:xfrm>
            <a:off x="3860467" y="4351121"/>
            <a:ext cx="1174021" cy="83948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69F55F-B08A-3D42-ACE6-27362CBB3CF6}"/>
                  </a:ext>
                </a:extLst>
              </p:cNvPr>
              <p:cNvSpPr txBox="1"/>
              <p:nvPr/>
            </p:nvSpPr>
            <p:spPr>
              <a:xfrm>
                <a:off x="5947043" y="4010568"/>
                <a:ext cx="121047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|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69F55F-B08A-3D42-ACE6-27362CBB3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043" y="4010568"/>
                <a:ext cx="1210471" cy="553998"/>
              </a:xfrm>
              <a:prstGeom prst="rect">
                <a:avLst/>
              </a:prstGeom>
              <a:blipFill>
                <a:blip r:embed="rId6"/>
                <a:stretch>
                  <a:fillRect l="-2083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75D577-DA0E-9A4F-85AF-987C911CAF62}"/>
                  </a:ext>
                </a:extLst>
              </p:cNvPr>
              <p:cNvSpPr txBox="1"/>
              <p:nvPr/>
            </p:nvSpPr>
            <p:spPr>
              <a:xfrm>
                <a:off x="6853857" y="5161079"/>
                <a:ext cx="121047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|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75D577-DA0E-9A4F-85AF-987C911CA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857" y="5161079"/>
                <a:ext cx="1210471" cy="553998"/>
              </a:xfrm>
              <a:prstGeom prst="rect">
                <a:avLst/>
              </a:prstGeom>
              <a:blipFill>
                <a:blip r:embed="rId7"/>
                <a:stretch>
                  <a:fillRect l="-7368" t="-2222" r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C218D1-5181-C04D-99ED-1093F1CF3326}"/>
                  </a:ext>
                </a:extLst>
              </p:cNvPr>
              <p:cNvSpPr txBox="1"/>
              <p:nvPr/>
            </p:nvSpPr>
            <p:spPr>
              <a:xfrm>
                <a:off x="2260312" y="4709531"/>
                <a:ext cx="211107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|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Related to loss at iteration t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C218D1-5181-C04D-99ED-1093F1CF3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312" y="4709531"/>
                <a:ext cx="2111076" cy="830997"/>
              </a:xfrm>
              <a:prstGeom prst="rect">
                <a:avLst/>
              </a:prstGeom>
              <a:blipFill>
                <a:blip r:embed="rId8"/>
                <a:stretch>
                  <a:fillRect t="-151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4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15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freund</dc:creator>
  <cp:lastModifiedBy>yoav freund</cp:lastModifiedBy>
  <cp:revision>5</cp:revision>
  <dcterms:created xsi:type="dcterms:W3CDTF">2018-02-01T17:13:20Z</dcterms:created>
  <dcterms:modified xsi:type="dcterms:W3CDTF">2020-01-31T08:12:23Z</dcterms:modified>
</cp:coreProperties>
</file>