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'\n---\ntitle: "Customer Sentiment Analysis"\nauthor: "Your Name"\nformat: html\nexecute:\n  echo: false\n  warning: false\n  message: false\n---\n'</a:t>
            </a:r>
          </a:p>
          <a:p>
            <a:pPr lvl="0" indent="0" marL="0">
              <a:buNone/>
            </a:pPr>
            <a:r>
              <a:rPr/>
              <a:t>📝 Intro (Markdown)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sentiment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The product quality is amazing and I'm very sa...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Positive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 service was slow and unhelpful.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Negative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Delivery was on time, nothing special.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Neutral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The app keeps crashing and it's frustrating.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Negative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Great prices and very fast shipping.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Positive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ntiment_report_files/figure-pptx/cell-5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**Sentiment Summary**  
Out of the customer comments reviewed, the overall tone leans positive: 5 comments expressed a favorable sentiment, 3 were negative, and 2 were neutral. This indicates a generally positive reception, though there is a noticeable minority of concerns that could be addressed in future improvements.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2025-09-17T07:53:36Z</dcterms:created>
  <dcterms:modified xsi:type="dcterms:W3CDTF">2025-09-17T07:53:36Z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