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25E9-949B-07FF-4B51-DD44FE8D9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AD5D7-FA37-68F2-DC57-34AD1BBA1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9F50-B456-D12C-2C5D-3184D9D6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D1A3-9334-EC11-551D-48D614D5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86D3-2965-9AAA-2828-D6C57381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AFDE-2A54-F37D-C236-4A8B64E5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B7213-E841-976E-573B-1B9EB676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880E-2C46-7F4D-2829-C575C359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AD37-6E40-6C5A-2AE4-A403FAA6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3374-F5F8-BF21-DF05-A47E3232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FE899-1830-1D1F-F966-8DAA85926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EEFF-A510-EE5D-C483-344E4B68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9732-15B9-1A34-A840-F464983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9743-14F8-B6E7-8217-8966E01B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9D73-7674-EA4C-A910-AB039D0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32A2-E530-03CF-0F71-CAA8690C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0EA8-C7C0-51E7-77D1-48AF4E9C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CCCF-C4A6-D396-F7FA-19F872A2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AFC8-679E-30F0-116E-843C30AD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7106-8805-530B-B137-96858DE5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3942-8AC5-D07C-6D9E-B1755D36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9D9AB-59FE-98A0-F082-5A75EDF3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5B8E-56A0-7B05-267A-145A0654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3A8D-5D8B-885D-3E3F-8D25290D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1030-66EB-368F-13F4-A0445686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1DE9-C367-2710-D0F0-E5FE838E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1177-4678-841A-B994-4ECADB560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B11AC-A01E-1F79-E249-0531244A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0BA1-3549-95AF-CF53-26DFBD0D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2335E-2EB0-C63F-3CA1-D4AF87D8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5C483-609F-0EFF-7653-7DDCC03F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066A-03F6-7A51-1FC0-2BF92940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B7B8E-76FC-3E5D-31E0-E339A3F6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888F1-8090-3535-7ADA-1629E1BF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D2F78-F810-0C62-26EA-0FB636472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00B0B-F93F-6E2B-63EC-D8CDF1770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89D08-77D1-827E-860B-25C3A3E5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D9949-098D-33EF-1451-4391850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4ECDD-23AD-CC89-2C80-5677C863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7B2B-D30D-D845-FD6D-FBF9FAE7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8A84F-4D64-8BB7-A330-705C3BB0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E0C6F-52FE-69DD-C945-546BF7DD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CC36D-1608-8477-4234-7D2E81AA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796BD-2977-5788-D958-A075A172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D5FD3-AFD6-ACA2-53E6-7D6C37E0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C1B9-C5BD-DA2E-0715-65DE1777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47F-31FD-A811-F9BE-06845A8B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2C3F-9642-DC8F-2FFF-D109F5E0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20803-B864-99B3-B3AF-5F685438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1E59-5600-4C13-8CA4-B6DA37AC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F2428-7F3C-E830-D361-5F1D7455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808C3-C7F8-B84F-BBE8-C2369FAD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9966-ADB7-9FAC-6B0B-5A438D6D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B4B05-D7C0-A4BC-8E56-C7BC0017D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F439F-C7FB-3EEA-ABE8-B265B4AF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A06E-B06A-96D2-F5A1-09C21B97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3C6A-E145-FADB-EF88-9D9437D1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CC1D0-59E6-6727-FD0C-83F20802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30E1-5D59-379B-2F7B-B6CB3AB2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7772C-9ABA-5BF0-6624-DEB9CEB1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2FE6-BE50-1ABD-9D11-56738D4DC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640D6-FADD-664C-94C7-B1CB156702A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BD05-605E-0D8B-6DD3-E0339600A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61BC-46E3-A172-F62F-0ABC4F13B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0E428-2A63-E44F-AACA-1243F457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BD75-D290-A4BC-C611-AEB21C512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Economic Impact on Population.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45DE-DF67-1AC9-E7F5-FF5BDD7AB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Seyi</a:t>
            </a:r>
            <a:r>
              <a:rPr lang="en-US" dirty="0"/>
              <a:t> </a:t>
            </a:r>
            <a:r>
              <a:rPr lang="en-US" dirty="0" err="1"/>
              <a:t>Aro</a:t>
            </a:r>
            <a:endParaRPr lang="en-US" dirty="0"/>
          </a:p>
          <a:p>
            <a:r>
              <a:rPr lang="en-US" dirty="0"/>
              <a:t>M00297457</a:t>
            </a:r>
          </a:p>
          <a:p>
            <a:r>
              <a:rPr lang="en-US" dirty="0"/>
              <a:t>CIS 663</a:t>
            </a:r>
          </a:p>
          <a:p>
            <a:r>
              <a:rPr lang="en-US" dirty="0"/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10760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6D6-08B5-C723-4094-7772E812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4131B-1806-39F2-9214-FE3ED2F2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2" y="1227991"/>
            <a:ext cx="7148945" cy="5819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D2E90-5D01-62C4-CDE8-A0DF83F6F423}"/>
              </a:ext>
            </a:extLst>
          </p:cNvPr>
          <p:cNvSpPr txBox="1"/>
          <p:nvPr/>
        </p:nvSpPr>
        <p:spPr>
          <a:xfrm>
            <a:off x="838200" y="1506022"/>
            <a:ext cx="234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entire model is not statistically significant.</a:t>
            </a:r>
          </a:p>
        </p:txBody>
      </p:sp>
    </p:spTree>
    <p:extLst>
      <p:ext uri="{BB962C8B-B14F-4D97-AF65-F5344CB8AC3E}">
        <p14:creationId xmlns:p14="http://schemas.microsoft.com/office/powerpoint/2010/main" val="345085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EE8C-166B-52A8-D396-A3DF6700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8C9A-0DDE-B8D8-54A9-DE3BA9A9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is largely exploratory and therefore, makes no conclusion about the relationship between variables.</a:t>
            </a:r>
          </a:p>
          <a:p>
            <a:r>
              <a:rPr lang="en-US" dirty="0"/>
              <a:t>An in-depth study of the effect of population and other economic variables will require larger data.</a:t>
            </a:r>
          </a:p>
          <a:p>
            <a:r>
              <a:rPr lang="en-US" dirty="0"/>
              <a:t>Perhaps a time series data that analyzes the relationships among variables during the periods before the pandemic and after.</a:t>
            </a:r>
          </a:p>
        </p:txBody>
      </p:sp>
    </p:spTree>
    <p:extLst>
      <p:ext uri="{BB962C8B-B14F-4D97-AF65-F5344CB8AC3E}">
        <p14:creationId xmlns:p14="http://schemas.microsoft.com/office/powerpoint/2010/main" val="219431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E9C4-A7DB-EF9C-4E8E-F63718E9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0BAB8-3FF2-218D-1656-19F707AE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explores the process of using R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and clean data,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analysis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 simple and linear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51688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5D67-F1AD-CC1B-B9E7-ADC6F320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D5D5-CC78-8602-3E0C-A02F03FC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smail, M. S. (2023, November 21).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United States Census Bureau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Retrieved from United States Government: https://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www.census.gov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</a:p>
          <a:p>
            <a:pPr marL="457200" marR="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Johnson, G. D. (1999). Population and Economic Development.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China Economic Review, 10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(1), 1-16.</a:t>
            </a:r>
          </a:p>
          <a:p>
            <a:pPr marL="457200" marR="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Sher, A., Ali, A., &amp; Amin, A. (2013). The Impact of Population Growth on Economic Development in Pakistan.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Middle-East Journal of Scientific Research, 18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(4), 483-491.</a:t>
            </a:r>
          </a:p>
          <a:p>
            <a:pPr marL="457200" marR="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Sinding, S. S. (2009). Population, Poverty and Economic Development.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Philosophical </a:t>
            </a:r>
            <a:r>
              <a:rPr lang="en-US" sz="1800" i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TRransactions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of the Royal Society, 364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(1532), 3023-3030.</a:t>
            </a:r>
          </a:p>
          <a:p>
            <a:pPr marL="457200" marR="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Thuku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G. K., Paul, G., &amp;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Almadi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O. (2013). The Impact of Population Change on Economic Growth in Kenya.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Management Journals, 2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(6), 43-60.</a:t>
            </a:r>
          </a:p>
          <a:p>
            <a:pPr marL="457200" marR="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United Van Lines. (2021).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United Van Lines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Retrieved from United Van Lines Web site: https://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www.unitedvanlines.com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World Population Review. (2024).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World Population Review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Retrieved from World Population Review Web site: https://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worldpopulationreview.com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66B3-631C-766D-7F8A-3FB95027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9914-B2FD-120A-AF98-3B17D6E3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Data</a:t>
            </a:r>
          </a:p>
          <a:p>
            <a:r>
              <a:rPr lang="en-US"/>
              <a:t>Methodology</a:t>
            </a:r>
          </a:p>
          <a:p>
            <a:r>
              <a:rPr lang="en-US"/>
              <a:t>Results</a:t>
            </a:r>
          </a:p>
          <a:p>
            <a:r>
              <a:rPr lang="en-US"/>
              <a:t>Conclusion</a:t>
            </a:r>
          </a:p>
          <a:p>
            <a:r>
              <a:rPr lang="en-US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F740-7475-D6B9-0D41-441DE806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2D5B-28AC-E140-DDBE-916D5FB3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pandemic of 2021 left lasting economic impacts.</a:t>
            </a:r>
          </a:p>
          <a:p>
            <a:r>
              <a:rPr lang="en-US" dirty="0"/>
              <a:t>One of the effects of this was increasing rates of migration with the U.S. and rising cost of living.</a:t>
            </a:r>
          </a:p>
          <a:p>
            <a:r>
              <a:rPr lang="en-US" dirty="0"/>
              <a:t>This project explores the relationship between cost of living and population change using data from 2021 (post lockdown).</a:t>
            </a:r>
          </a:p>
          <a:p>
            <a:r>
              <a:rPr lang="en-US" dirty="0"/>
              <a:t>Other economic factors employed are employment, income per capita, and personal income.</a:t>
            </a:r>
          </a:p>
        </p:txBody>
      </p:sp>
    </p:spTree>
    <p:extLst>
      <p:ext uri="{BB962C8B-B14F-4D97-AF65-F5344CB8AC3E}">
        <p14:creationId xmlns:p14="http://schemas.microsoft.com/office/powerpoint/2010/main" val="248365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1A2C-8319-EBB4-79FF-5DAE2D32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80DA-1B7C-9449-F51D-E2ACD5B0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collected from three sources:</a:t>
            </a:r>
          </a:p>
          <a:p>
            <a:r>
              <a:rPr lang="en-US" dirty="0"/>
              <a:t>The Bureau of Economic Analysis</a:t>
            </a:r>
          </a:p>
          <a:p>
            <a:pPr lvl="1"/>
            <a:r>
              <a:rPr lang="en-US" dirty="0"/>
              <a:t>Population change, employment, income per capita and personal income</a:t>
            </a:r>
          </a:p>
          <a:p>
            <a:r>
              <a:rPr lang="en-US" dirty="0"/>
              <a:t>Kaggle</a:t>
            </a:r>
          </a:p>
          <a:p>
            <a:pPr lvl="1"/>
            <a:r>
              <a:rPr lang="en-US" dirty="0"/>
              <a:t>Cost of living indices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State information: FIPS, Name, Abbreviation</a:t>
            </a:r>
          </a:p>
        </p:txBody>
      </p:sp>
    </p:spTree>
    <p:extLst>
      <p:ext uri="{BB962C8B-B14F-4D97-AF65-F5344CB8AC3E}">
        <p14:creationId xmlns:p14="http://schemas.microsoft.com/office/powerpoint/2010/main" val="367559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1864-EA2E-0B6C-C2BB-B7B13C75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1497-33FE-3849-D549-A532533E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Data Collection</a:t>
            </a:r>
          </a:p>
          <a:p>
            <a:r>
              <a:rPr lang="en-US" sz="3200" dirty="0"/>
              <a:t>Data cleaning and preparation</a:t>
            </a:r>
          </a:p>
          <a:p>
            <a:endParaRPr lang="en-US" sz="3200" dirty="0"/>
          </a:p>
        </p:txBody>
      </p:sp>
      <p:pic>
        <p:nvPicPr>
          <p:cNvPr id="5" name="Picture 4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8D1C885B-B83C-A4A2-B671-C1EDF3CF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80" y="2970467"/>
            <a:ext cx="9995439" cy="173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12B98-0C57-2697-FF38-1D55675F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74" y="5037190"/>
            <a:ext cx="10085146" cy="10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9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1864-EA2E-0B6C-C2BB-B7B13C75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FF2C4-FA9C-127B-7D2E-1775AC22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  <a:p>
            <a:endParaRPr lang="en-US" dirty="0"/>
          </a:p>
        </p:txBody>
      </p: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DB2C3CA-1B33-659F-8626-911015EE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87" y="2337601"/>
            <a:ext cx="9560703" cy="1368400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848133-D799-4E30-8D71-E2292A97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7" y="3706001"/>
            <a:ext cx="7772400" cy="31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9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546F-B0BC-57AA-C6F8-EB85D01E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1A5999-8C4F-7E93-E50F-4313C9BE1C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399" y="1394414"/>
            <a:ext cx="8672945" cy="257593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5ADE8B-8B35-F2B7-DE9F-C47EEDCA8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4033722"/>
            <a:ext cx="9095509" cy="270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0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34CA-D349-8DD9-E51A-33C4CEEA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6BF50-6FA4-302F-FD30-05C48FC02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37" y="1252552"/>
            <a:ext cx="6677890" cy="48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81A3-2B8B-94F3-5F23-9E321711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Regression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7FEFC-6CF6-7DED-EEFE-7C7E3818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7" y="1478086"/>
            <a:ext cx="9227127" cy="53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437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</vt:lpstr>
      <vt:lpstr>Office Theme</vt:lpstr>
      <vt:lpstr>Economic Impact on Population.</vt:lpstr>
      <vt:lpstr>Overview</vt:lpstr>
      <vt:lpstr>Introduction</vt:lpstr>
      <vt:lpstr>Data</vt:lpstr>
      <vt:lpstr>Methodology</vt:lpstr>
      <vt:lpstr>Methodology</vt:lpstr>
      <vt:lpstr>Analysis</vt:lpstr>
      <vt:lpstr>Scatterplot</vt:lpstr>
      <vt:lpstr>Simple Regression Result</vt:lpstr>
      <vt:lpstr>Multiple Regression Result</vt:lpstr>
      <vt:lpstr>Implication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Change</dc:title>
  <dc:creator>Seyi Wahaab Aro</dc:creator>
  <cp:lastModifiedBy>Seyi Wahaab Aro</cp:lastModifiedBy>
  <cp:revision>8</cp:revision>
  <dcterms:created xsi:type="dcterms:W3CDTF">2024-05-09T14:30:03Z</dcterms:created>
  <dcterms:modified xsi:type="dcterms:W3CDTF">2024-05-10T02:03:03Z</dcterms:modified>
</cp:coreProperties>
</file>