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48A499-3AB8-4BD3-8A48-8A3A0522ED1D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891BB2-B766-4091-A778-5536BCBCD1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6400" y="838200"/>
            <a:ext cx="8229600" cy="1828800"/>
          </a:xfrm>
        </p:spPr>
        <p:txBody>
          <a:bodyPr>
            <a:normAutofit/>
            <a:scene3d>
              <a:camera prst="perspectiveLeft"/>
              <a:lightRig rig="soft" dir="t">
                <a:rot lat="0" lon="0" rev="17220000"/>
              </a:lightRig>
            </a:scene3d>
            <a:sp3d extrusionH="57150" prstMaterial="softEdge">
              <a:bevelT w="57150" h="38100" prst="artDeco"/>
            </a:sp3d>
          </a:bodyPr>
          <a:lstStyle/>
          <a:p>
            <a:r>
              <a:rPr lang="en-US" sz="6000" dirty="0" smtClean="0">
                <a:ln w="635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FQ</a:t>
            </a:r>
            <a:endParaRPr lang="en-US" sz="6000" dirty="0">
              <a:ln w="635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FQ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FQ</dc:title>
  <dc:creator>HP</dc:creator>
  <cp:lastModifiedBy>HP</cp:lastModifiedBy>
  <cp:revision>1</cp:revision>
  <dcterms:created xsi:type="dcterms:W3CDTF">2019-03-24T18:47:07Z</dcterms:created>
  <dcterms:modified xsi:type="dcterms:W3CDTF">2019-03-24T18:51:34Z</dcterms:modified>
</cp:coreProperties>
</file>