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2/26/2020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2/26/2020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0120" y="1871131"/>
            <a:ext cx="7574508" cy="1690935"/>
          </a:xfrm>
        </p:spPr>
        <p:txBody>
          <a:bodyPr/>
          <a:lstStyle/>
          <a:p>
            <a:r>
              <a:rPr lang="en-US" sz="4000" dirty="0" smtClean="0">
                <a:solidFill>
                  <a:srgbClr val="002060"/>
                </a:solidFill>
              </a:rPr>
              <a:t>A PROJECT ON JOB SATISFACTION</a:t>
            </a:r>
            <a:endParaRPr lang="en-US" sz="4000" dirty="0">
              <a:solidFill>
                <a:srgbClr val="002060"/>
              </a:solidFill>
            </a:endParaRPr>
          </a:p>
        </p:txBody>
      </p:sp>
      <p:sp>
        <p:nvSpPr>
          <p:cNvPr id="3" name="Subtitle 2"/>
          <p:cNvSpPr>
            <a:spLocks noGrp="1"/>
          </p:cNvSpPr>
          <p:nvPr>
            <p:ph type="subTitle" idx="1"/>
          </p:nvPr>
        </p:nvSpPr>
        <p:spPr>
          <a:xfrm>
            <a:off x="2692398" y="4626591"/>
            <a:ext cx="6815669" cy="351808"/>
          </a:xfrm>
        </p:spPr>
        <p:txBody>
          <a:bodyPr>
            <a:normAutofit fontScale="92500" lnSpcReduction="20000"/>
          </a:bodyPr>
          <a:lstStyle/>
          <a:p>
            <a:r>
              <a:rPr lang="en-US" dirty="0" smtClean="0"/>
              <a:t>Presented by Abimbola </a:t>
            </a:r>
            <a:r>
              <a:rPr lang="en-US" dirty="0" err="1" smtClean="0"/>
              <a:t>Oluwaseyi</a:t>
            </a:r>
            <a:r>
              <a:rPr lang="en-US" dirty="0" smtClean="0"/>
              <a:t> Priscilla</a:t>
            </a:r>
            <a:endParaRPr lang="en-US" dirty="0"/>
          </a:p>
        </p:txBody>
      </p:sp>
    </p:spTree>
    <p:extLst>
      <p:ext uri="{BB962C8B-B14F-4D97-AF65-F5344CB8AC3E}">
        <p14:creationId xmlns:p14="http://schemas.microsoft.com/office/powerpoint/2010/main" val="3758832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Libraries intended for use are:</a:t>
            </a:r>
          </a:p>
          <a:p>
            <a:r>
              <a:rPr lang="en-US" dirty="0" smtClean="0"/>
              <a:t>Pandas</a:t>
            </a:r>
          </a:p>
          <a:p>
            <a:r>
              <a:rPr lang="en-US" dirty="0" err="1" smtClean="0"/>
              <a:t>Numpy</a:t>
            </a:r>
            <a:endParaRPr lang="en-US" dirty="0" smtClean="0"/>
          </a:p>
          <a:p>
            <a:r>
              <a:rPr lang="en-US" dirty="0" err="1" smtClean="0"/>
              <a:t>Matplotlib</a:t>
            </a:r>
            <a:endParaRPr lang="en-US" dirty="0" smtClean="0"/>
          </a:p>
          <a:p>
            <a:r>
              <a:rPr lang="en-US" dirty="0" err="1" smtClean="0"/>
              <a:t>Seaborn</a:t>
            </a:r>
            <a:endParaRPr lang="en-US" dirty="0" smtClean="0"/>
          </a:p>
          <a:p>
            <a:pPr marL="0" indent="0">
              <a:buNone/>
            </a:pPr>
            <a:r>
              <a:rPr lang="en-US" dirty="0" smtClean="0"/>
              <a:t>As I proceed along in the analysis, other libraries to be used will be imported in between codes</a:t>
            </a:r>
          </a:p>
          <a:p>
            <a:endParaRPr lang="en-US" dirty="0"/>
          </a:p>
        </p:txBody>
      </p:sp>
    </p:spTree>
    <p:extLst>
      <p:ext uri="{BB962C8B-B14F-4D97-AF65-F5344CB8AC3E}">
        <p14:creationId xmlns:p14="http://schemas.microsoft.com/office/powerpoint/2010/main" val="3116867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CONT’D</a:t>
            </a:r>
            <a:endParaRPr lang="en-US" dirty="0"/>
          </a:p>
        </p:txBody>
      </p:sp>
      <p:sp>
        <p:nvSpPr>
          <p:cNvPr id="3" name="Content Placeholder 2"/>
          <p:cNvSpPr>
            <a:spLocks noGrp="1"/>
          </p:cNvSpPr>
          <p:nvPr>
            <p:ph idx="1"/>
          </p:nvPr>
        </p:nvSpPr>
        <p:spPr/>
        <p:txBody>
          <a:bodyPr>
            <a:normAutofit lnSpcReduction="10000"/>
          </a:bodyPr>
          <a:lstStyle/>
          <a:p>
            <a:r>
              <a:rPr lang="en-US" dirty="0" smtClean="0"/>
              <a:t>Given the data set for the project, I will check the dataset for the summary of available columns and datatype I will be working with</a:t>
            </a:r>
          </a:p>
          <a:p>
            <a:r>
              <a:rPr lang="en-US" dirty="0" smtClean="0"/>
              <a:t>Secondly I will check for  missing values in the data set, if present I will use </a:t>
            </a:r>
            <a:r>
              <a:rPr lang="en-US" dirty="0" err="1" smtClean="0"/>
              <a:t>fillna</a:t>
            </a:r>
            <a:r>
              <a:rPr lang="en-US" dirty="0" smtClean="0"/>
              <a:t> to fill it up</a:t>
            </a:r>
          </a:p>
          <a:p>
            <a:r>
              <a:rPr lang="en-US" dirty="0" smtClean="0"/>
              <a:t>Then I will select columns I think will come in handy in analyzing my dataset to get my desired result.</a:t>
            </a:r>
          </a:p>
          <a:p>
            <a:r>
              <a:rPr lang="en-US" dirty="0" smtClean="0"/>
              <a:t>From the project statement, I want to be able to compare existing employees to those that have left to get my inference and conclusion</a:t>
            </a:r>
            <a:endParaRPr lang="en-US" dirty="0"/>
          </a:p>
        </p:txBody>
      </p:sp>
    </p:spTree>
    <p:extLst>
      <p:ext uri="{BB962C8B-B14F-4D97-AF65-F5344CB8AC3E}">
        <p14:creationId xmlns:p14="http://schemas.microsoft.com/office/powerpoint/2010/main" val="965018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CONT’D</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After getting the summary of available columns in the dataset, I have decided to use the following columns in explaining employees prone to leave and why they left;</a:t>
            </a:r>
          </a:p>
          <a:p>
            <a:r>
              <a:rPr lang="en-US" dirty="0" smtClean="0"/>
              <a:t>Average monthly hours</a:t>
            </a:r>
          </a:p>
          <a:p>
            <a:r>
              <a:rPr lang="en-US" dirty="0" smtClean="0"/>
              <a:t>Time spent at the company daily</a:t>
            </a:r>
          </a:p>
          <a:p>
            <a:r>
              <a:rPr lang="en-US" dirty="0" smtClean="0"/>
              <a:t>Promotion in the last 5 years</a:t>
            </a:r>
          </a:p>
          <a:p>
            <a:r>
              <a:rPr lang="en-US" dirty="0" smtClean="0"/>
              <a:t>Salary</a:t>
            </a:r>
          </a:p>
          <a:p>
            <a:r>
              <a:rPr lang="en-US" dirty="0" smtClean="0"/>
              <a:t>Job satisfaction level</a:t>
            </a:r>
          </a:p>
          <a:p>
            <a:r>
              <a:rPr lang="en-US" dirty="0" smtClean="0"/>
              <a:t>Last evaluation report</a:t>
            </a:r>
          </a:p>
          <a:p>
            <a:endParaRPr lang="en-US" dirty="0"/>
          </a:p>
        </p:txBody>
      </p:sp>
    </p:spTree>
    <p:extLst>
      <p:ext uri="{BB962C8B-B14F-4D97-AF65-F5344CB8AC3E}">
        <p14:creationId xmlns:p14="http://schemas.microsoft.com/office/powerpoint/2010/main" val="830505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CONT’D</a:t>
            </a:r>
          </a:p>
        </p:txBody>
      </p:sp>
      <p:sp>
        <p:nvSpPr>
          <p:cNvPr id="3" name="Content Placeholder 2"/>
          <p:cNvSpPr>
            <a:spLocks noGrp="1"/>
          </p:cNvSpPr>
          <p:nvPr>
            <p:ph idx="1"/>
          </p:nvPr>
        </p:nvSpPr>
        <p:spPr/>
        <p:txBody>
          <a:bodyPr/>
          <a:lstStyle/>
          <a:p>
            <a:r>
              <a:rPr lang="en-US" dirty="0" smtClean="0"/>
              <a:t>Compare each selected column of existing employees to those that have left. A good example will be checking for employees that left that scored less than 50% in the last evaluation and checking that against present employee, or checking average hours spent per day on the job not excluding job satisfaction level probably penned at 60% to enable me get a better view and reason as to why people left and those that are prone to leave too.</a:t>
            </a:r>
            <a:endParaRPr lang="en-US" dirty="0"/>
          </a:p>
        </p:txBody>
      </p:sp>
    </p:spTree>
    <p:extLst>
      <p:ext uri="{BB962C8B-B14F-4D97-AF65-F5344CB8AC3E}">
        <p14:creationId xmlns:p14="http://schemas.microsoft.com/office/powerpoint/2010/main" val="38294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a:t>
            </a:r>
            <a:endParaRPr lang="en-US" dirty="0"/>
          </a:p>
        </p:txBody>
      </p:sp>
      <p:sp>
        <p:nvSpPr>
          <p:cNvPr id="3" name="Content Placeholder 2"/>
          <p:cNvSpPr>
            <a:spLocks noGrp="1"/>
          </p:cNvSpPr>
          <p:nvPr>
            <p:ph idx="1"/>
          </p:nvPr>
        </p:nvSpPr>
        <p:spPr/>
        <p:txBody>
          <a:bodyPr/>
          <a:lstStyle/>
          <a:p>
            <a:r>
              <a:rPr lang="en-US" dirty="0" smtClean="0"/>
              <a:t>Upon analysis, employees that mostly left were those that spent longer hours at the company, got low evaluation scores, did not get promoted within the last 5 years and got paid low.</a:t>
            </a:r>
          </a:p>
          <a:p>
            <a:r>
              <a:rPr lang="en-US" dirty="0" smtClean="0"/>
              <a:t>These can also suffice as reasons why existing employees might leave the company too. Although there was a column that touched on employees involved in accidents while working, I believe accident can be excused as part of the job hazards as such cannot be a yardstick as to why employees might leave.</a:t>
            </a:r>
            <a:endParaRPr lang="en-US" dirty="0"/>
          </a:p>
        </p:txBody>
      </p:sp>
    </p:spTree>
    <p:extLst>
      <p:ext uri="{BB962C8B-B14F-4D97-AF65-F5344CB8AC3E}">
        <p14:creationId xmlns:p14="http://schemas.microsoft.com/office/powerpoint/2010/main" val="3121258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CONT’D</a:t>
            </a:r>
            <a:endParaRPr lang="en-US" dirty="0"/>
          </a:p>
        </p:txBody>
      </p:sp>
      <p:sp>
        <p:nvSpPr>
          <p:cNvPr id="3" name="Content Placeholder 2"/>
          <p:cNvSpPr>
            <a:spLocks noGrp="1"/>
          </p:cNvSpPr>
          <p:nvPr>
            <p:ph idx="1"/>
          </p:nvPr>
        </p:nvSpPr>
        <p:spPr/>
        <p:txBody>
          <a:bodyPr/>
          <a:lstStyle/>
          <a:p>
            <a:r>
              <a:rPr lang="en-US" dirty="0" smtClean="0"/>
              <a:t>From analyzed data and results seen, it is safe to say employees that spend longer hours at work with medium pay and longer years before the next promotion will likely leave the company because all of this contributes to their overall satisfaction on the job.</a:t>
            </a:r>
            <a:endParaRPr lang="en-US" dirty="0"/>
          </a:p>
        </p:txBody>
      </p:sp>
    </p:spTree>
    <p:extLst>
      <p:ext uri="{BB962C8B-B14F-4D97-AF65-F5344CB8AC3E}">
        <p14:creationId xmlns:p14="http://schemas.microsoft.com/office/powerpoint/2010/main" val="1349190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					</a:t>
            </a:r>
            <a:r>
              <a:rPr lang="en-US" sz="5400" dirty="0" smtClean="0"/>
              <a:t>THANK YOU.</a:t>
            </a:r>
          </a:p>
          <a:p>
            <a:endParaRPr lang="en-US" sz="5400" dirty="0"/>
          </a:p>
        </p:txBody>
      </p:sp>
    </p:spTree>
    <p:extLst>
      <p:ext uri="{BB962C8B-B14F-4D97-AF65-F5344CB8AC3E}">
        <p14:creationId xmlns:p14="http://schemas.microsoft.com/office/powerpoint/2010/main" val="202211305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143</TotalTime>
  <Words>416</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A PROJECT ON JOB SATISFACTION</vt:lpstr>
      <vt:lpstr>METHODOLOGY</vt:lpstr>
      <vt:lpstr>METHODOLOGY CONT’D</vt:lpstr>
      <vt:lpstr>METHODOLOGY CONT’D</vt:lpstr>
      <vt:lpstr>METHODOLOGY CONT’D</vt:lpstr>
      <vt:lpstr>EXPLANATION</vt:lpstr>
      <vt:lpstr>EXPLANATION CONT’D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ON JOB SATISFACTION</dc:title>
  <dc:creator>Priscilla Abimbola</dc:creator>
  <cp:lastModifiedBy>Priscilla Abimbola</cp:lastModifiedBy>
  <cp:revision>5</cp:revision>
  <dcterms:created xsi:type="dcterms:W3CDTF">2020-02-26T04:31:25Z</dcterms:created>
  <dcterms:modified xsi:type="dcterms:W3CDTF">2020-02-26T06:54:58Z</dcterms:modified>
</cp:coreProperties>
</file>