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8" r:id="rId5"/>
    <p:sldId id="269" r:id="rId6"/>
    <p:sldId id="270" r:id="rId7"/>
    <p:sldId id="258" r:id="rId8"/>
    <p:sldId id="261" r:id="rId9"/>
    <p:sldId id="264" r:id="rId10"/>
    <p:sldId id="265" r:id="rId11"/>
    <p:sldId id="259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66" d="100"/>
          <a:sy n="66" d="100"/>
        </p:scale>
        <p:origin x="1507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74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47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61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0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2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3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7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44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6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DB2C-BB85-4BDB-B497-44C515A254D9}" type="datetimeFigureOut">
              <a:rPr lang="tr-TR" smtClean="0"/>
              <a:t>24.03.2024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3528-7130-47C4-831A-73337019D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232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292" y="2068568"/>
            <a:ext cx="9144000" cy="23876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Veri Organizasyonu Dersi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ÖDEV-2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56967" y="135269"/>
            <a:ext cx="2141551" cy="93020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Seyit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69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75" y="393900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Eğitmen – Kurs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Her bir eğitmen birden fazla kurs verebilir, ancak bir kurs sadece bir eğitmene ait olabilir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87" y="3029447"/>
            <a:ext cx="5951220" cy="1539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2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592286"/>
            <a:ext cx="9437915" cy="997177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One-to-One (Bir-Bir) İlişki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414" y="4589463"/>
            <a:ext cx="8360229" cy="1500187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Bir-bir ilişkisinde, bir kayıtın tam olarak bir başka kayıtla ilişkilendirildiği durumlardır. Bu tür ilişkilerde, genellikle birincil anahtar (primary key) ve yabancı anahtar </a:t>
            </a:r>
            <a:r>
              <a:rPr lang="tr-TR" dirty="0" smtClean="0">
                <a:solidFill>
                  <a:schemeClr val="bg1"/>
                </a:solidFill>
              </a:rPr>
              <a:t>kullanılarak tanımlanır.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3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888" y="393900"/>
            <a:ext cx="4259302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Kişi – Doğum Günüİlişkisi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Kişi ve doğum günü varlıkları arasındaki bir bağ olabilir. Her kişinin kendi doğum belgesi olmalıdır.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22" y="3272264"/>
            <a:ext cx="5692633" cy="1752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99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75" y="393900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Kullanıcı –Profil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Her bir kullanıcının yalnızca bir profil bilgisi olabilir ve her bir profil bilgisi yalnızca bir kullanıcıya ait olabilir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19" y="3029447"/>
            <a:ext cx="5951220" cy="1897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1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75" y="393900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Ülke – Başkent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Her bir ülkenin yalnızca bir başkenti olabilir ve her bir başkent yalnızca bir ülkeye ait olabilir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83" y="3197677"/>
            <a:ext cx="5951220" cy="1431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7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592286"/>
            <a:ext cx="9437915" cy="997177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Many-to-Many (Çok-Çok) İlişki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414" y="4589463"/>
            <a:ext cx="8360229" cy="1500187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Çok-çok ilişkisinde, birçok kaydın diğer birçok kaydı referans olarak içerdiği durumlardır. Bu tür ilişkiler için genellikle üçüncü bir "</a:t>
            </a:r>
            <a:r>
              <a:rPr lang="tr-TR" dirty="0" smtClean="0">
                <a:solidFill>
                  <a:schemeClr val="bg1"/>
                </a:solidFill>
              </a:rPr>
              <a:t>bağlantı« tablosu </a:t>
            </a:r>
            <a:r>
              <a:rPr lang="tr-TR" dirty="0">
                <a:solidFill>
                  <a:schemeClr val="bg1"/>
                </a:solidFill>
              </a:rPr>
              <a:t>kullanılır.</a:t>
            </a: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3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421" y="306125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Öğrenci – Kurs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Basit bir örnek olarak öğrenci ve kurs varlıkları arasındaki ilişki verilebilir. Her öğrenci birden fazla kursa sahip olabilir ve her kurs birden fazla öğrenci içindir.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39" y="3425202"/>
            <a:ext cx="6172200" cy="1814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03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75" y="393900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Öğrenci – Kurs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Bir öğrenci birden fazla kursa kaydolabilir ve bir kursa birden fazla öğrenci kaydolabilir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03" y="2887430"/>
            <a:ext cx="7307580" cy="2956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16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75" y="393900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Hasta –Doktor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Bir hastanın birden fazla doktoru olabilir ve bir doktorun birden fazla hastası olabilir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03" y="3029447"/>
            <a:ext cx="7307580" cy="3307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75" y="393900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Müşteri – Ürün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Bir müşteri birden fazla ürün sipariş edebilir ve bir ürün birden fazla müşteri tarafından sipariş edilebilir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03" y="3029447"/>
            <a:ext cx="7307580" cy="3307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78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592286"/>
            <a:ext cx="9437915" cy="997177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One-to-Many (Bir-Birçok) İlişki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414" y="4589463"/>
            <a:ext cx="8360229" cy="1500187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Bir-birçok ilişkisinde, bir kayıtın bir başka kaydı bir veya daha fazla kez referans olarak içerdiği durumlardır. Bu ilişki genellikle anahtar-yabancı </a:t>
            </a:r>
            <a:r>
              <a:rPr lang="tr-TR" dirty="0" smtClean="0">
                <a:solidFill>
                  <a:schemeClr val="bg1"/>
                </a:solidFill>
              </a:rPr>
              <a:t>anahtar kullanılarak </a:t>
            </a:r>
            <a:r>
              <a:rPr lang="tr-TR" dirty="0">
                <a:solidFill>
                  <a:schemeClr val="bg1"/>
                </a:solidFill>
              </a:rPr>
              <a:t>tanımlanır.</a:t>
            </a: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45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421" y="306125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Sipariş –Öğe İlişkisi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39" y="3393219"/>
            <a:ext cx="6172200" cy="1943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Sipariş ve ürün varlıkları arasındaki bir bağ olabilir. Her sipariş birden fazla öğeye sahip olabilir, ancak bir ürün (örneğin, bir TV) tek bir sipariş içinde teslim edilebilir.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13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75" y="393900"/>
            <a:ext cx="3932237" cy="16002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Kategori – Ürün İlişkisi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076" y="1994100"/>
            <a:ext cx="3932237" cy="1035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Her bir kategoriye birçok ürün eklenebilir, ancak bir ürün sadece bir kategoriye ait olabilir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23" y="3211830"/>
            <a:ext cx="5951220" cy="1897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ubtitle 3"/>
          <p:cNvSpPr txBox="1">
            <a:spLocks/>
          </p:cNvSpPr>
          <p:nvPr/>
        </p:nvSpPr>
        <p:spPr>
          <a:xfrm>
            <a:off x="9856967" y="135269"/>
            <a:ext cx="2141551" cy="93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solidFill>
                  <a:schemeClr val="bg1"/>
                </a:solidFill>
              </a:rPr>
              <a:t>Seyit</a:t>
            </a:r>
            <a:r>
              <a:rPr lang="tr-TR" smtClean="0"/>
              <a:t> </a:t>
            </a:r>
            <a:r>
              <a:rPr lang="tr-TR" smtClean="0">
                <a:solidFill>
                  <a:schemeClr val="bg1"/>
                </a:solidFill>
              </a:rPr>
              <a:t>KARAHAN</a:t>
            </a:r>
          </a:p>
          <a:p>
            <a:r>
              <a:rPr lang="tr-TR" smtClean="0">
                <a:solidFill>
                  <a:schemeClr val="bg1"/>
                </a:solidFill>
              </a:rPr>
              <a:t>02220224052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6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Veri Organizasyonu Dersi ÖDEV-2</vt:lpstr>
      <vt:lpstr>Many-to-Many (Çok-Çok) İlişki</vt:lpstr>
      <vt:lpstr>Öğrenci – Kurs İlişkisi</vt:lpstr>
      <vt:lpstr>Öğrenci – Kurs İlişkisi</vt:lpstr>
      <vt:lpstr>Hasta –Doktor İlişkisi</vt:lpstr>
      <vt:lpstr>Müşteri – Ürün İlişkisi</vt:lpstr>
      <vt:lpstr>One-to-Many (Bir-Birçok) İlişki</vt:lpstr>
      <vt:lpstr>Sipariş –Öğe İlişkisi</vt:lpstr>
      <vt:lpstr>Kategori – Ürün İlişkisi</vt:lpstr>
      <vt:lpstr>Eğitmen – Kurs İlişkisi</vt:lpstr>
      <vt:lpstr>One-to-One (Bir-Bir) İlişki</vt:lpstr>
      <vt:lpstr>Kişi – Doğum Günüİlişkisi</vt:lpstr>
      <vt:lpstr>Kullanıcı –Profil İlişkisi</vt:lpstr>
      <vt:lpstr>Ülke – Başkent İlişkisi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Organizasyonu Dersi ÖDEV-2</dc:title>
  <dc:creator>lenovo</dc:creator>
  <cp:lastModifiedBy>lenovo</cp:lastModifiedBy>
  <cp:revision>8</cp:revision>
  <dcterms:created xsi:type="dcterms:W3CDTF">2024-03-23T12:19:23Z</dcterms:created>
  <dcterms:modified xsi:type="dcterms:W3CDTF">2024-03-24T09:03:41Z</dcterms:modified>
</cp:coreProperties>
</file>