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
  </p:handoutMasterIdLst>
  <p:sldIdLst>
    <p:sldId id="256" r:id="rId2"/>
  </p:sldIdLst>
  <p:sldSz cx="21420138" cy="30275213"/>
  <p:notesSz cx="6759575" cy="9867900"/>
  <p:defaultTextStyle>
    <a:defPPr>
      <a:defRPr lang="en-GB"/>
    </a:defPPr>
    <a:lvl1pPr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1pPr>
    <a:lvl2pPr marL="570729"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2pPr>
    <a:lvl3pPr marL="1141458"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3pPr>
    <a:lvl4pPr marL="1712187"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4pPr>
    <a:lvl5pPr marL="2282916"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5pPr>
    <a:lvl6pPr marL="2853645" algn="l" defTabSz="1141458" rtl="0" eaLnBrk="1" latinLnBrk="0" hangingPunct="1">
      <a:defRPr sz="9363" kern="1200">
        <a:solidFill>
          <a:schemeClr val="tx1"/>
        </a:solidFill>
        <a:latin typeface="Times New Roman" panose="02020603050405020304" pitchFamily="18" charset="0"/>
        <a:ea typeface="+mn-ea"/>
        <a:cs typeface="+mn-cs"/>
      </a:defRPr>
    </a:lvl6pPr>
    <a:lvl7pPr marL="3424375" algn="l" defTabSz="1141458" rtl="0" eaLnBrk="1" latinLnBrk="0" hangingPunct="1">
      <a:defRPr sz="9363" kern="1200">
        <a:solidFill>
          <a:schemeClr val="tx1"/>
        </a:solidFill>
        <a:latin typeface="Times New Roman" panose="02020603050405020304" pitchFamily="18" charset="0"/>
        <a:ea typeface="+mn-ea"/>
        <a:cs typeface="+mn-cs"/>
      </a:defRPr>
    </a:lvl7pPr>
    <a:lvl8pPr marL="3995103" algn="l" defTabSz="1141458" rtl="0" eaLnBrk="1" latinLnBrk="0" hangingPunct="1">
      <a:defRPr sz="9363" kern="1200">
        <a:solidFill>
          <a:schemeClr val="tx1"/>
        </a:solidFill>
        <a:latin typeface="Times New Roman" panose="02020603050405020304" pitchFamily="18" charset="0"/>
        <a:ea typeface="+mn-ea"/>
        <a:cs typeface="+mn-cs"/>
      </a:defRPr>
    </a:lvl8pPr>
    <a:lvl9pPr marL="4565832" algn="l" defTabSz="1141458" rtl="0" eaLnBrk="1" latinLnBrk="0" hangingPunct="1">
      <a:defRPr sz="9363"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7E4"/>
    <a:srgbClr val="FF66CC"/>
    <a:srgbClr val="FFFFFF"/>
    <a:srgbClr val="339966"/>
    <a:srgbClr val="FFFFCC"/>
    <a:srgbClr val="FFFF99"/>
    <a:srgbClr val="FAF8E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2F09C-73DD-410B-BFB0-7836B57074F2}" v="1" dt="2024-06-09T22:43: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6327" autoAdjust="0"/>
  </p:normalViewPr>
  <p:slideViewPr>
    <p:cSldViewPr>
      <p:cViewPr>
        <p:scale>
          <a:sx n="50" d="100"/>
          <a:sy n="50" d="100"/>
        </p:scale>
        <p:origin x="1794" y="-2466"/>
      </p:cViewPr>
      <p:guideLst>
        <p:guide orient="horz" pos="9537"/>
        <p:guide pos="67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2"/>
    </p:cViewPr>
  </p:sorter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yda Güler" userId="ed32dc03b16167ba" providerId="LiveId" clId="{37F2F09C-73DD-410B-BFB0-7836B57074F2}"/>
    <pc:docChg chg="undo custSel modSld">
      <pc:chgData name="Beyda Güler" userId="ed32dc03b16167ba" providerId="LiveId" clId="{37F2F09C-73DD-410B-BFB0-7836B57074F2}" dt="2024-06-09T22:44:07.251" v="52" actId="1076"/>
      <pc:docMkLst>
        <pc:docMk/>
      </pc:docMkLst>
      <pc:sldChg chg="modSp mod">
        <pc:chgData name="Beyda Güler" userId="ed32dc03b16167ba" providerId="LiveId" clId="{37F2F09C-73DD-410B-BFB0-7836B57074F2}" dt="2024-06-09T22:44:07.251" v="52" actId="1076"/>
        <pc:sldMkLst>
          <pc:docMk/>
          <pc:sldMk cId="0" sldId="256"/>
        </pc:sldMkLst>
        <pc:spChg chg="mod">
          <ac:chgData name="Beyda Güler" userId="ed32dc03b16167ba" providerId="LiveId" clId="{37F2F09C-73DD-410B-BFB0-7836B57074F2}" dt="2024-06-09T17:06:15.235" v="7" actId="1076"/>
          <ac:spMkLst>
            <pc:docMk/>
            <pc:sldMk cId="0" sldId="256"/>
            <ac:spMk id="4" creationId="{C6F29294-4C47-E940-0AFA-04189354BAD7}"/>
          </ac:spMkLst>
        </pc:spChg>
        <pc:spChg chg="mod">
          <ac:chgData name="Beyda Güler" userId="ed32dc03b16167ba" providerId="LiveId" clId="{37F2F09C-73DD-410B-BFB0-7836B57074F2}" dt="2024-06-09T17:06:21.020" v="8" actId="1076"/>
          <ac:spMkLst>
            <pc:docMk/>
            <pc:sldMk cId="0" sldId="256"/>
            <ac:spMk id="8" creationId="{A61EFD39-3EEF-1F4C-0796-6BCFB3CDC0F3}"/>
          </ac:spMkLst>
        </pc:spChg>
        <pc:spChg chg="mod">
          <ac:chgData name="Beyda Güler" userId="ed32dc03b16167ba" providerId="LiveId" clId="{37F2F09C-73DD-410B-BFB0-7836B57074F2}" dt="2024-06-09T22:43:17.999" v="20" actId="1076"/>
          <ac:spMkLst>
            <pc:docMk/>
            <pc:sldMk cId="0" sldId="256"/>
            <ac:spMk id="3097" creationId="{AF5F5BED-5530-22F9-6F27-B38E8348154D}"/>
          </ac:spMkLst>
        </pc:spChg>
        <pc:spChg chg="mod">
          <ac:chgData name="Beyda Güler" userId="ed32dc03b16167ba" providerId="LiveId" clId="{37F2F09C-73DD-410B-BFB0-7836B57074F2}" dt="2024-06-09T22:43:45.369" v="48" actId="20577"/>
          <ac:spMkLst>
            <pc:docMk/>
            <pc:sldMk cId="0" sldId="256"/>
            <ac:spMk id="3105" creationId="{BBD3E76E-FB0A-5312-A963-47B25503FBD7}"/>
          </ac:spMkLst>
        </pc:spChg>
        <pc:spChg chg="mod">
          <ac:chgData name="Beyda Güler" userId="ed32dc03b16167ba" providerId="LiveId" clId="{37F2F09C-73DD-410B-BFB0-7836B57074F2}" dt="2024-06-09T22:43:30.833" v="35" actId="20577"/>
          <ac:spMkLst>
            <pc:docMk/>
            <pc:sldMk cId="0" sldId="256"/>
            <ac:spMk id="3109" creationId="{F937CD7F-A296-B83F-DF30-921CE2B5F669}"/>
          </ac:spMkLst>
        </pc:spChg>
        <pc:spChg chg="mod">
          <ac:chgData name="Beyda Güler" userId="ed32dc03b16167ba" providerId="LiveId" clId="{37F2F09C-73DD-410B-BFB0-7836B57074F2}" dt="2024-06-09T22:43:34.629" v="46" actId="20577"/>
          <ac:spMkLst>
            <pc:docMk/>
            <pc:sldMk cId="0" sldId="256"/>
            <ac:spMk id="3111" creationId="{AF9BB22D-7E66-0419-AF82-818BED131EAD}"/>
          </ac:spMkLst>
        </pc:spChg>
        <pc:spChg chg="mod">
          <ac:chgData name="Beyda Güler" userId="ed32dc03b16167ba" providerId="LiveId" clId="{37F2F09C-73DD-410B-BFB0-7836B57074F2}" dt="2024-06-09T22:43:24.109" v="28" actId="20577"/>
          <ac:spMkLst>
            <pc:docMk/>
            <pc:sldMk cId="0" sldId="256"/>
            <ac:spMk id="3120" creationId="{AB8041B9-92EB-3B1F-A682-F2926F7301AA}"/>
          </ac:spMkLst>
        </pc:spChg>
        <pc:picChg chg="mod">
          <ac:chgData name="Beyda Güler" userId="ed32dc03b16167ba" providerId="LiveId" clId="{37F2F09C-73DD-410B-BFB0-7836B57074F2}" dt="2024-06-09T17:07:04.243" v="18" actId="14100"/>
          <ac:picMkLst>
            <pc:docMk/>
            <pc:sldMk cId="0" sldId="256"/>
            <ac:picMk id="31" creationId="{F1CE50AA-6EC6-BEE1-A7F3-D597A3A7F54D}"/>
          </ac:picMkLst>
        </pc:picChg>
        <pc:picChg chg="mod">
          <ac:chgData name="Beyda Güler" userId="ed32dc03b16167ba" providerId="LiveId" clId="{37F2F09C-73DD-410B-BFB0-7836B57074F2}" dt="2024-06-09T22:44:07.251" v="52" actId="1076"/>
          <ac:picMkLst>
            <pc:docMk/>
            <pc:sldMk cId="0" sldId="256"/>
            <ac:picMk id="32" creationId="{9411F3D8-24FA-468D-4108-45BDD10ADD6D}"/>
          </ac:picMkLst>
        </pc:picChg>
        <pc:picChg chg="mod">
          <ac:chgData name="Beyda Güler" userId="ed32dc03b16167ba" providerId="LiveId" clId="{37F2F09C-73DD-410B-BFB0-7836B57074F2}" dt="2024-06-09T17:07:00.079" v="17" actId="14100"/>
          <ac:picMkLst>
            <pc:docMk/>
            <pc:sldMk cId="0" sldId="256"/>
            <ac:picMk id="37" creationId="{FE5B12AE-688C-AA2E-A64C-8BD6F5A7E2C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0672E3F-AC9F-D1BA-EBE6-381E8EFA1373}"/>
              </a:ext>
            </a:extLst>
          </p:cNvPr>
          <p:cNvSpPr>
            <a:spLocks noGrp="1" noChangeArrowheads="1"/>
          </p:cNvSpPr>
          <p:nvPr>
            <p:ph type="hdr" sz="quarter"/>
          </p:nvPr>
        </p:nvSpPr>
        <p:spPr bwMode="auto">
          <a:xfrm>
            <a:off x="0" y="0"/>
            <a:ext cx="2928938" cy="492125"/>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defTabSz="906463">
              <a:defRPr sz="1200"/>
            </a:lvl1pPr>
          </a:lstStyle>
          <a:p>
            <a:pPr>
              <a:defRPr/>
            </a:pPr>
            <a:endParaRPr lang="zh-CN" altLang="en-GB"/>
          </a:p>
        </p:txBody>
      </p:sp>
      <p:sp>
        <p:nvSpPr>
          <p:cNvPr id="4099" name="Rectangle 3">
            <a:extLst>
              <a:ext uri="{FF2B5EF4-FFF2-40B4-BE49-F238E27FC236}">
                <a16:creationId xmlns:a16="http://schemas.microsoft.com/office/drawing/2014/main" id="{64D957EB-E8F2-867B-84E9-28A964FCFCBE}"/>
              </a:ext>
            </a:extLst>
          </p:cNvPr>
          <p:cNvSpPr>
            <a:spLocks noGrp="1" noChangeArrowheads="1"/>
          </p:cNvSpPr>
          <p:nvPr>
            <p:ph type="dt" sz="quarter" idx="1"/>
          </p:nvPr>
        </p:nvSpPr>
        <p:spPr bwMode="auto">
          <a:xfrm>
            <a:off x="3830638" y="0"/>
            <a:ext cx="2928937" cy="492125"/>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r" defTabSz="906463">
              <a:defRPr sz="1200"/>
            </a:lvl1pPr>
          </a:lstStyle>
          <a:p>
            <a:pPr>
              <a:defRPr/>
            </a:pPr>
            <a:endParaRPr lang="en-GB" altLang="zh-CN"/>
          </a:p>
        </p:txBody>
      </p:sp>
      <p:sp>
        <p:nvSpPr>
          <p:cNvPr id="4100" name="Rectangle 4">
            <a:extLst>
              <a:ext uri="{FF2B5EF4-FFF2-40B4-BE49-F238E27FC236}">
                <a16:creationId xmlns:a16="http://schemas.microsoft.com/office/drawing/2014/main" id="{EFA0BF4D-6A1F-8921-CFC8-1FE00688134C}"/>
              </a:ext>
            </a:extLst>
          </p:cNvPr>
          <p:cNvSpPr>
            <a:spLocks noGrp="1" noChangeArrowheads="1"/>
          </p:cNvSpPr>
          <p:nvPr>
            <p:ph type="ftr" sz="quarter" idx="2"/>
          </p:nvPr>
        </p:nvSpPr>
        <p:spPr bwMode="auto">
          <a:xfrm>
            <a:off x="0" y="9375775"/>
            <a:ext cx="2928938" cy="492125"/>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defTabSz="906463">
              <a:defRPr sz="1200"/>
            </a:lvl1pPr>
          </a:lstStyle>
          <a:p>
            <a:pPr>
              <a:defRPr/>
            </a:pPr>
            <a:endParaRPr lang="en-GB" altLang="zh-CN"/>
          </a:p>
        </p:txBody>
      </p:sp>
      <p:sp>
        <p:nvSpPr>
          <p:cNvPr id="4101" name="Rectangle 5">
            <a:extLst>
              <a:ext uri="{FF2B5EF4-FFF2-40B4-BE49-F238E27FC236}">
                <a16:creationId xmlns:a16="http://schemas.microsoft.com/office/drawing/2014/main" id="{02FAA847-65E6-3BCF-9757-61840D4020D0}"/>
              </a:ext>
            </a:extLst>
          </p:cNvPr>
          <p:cNvSpPr>
            <a:spLocks noGrp="1" noChangeArrowheads="1"/>
          </p:cNvSpPr>
          <p:nvPr>
            <p:ph type="sldNum" sz="quarter" idx="3"/>
          </p:nvPr>
        </p:nvSpPr>
        <p:spPr bwMode="auto">
          <a:xfrm>
            <a:off x="3830638" y="9375775"/>
            <a:ext cx="2928937" cy="492125"/>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r" defTabSz="906463">
              <a:defRPr sz="1200"/>
            </a:lvl1pPr>
          </a:lstStyle>
          <a:p>
            <a:pPr>
              <a:defRPr/>
            </a:pPr>
            <a:fld id="{802A8C66-7910-40CF-AA56-E7E39290B888}" type="slidenum">
              <a:rPr lang="zh-CN" altLang="en-GB"/>
              <a:pPr>
                <a:defRPr/>
              </a:pPr>
              <a:t>‹#›</a:t>
            </a:fld>
            <a:endParaRPr lang="en-GB"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05567" y="9405226"/>
            <a:ext cx="18209006" cy="6489453"/>
          </a:xfrm>
        </p:spPr>
        <p:txBody>
          <a:bodyPr/>
          <a:lstStyle/>
          <a:p>
            <a:r>
              <a:rPr lang="zh-CN" altLang="en-US"/>
              <a:t>单击此处编辑母版标题样式</a:t>
            </a:r>
          </a:p>
        </p:txBody>
      </p:sp>
      <p:sp>
        <p:nvSpPr>
          <p:cNvPr id="3" name="副标题 2"/>
          <p:cNvSpPr>
            <a:spLocks noGrp="1"/>
          </p:cNvSpPr>
          <p:nvPr>
            <p:ph type="subTitle" idx="1"/>
          </p:nvPr>
        </p:nvSpPr>
        <p:spPr>
          <a:xfrm>
            <a:off x="3213231" y="17155192"/>
            <a:ext cx="14993677" cy="7738524"/>
          </a:xfrm>
        </p:spPr>
        <p:txBody>
          <a:bodyPr/>
          <a:lstStyle>
            <a:lvl1pPr marL="0" indent="0" algn="ctr">
              <a:buNone/>
              <a:defRPr/>
            </a:lvl1pPr>
            <a:lvl2pPr marL="549192" indent="0" algn="ctr">
              <a:buNone/>
              <a:defRPr/>
            </a:lvl2pPr>
            <a:lvl3pPr marL="1098385" indent="0" algn="ctr">
              <a:buNone/>
              <a:defRPr/>
            </a:lvl3pPr>
            <a:lvl4pPr marL="1647576" indent="0" algn="ctr">
              <a:buNone/>
              <a:defRPr/>
            </a:lvl4pPr>
            <a:lvl5pPr marL="2196768" indent="0" algn="ctr">
              <a:buNone/>
              <a:defRPr/>
            </a:lvl5pPr>
            <a:lvl6pPr marL="2745961" indent="0" algn="ctr">
              <a:buNone/>
              <a:defRPr/>
            </a:lvl6pPr>
            <a:lvl7pPr marL="3295153" indent="0" algn="ctr">
              <a:buNone/>
              <a:defRPr/>
            </a:lvl7pPr>
            <a:lvl8pPr marL="3844345" indent="0" algn="ctr">
              <a:buNone/>
              <a:defRPr/>
            </a:lvl8pPr>
            <a:lvl9pPr marL="4393537"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0D584B1-C193-8209-3D70-9AB898A23BF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29938A77-C70C-0747-3E85-47FA1C0863E3}"/>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99597620-C1EE-C534-5729-69E14AF3C916}"/>
              </a:ext>
            </a:extLst>
          </p:cNvPr>
          <p:cNvSpPr>
            <a:spLocks noGrp="1" noChangeArrowheads="1"/>
          </p:cNvSpPr>
          <p:nvPr>
            <p:ph type="sldNum" sz="quarter" idx="12"/>
          </p:nvPr>
        </p:nvSpPr>
        <p:spPr>
          <a:ln/>
        </p:spPr>
        <p:txBody>
          <a:bodyPr/>
          <a:lstStyle>
            <a:lvl1pPr>
              <a:defRPr/>
            </a:lvl1pPr>
          </a:lstStyle>
          <a:p>
            <a:pPr>
              <a:defRPr/>
            </a:pPr>
            <a:fld id="{2E67E503-253A-4F54-A3D6-0369D94E7F14}" type="slidenum">
              <a:rPr lang="zh-CN" altLang="en-GB"/>
              <a:pPr>
                <a:defRPr/>
              </a:pPr>
              <a:t>‹#›</a:t>
            </a:fld>
            <a:endParaRPr lang="en-GB" altLang="zh-CN"/>
          </a:p>
        </p:txBody>
      </p:sp>
    </p:spTree>
    <p:extLst>
      <p:ext uri="{BB962C8B-B14F-4D97-AF65-F5344CB8AC3E}">
        <p14:creationId xmlns:p14="http://schemas.microsoft.com/office/powerpoint/2010/main" val="201734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A2264D7-D439-7013-28FF-AA1489CD3F23}"/>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F588D1B1-A2E5-91FD-61AB-D902B705D34B}"/>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83F8376B-B7D5-7A98-A40D-D9FD406C61F3}"/>
              </a:ext>
            </a:extLst>
          </p:cNvPr>
          <p:cNvSpPr>
            <a:spLocks noGrp="1" noChangeArrowheads="1"/>
          </p:cNvSpPr>
          <p:nvPr>
            <p:ph type="sldNum" sz="quarter" idx="12"/>
          </p:nvPr>
        </p:nvSpPr>
        <p:spPr>
          <a:ln/>
        </p:spPr>
        <p:txBody>
          <a:bodyPr/>
          <a:lstStyle>
            <a:lvl1pPr>
              <a:defRPr/>
            </a:lvl1pPr>
          </a:lstStyle>
          <a:p>
            <a:pPr>
              <a:defRPr/>
            </a:pPr>
            <a:fld id="{929ABADD-14D4-4AD3-B79B-866A84CA663D}" type="slidenum">
              <a:rPr lang="zh-CN" altLang="en-GB"/>
              <a:pPr>
                <a:defRPr/>
              </a:pPr>
              <a:t>‹#›</a:t>
            </a:fld>
            <a:endParaRPr lang="en-GB" altLang="zh-CN"/>
          </a:p>
        </p:txBody>
      </p:sp>
    </p:spTree>
    <p:extLst>
      <p:ext uri="{BB962C8B-B14F-4D97-AF65-F5344CB8AC3E}">
        <p14:creationId xmlns:p14="http://schemas.microsoft.com/office/powerpoint/2010/main" val="250797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5262321" y="2690750"/>
            <a:ext cx="4552252" cy="242205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05567" y="2690750"/>
            <a:ext cx="13455271" cy="242205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3AC7DDA-638D-4774-8EA7-2A64F3EF460D}"/>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16523544-EBC0-AE2A-1100-53D3A1D43B8C}"/>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7867B254-AEEF-54AE-51B7-D5ED7597AAA1}"/>
              </a:ext>
            </a:extLst>
          </p:cNvPr>
          <p:cNvSpPr>
            <a:spLocks noGrp="1" noChangeArrowheads="1"/>
          </p:cNvSpPr>
          <p:nvPr>
            <p:ph type="sldNum" sz="quarter" idx="12"/>
          </p:nvPr>
        </p:nvSpPr>
        <p:spPr>
          <a:ln/>
        </p:spPr>
        <p:txBody>
          <a:bodyPr/>
          <a:lstStyle>
            <a:lvl1pPr>
              <a:defRPr/>
            </a:lvl1pPr>
          </a:lstStyle>
          <a:p>
            <a:pPr>
              <a:defRPr/>
            </a:pPr>
            <a:fld id="{F5421FB5-A20B-45B5-8C7A-104503725BA6}" type="slidenum">
              <a:rPr lang="zh-CN" altLang="en-GB"/>
              <a:pPr>
                <a:defRPr/>
              </a:pPr>
              <a:t>‹#›</a:t>
            </a:fld>
            <a:endParaRPr lang="en-GB" altLang="zh-CN"/>
          </a:p>
        </p:txBody>
      </p:sp>
    </p:spTree>
    <p:extLst>
      <p:ext uri="{BB962C8B-B14F-4D97-AF65-F5344CB8AC3E}">
        <p14:creationId xmlns:p14="http://schemas.microsoft.com/office/powerpoint/2010/main" val="76457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F9388D-3302-2AD6-1198-660F0CB753A4}"/>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07FEA4EA-EE85-09AD-9CCB-A4B3027C2EC3}"/>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A01E51C5-D225-07BE-1D92-9E9CB76BBA79}"/>
              </a:ext>
            </a:extLst>
          </p:cNvPr>
          <p:cNvSpPr>
            <a:spLocks noGrp="1" noChangeArrowheads="1"/>
          </p:cNvSpPr>
          <p:nvPr>
            <p:ph type="sldNum" sz="quarter" idx="12"/>
          </p:nvPr>
        </p:nvSpPr>
        <p:spPr>
          <a:ln/>
        </p:spPr>
        <p:txBody>
          <a:bodyPr/>
          <a:lstStyle>
            <a:lvl1pPr>
              <a:defRPr/>
            </a:lvl1pPr>
          </a:lstStyle>
          <a:p>
            <a:pPr>
              <a:defRPr/>
            </a:pPr>
            <a:fld id="{D8C6FD50-D885-438E-A636-DE6078DB6F9B}" type="slidenum">
              <a:rPr lang="zh-CN" altLang="en-GB"/>
              <a:pPr>
                <a:defRPr/>
              </a:pPr>
              <a:t>‹#›</a:t>
            </a:fld>
            <a:endParaRPr lang="en-GB" altLang="zh-CN"/>
          </a:p>
        </p:txBody>
      </p:sp>
    </p:spTree>
    <p:extLst>
      <p:ext uri="{BB962C8B-B14F-4D97-AF65-F5344CB8AC3E}">
        <p14:creationId xmlns:p14="http://schemas.microsoft.com/office/powerpoint/2010/main" val="78395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91617" y="19455009"/>
            <a:ext cx="18206908" cy="6012708"/>
          </a:xfrm>
        </p:spPr>
        <p:txBody>
          <a:bodyPr anchor="t"/>
          <a:lstStyle>
            <a:lvl1pPr algn="l">
              <a:defRPr sz="4805" b="1" cap="all"/>
            </a:lvl1pPr>
          </a:lstStyle>
          <a:p>
            <a:r>
              <a:rPr lang="zh-CN" altLang="en-US"/>
              <a:t>单击此处编辑母版标题样式</a:t>
            </a:r>
          </a:p>
        </p:txBody>
      </p:sp>
      <p:sp>
        <p:nvSpPr>
          <p:cNvPr id="3" name="文本占位符 2"/>
          <p:cNvSpPr>
            <a:spLocks noGrp="1"/>
          </p:cNvSpPr>
          <p:nvPr>
            <p:ph type="body" idx="1"/>
          </p:nvPr>
        </p:nvSpPr>
        <p:spPr>
          <a:xfrm>
            <a:off x="1691617" y="12832070"/>
            <a:ext cx="18206908" cy="6622940"/>
          </a:xfrm>
        </p:spPr>
        <p:txBody>
          <a:bodyPr anchor="b"/>
          <a:lstStyle>
            <a:lvl1pPr marL="0" indent="0">
              <a:buNone/>
              <a:defRPr sz="2403"/>
            </a:lvl1pPr>
            <a:lvl2pPr marL="549192" indent="0">
              <a:buNone/>
              <a:defRPr sz="2162"/>
            </a:lvl2pPr>
            <a:lvl3pPr marL="1098385" indent="0">
              <a:buNone/>
              <a:defRPr sz="1922"/>
            </a:lvl3pPr>
            <a:lvl4pPr marL="1647576" indent="0">
              <a:buNone/>
              <a:defRPr sz="1682"/>
            </a:lvl4pPr>
            <a:lvl5pPr marL="2196768" indent="0">
              <a:buNone/>
              <a:defRPr sz="1682"/>
            </a:lvl5pPr>
            <a:lvl6pPr marL="2745961" indent="0">
              <a:buNone/>
              <a:defRPr sz="1682"/>
            </a:lvl6pPr>
            <a:lvl7pPr marL="3295153" indent="0">
              <a:buNone/>
              <a:defRPr sz="1682"/>
            </a:lvl7pPr>
            <a:lvl8pPr marL="3844345" indent="0">
              <a:buNone/>
              <a:defRPr sz="1682"/>
            </a:lvl8pPr>
            <a:lvl9pPr marL="4393537" indent="0">
              <a:buNone/>
              <a:defRPr sz="1682"/>
            </a:lvl9pPr>
          </a:lstStyle>
          <a:p>
            <a:pPr lvl="0"/>
            <a:r>
              <a:rPr lang="zh-CN" altLang="en-US"/>
              <a:t>单击此处编辑母版文本样式</a:t>
            </a:r>
          </a:p>
        </p:txBody>
      </p:sp>
      <p:sp>
        <p:nvSpPr>
          <p:cNvPr id="4" name="Rectangle 4">
            <a:extLst>
              <a:ext uri="{FF2B5EF4-FFF2-40B4-BE49-F238E27FC236}">
                <a16:creationId xmlns:a16="http://schemas.microsoft.com/office/drawing/2014/main" id="{FD975321-4D89-A4E9-135A-775DCCA86BC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2A8EB3BD-1ADA-8DF8-3F74-A744369A40ED}"/>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B386D594-A86E-B3B5-9278-B31303B90A33}"/>
              </a:ext>
            </a:extLst>
          </p:cNvPr>
          <p:cNvSpPr>
            <a:spLocks noGrp="1" noChangeArrowheads="1"/>
          </p:cNvSpPr>
          <p:nvPr>
            <p:ph type="sldNum" sz="quarter" idx="12"/>
          </p:nvPr>
        </p:nvSpPr>
        <p:spPr>
          <a:ln/>
        </p:spPr>
        <p:txBody>
          <a:bodyPr/>
          <a:lstStyle>
            <a:lvl1pPr>
              <a:defRPr/>
            </a:lvl1pPr>
          </a:lstStyle>
          <a:p>
            <a:pPr>
              <a:defRPr/>
            </a:pPr>
            <a:fld id="{4B74D384-3D4F-4BB8-93F6-37A4C00952A7}" type="slidenum">
              <a:rPr lang="zh-CN" altLang="en-GB"/>
              <a:pPr>
                <a:defRPr/>
              </a:pPr>
              <a:t>‹#›</a:t>
            </a:fld>
            <a:endParaRPr lang="en-GB" altLang="zh-CN"/>
          </a:p>
        </p:txBody>
      </p:sp>
    </p:spTree>
    <p:extLst>
      <p:ext uri="{BB962C8B-B14F-4D97-AF65-F5344CB8AC3E}">
        <p14:creationId xmlns:p14="http://schemas.microsoft.com/office/powerpoint/2010/main" val="52549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05568" y="8743504"/>
            <a:ext cx="9003762" cy="18167797"/>
          </a:xfrm>
        </p:spPr>
        <p:txBody>
          <a:bodyPr/>
          <a:lstStyle>
            <a:lvl1pPr>
              <a:defRPr sz="3363"/>
            </a:lvl1pPr>
            <a:lvl2pPr>
              <a:defRPr sz="2883"/>
            </a:lvl2pPr>
            <a:lvl3pPr>
              <a:defRPr sz="2403"/>
            </a:lvl3pPr>
            <a:lvl4pPr>
              <a:defRPr sz="2162"/>
            </a:lvl4pPr>
            <a:lvl5pPr>
              <a:defRPr sz="2162"/>
            </a:lvl5pPr>
            <a:lvl6pPr>
              <a:defRPr sz="2162"/>
            </a:lvl6pPr>
            <a:lvl7pPr>
              <a:defRPr sz="2162"/>
            </a:lvl7pPr>
            <a:lvl8pPr>
              <a:defRPr sz="2162"/>
            </a:lvl8pPr>
            <a:lvl9pPr>
              <a:defRPr sz="21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0810812" y="8743504"/>
            <a:ext cx="9003762" cy="18167797"/>
          </a:xfrm>
        </p:spPr>
        <p:txBody>
          <a:bodyPr/>
          <a:lstStyle>
            <a:lvl1pPr>
              <a:defRPr sz="3363"/>
            </a:lvl1pPr>
            <a:lvl2pPr>
              <a:defRPr sz="2883"/>
            </a:lvl2pPr>
            <a:lvl3pPr>
              <a:defRPr sz="2403"/>
            </a:lvl3pPr>
            <a:lvl4pPr>
              <a:defRPr sz="2162"/>
            </a:lvl4pPr>
            <a:lvl5pPr>
              <a:defRPr sz="2162"/>
            </a:lvl5pPr>
            <a:lvl6pPr>
              <a:defRPr sz="2162"/>
            </a:lvl6pPr>
            <a:lvl7pPr>
              <a:defRPr sz="2162"/>
            </a:lvl7pPr>
            <a:lvl8pPr>
              <a:defRPr sz="2162"/>
            </a:lvl8pPr>
            <a:lvl9pPr>
              <a:defRPr sz="21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C8425EB-EF76-4774-89D4-ECF4D6DC9B5C}"/>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F0CA9494-7D08-4775-382A-41DDD24B3FCC}"/>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8B34FCC0-3C65-0B1A-2D73-03738ACE0147}"/>
              </a:ext>
            </a:extLst>
          </p:cNvPr>
          <p:cNvSpPr>
            <a:spLocks noGrp="1" noChangeArrowheads="1"/>
          </p:cNvSpPr>
          <p:nvPr>
            <p:ph type="sldNum" sz="quarter" idx="12"/>
          </p:nvPr>
        </p:nvSpPr>
        <p:spPr>
          <a:ln/>
        </p:spPr>
        <p:txBody>
          <a:bodyPr/>
          <a:lstStyle>
            <a:lvl1pPr>
              <a:defRPr/>
            </a:lvl1pPr>
          </a:lstStyle>
          <a:p>
            <a:pPr>
              <a:defRPr/>
            </a:pPr>
            <a:fld id="{1EBC2B09-0CE1-4EB7-A2A0-6957DC5FBC0B}" type="slidenum">
              <a:rPr lang="zh-CN" altLang="en-GB"/>
              <a:pPr>
                <a:defRPr/>
              </a:pPr>
              <a:t>‹#›</a:t>
            </a:fld>
            <a:endParaRPr lang="en-GB" altLang="zh-CN"/>
          </a:p>
        </p:txBody>
      </p:sp>
    </p:spTree>
    <p:extLst>
      <p:ext uri="{BB962C8B-B14F-4D97-AF65-F5344CB8AC3E}">
        <p14:creationId xmlns:p14="http://schemas.microsoft.com/office/powerpoint/2010/main" val="21188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70377" y="1212840"/>
            <a:ext cx="19279384" cy="5045869"/>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070378" y="6777407"/>
            <a:ext cx="9465493" cy="2824238"/>
          </a:xfrm>
        </p:spPr>
        <p:txBody>
          <a:bodyPr anchor="b"/>
          <a:lstStyle>
            <a:lvl1pPr marL="0" indent="0">
              <a:buNone/>
              <a:defRPr sz="2883" b="1"/>
            </a:lvl1pPr>
            <a:lvl2pPr marL="549192" indent="0">
              <a:buNone/>
              <a:defRPr sz="2403" b="1"/>
            </a:lvl2pPr>
            <a:lvl3pPr marL="1098385" indent="0">
              <a:buNone/>
              <a:defRPr sz="2162" b="1"/>
            </a:lvl3pPr>
            <a:lvl4pPr marL="1647576" indent="0">
              <a:buNone/>
              <a:defRPr sz="1922" b="1"/>
            </a:lvl4pPr>
            <a:lvl5pPr marL="2196768" indent="0">
              <a:buNone/>
              <a:defRPr sz="1922" b="1"/>
            </a:lvl5pPr>
            <a:lvl6pPr marL="2745961" indent="0">
              <a:buNone/>
              <a:defRPr sz="1922" b="1"/>
            </a:lvl6pPr>
            <a:lvl7pPr marL="3295153" indent="0">
              <a:buNone/>
              <a:defRPr sz="1922" b="1"/>
            </a:lvl7pPr>
            <a:lvl8pPr marL="3844345" indent="0">
              <a:buNone/>
              <a:defRPr sz="1922" b="1"/>
            </a:lvl8pPr>
            <a:lvl9pPr marL="4393537" indent="0">
              <a:buNone/>
              <a:defRPr sz="1922" b="1"/>
            </a:lvl9pPr>
          </a:lstStyle>
          <a:p>
            <a:pPr lvl="0"/>
            <a:r>
              <a:rPr lang="zh-CN" altLang="en-US"/>
              <a:t>单击此处编辑母版文本样式</a:t>
            </a:r>
          </a:p>
        </p:txBody>
      </p:sp>
      <p:sp>
        <p:nvSpPr>
          <p:cNvPr id="4" name="内容占位符 3"/>
          <p:cNvSpPr>
            <a:spLocks noGrp="1"/>
          </p:cNvSpPr>
          <p:nvPr>
            <p:ph sz="half" idx="2"/>
          </p:nvPr>
        </p:nvSpPr>
        <p:spPr>
          <a:xfrm>
            <a:off x="1070378" y="9601644"/>
            <a:ext cx="9465493" cy="17443145"/>
          </a:xfrm>
        </p:spPr>
        <p:txBody>
          <a:bodyPr/>
          <a:lstStyle>
            <a:lvl1pPr>
              <a:defRPr sz="2883"/>
            </a:lvl1pPr>
            <a:lvl2pPr>
              <a:defRPr sz="2403"/>
            </a:lvl2pPr>
            <a:lvl3pPr>
              <a:defRPr sz="2162"/>
            </a:lvl3pPr>
            <a:lvl4pPr>
              <a:defRPr sz="1922"/>
            </a:lvl4pPr>
            <a:lvl5pPr>
              <a:defRPr sz="1922"/>
            </a:lvl5pPr>
            <a:lvl6pPr>
              <a:defRPr sz="1922"/>
            </a:lvl6pPr>
            <a:lvl7pPr>
              <a:defRPr sz="1922"/>
            </a:lvl7pPr>
            <a:lvl8pPr>
              <a:defRPr sz="1922"/>
            </a:lvl8pPr>
            <a:lvl9pPr>
              <a:defRPr sz="19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0882170" y="6777407"/>
            <a:ext cx="9467591" cy="2824238"/>
          </a:xfrm>
        </p:spPr>
        <p:txBody>
          <a:bodyPr anchor="b"/>
          <a:lstStyle>
            <a:lvl1pPr marL="0" indent="0">
              <a:buNone/>
              <a:defRPr sz="2883" b="1"/>
            </a:lvl1pPr>
            <a:lvl2pPr marL="549192" indent="0">
              <a:buNone/>
              <a:defRPr sz="2403" b="1"/>
            </a:lvl2pPr>
            <a:lvl3pPr marL="1098385" indent="0">
              <a:buNone/>
              <a:defRPr sz="2162" b="1"/>
            </a:lvl3pPr>
            <a:lvl4pPr marL="1647576" indent="0">
              <a:buNone/>
              <a:defRPr sz="1922" b="1"/>
            </a:lvl4pPr>
            <a:lvl5pPr marL="2196768" indent="0">
              <a:buNone/>
              <a:defRPr sz="1922" b="1"/>
            </a:lvl5pPr>
            <a:lvl6pPr marL="2745961" indent="0">
              <a:buNone/>
              <a:defRPr sz="1922" b="1"/>
            </a:lvl6pPr>
            <a:lvl7pPr marL="3295153" indent="0">
              <a:buNone/>
              <a:defRPr sz="1922" b="1"/>
            </a:lvl7pPr>
            <a:lvl8pPr marL="3844345" indent="0">
              <a:buNone/>
              <a:defRPr sz="1922" b="1"/>
            </a:lvl8pPr>
            <a:lvl9pPr marL="4393537" indent="0">
              <a:buNone/>
              <a:defRPr sz="1922" b="1"/>
            </a:lvl9pPr>
          </a:lstStyle>
          <a:p>
            <a:pPr lvl="0"/>
            <a:r>
              <a:rPr lang="zh-CN" altLang="en-US"/>
              <a:t>单击此处编辑母版文本样式</a:t>
            </a:r>
          </a:p>
        </p:txBody>
      </p:sp>
      <p:sp>
        <p:nvSpPr>
          <p:cNvPr id="6" name="内容占位符 5"/>
          <p:cNvSpPr>
            <a:spLocks noGrp="1"/>
          </p:cNvSpPr>
          <p:nvPr>
            <p:ph sz="quarter" idx="4"/>
          </p:nvPr>
        </p:nvSpPr>
        <p:spPr>
          <a:xfrm>
            <a:off x="10882170" y="9601644"/>
            <a:ext cx="9467591" cy="17443145"/>
          </a:xfrm>
        </p:spPr>
        <p:txBody>
          <a:bodyPr/>
          <a:lstStyle>
            <a:lvl1pPr>
              <a:defRPr sz="2883"/>
            </a:lvl1pPr>
            <a:lvl2pPr>
              <a:defRPr sz="2403"/>
            </a:lvl2pPr>
            <a:lvl3pPr>
              <a:defRPr sz="2162"/>
            </a:lvl3pPr>
            <a:lvl4pPr>
              <a:defRPr sz="1922"/>
            </a:lvl4pPr>
            <a:lvl5pPr>
              <a:defRPr sz="1922"/>
            </a:lvl5pPr>
            <a:lvl6pPr>
              <a:defRPr sz="1922"/>
            </a:lvl6pPr>
            <a:lvl7pPr>
              <a:defRPr sz="1922"/>
            </a:lvl7pPr>
            <a:lvl8pPr>
              <a:defRPr sz="1922"/>
            </a:lvl8pPr>
            <a:lvl9pPr>
              <a:defRPr sz="19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F74F8E5-E6E7-84BD-C660-3E1C61D4C8C1}"/>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a:extLst>
              <a:ext uri="{FF2B5EF4-FFF2-40B4-BE49-F238E27FC236}">
                <a16:creationId xmlns:a16="http://schemas.microsoft.com/office/drawing/2014/main" id="{B28BF96F-7DC3-A7AE-A132-CEBDA8FDCEC4}"/>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a:extLst>
              <a:ext uri="{FF2B5EF4-FFF2-40B4-BE49-F238E27FC236}">
                <a16:creationId xmlns:a16="http://schemas.microsoft.com/office/drawing/2014/main" id="{BA022241-AA1F-54A0-AFCE-8363EEA1F301}"/>
              </a:ext>
            </a:extLst>
          </p:cNvPr>
          <p:cNvSpPr>
            <a:spLocks noGrp="1" noChangeArrowheads="1"/>
          </p:cNvSpPr>
          <p:nvPr>
            <p:ph type="sldNum" sz="quarter" idx="12"/>
          </p:nvPr>
        </p:nvSpPr>
        <p:spPr>
          <a:ln/>
        </p:spPr>
        <p:txBody>
          <a:bodyPr/>
          <a:lstStyle>
            <a:lvl1pPr>
              <a:defRPr/>
            </a:lvl1pPr>
          </a:lstStyle>
          <a:p>
            <a:pPr>
              <a:defRPr/>
            </a:pPr>
            <a:fld id="{F5B99C04-820E-407D-9BEF-7E45E5D8A11F}" type="slidenum">
              <a:rPr lang="zh-CN" altLang="en-GB"/>
              <a:pPr>
                <a:defRPr/>
              </a:pPr>
              <a:t>‹#›</a:t>
            </a:fld>
            <a:endParaRPr lang="en-GB" altLang="zh-CN"/>
          </a:p>
        </p:txBody>
      </p:sp>
    </p:spTree>
    <p:extLst>
      <p:ext uri="{BB962C8B-B14F-4D97-AF65-F5344CB8AC3E}">
        <p14:creationId xmlns:p14="http://schemas.microsoft.com/office/powerpoint/2010/main" val="385563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32332D6-F643-F9D1-FA42-3A303CD2875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a:extLst>
              <a:ext uri="{FF2B5EF4-FFF2-40B4-BE49-F238E27FC236}">
                <a16:creationId xmlns:a16="http://schemas.microsoft.com/office/drawing/2014/main" id="{9893E539-4EBE-9223-CB62-3523739F7885}"/>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a:extLst>
              <a:ext uri="{FF2B5EF4-FFF2-40B4-BE49-F238E27FC236}">
                <a16:creationId xmlns:a16="http://schemas.microsoft.com/office/drawing/2014/main" id="{E49891E3-308B-035F-D0A3-C9DCC4760EE2}"/>
              </a:ext>
            </a:extLst>
          </p:cNvPr>
          <p:cNvSpPr>
            <a:spLocks noGrp="1" noChangeArrowheads="1"/>
          </p:cNvSpPr>
          <p:nvPr>
            <p:ph type="sldNum" sz="quarter" idx="12"/>
          </p:nvPr>
        </p:nvSpPr>
        <p:spPr>
          <a:ln/>
        </p:spPr>
        <p:txBody>
          <a:bodyPr/>
          <a:lstStyle>
            <a:lvl1pPr>
              <a:defRPr/>
            </a:lvl1pPr>
          </a:lstStyle>
          <a:p>
            <a:pPr>
              <a:defRPr/>
            </a:pPr>
            <a:fld id="{524B732D-B589-43CF-ABCB-8D9EE4DD11A2}" type="slidenum">
              <a:rPr lang="zh-CN" altLang="en-GB"/>
              <a:pPr>
                <a:defRPr/>
              </a:pPr>
              <a:t>‹#›</a:t>
            </a:fld>
            <a:endParaRPr lang="en-GB" altLang="zh-CN"/>
          </a:p>
        </p:txBody>
      </p:sp>
    </p:spTree>
    <p:extLst>
      <p:ext uri="{BB962C8B-B14F-4D97-AF65-F5344CB8AC3E}">
        <p14:creationId xmlns:p14="http://schemas.microsoft.com/office/powerpoint/2010/main" val="145462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2B9A497-3D5E-2748-849F-38C8D2574F30}"/>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a:extLst>
              <a:ext uri="{FF2B5EF4-FFF2-40B4-BE49-F238E27FC236}">
                <a16:creationId xmlns:a16="http://schemas.microsoft.com/office/drawing/2014/main" id="{19EF18B2-6324-DC3B-B0A6-24615CE073E9}"/>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a:extLst>
              <a:ext uri="{FF2B5EF4-FFF2-40B4-BE49-F238E27FC236}">
                <a16:creationId xmlns:a16="http://schemas.microsoft.com/office/drawing/2014/main" id="{8E080623-669A-DA43-BDEB-EDE1C4910AA6}"/>
              </a:ext>
            </a:extLst>
          </p:cNvPr>
          <p:cNvSpPr>
            <a:spLocks noGrp="1" noChangeArrowheads="1"/>
          </p:cNvSpPr>
          <p:nvPr>
            <p:ph type="sldNum" sz="quarter" idx="12"/>
          </p:nvPr>
        </p:nvSpPr>
        <p:spPr>
          <a:ln/>
        </p:spPr>
        <p:txBody>
          <a:bodyPr/>
          <a:lstStyle>
            <a:lvl1pPr>
              <a:defRPr/>
            </a:lvl1pPr>
          </a:lstStyle>
          <a:p>
            <a:pPr>
              <a:defRPr/>
            </a:pPr>
            <a:fld id="{D19DC8C9-1434-4FC5-AAE8-B84B0D977406}" type="slidenum">
              <a:rPr lang="zh-CN" altLang="en-GB"/>
              <a:pPr>
                <a:defRPr/>
              </a:pPr>
              <a:t>‹#›</a:t>
            </a:fld>
            <a:endParaRPr lang="en-GB" altLang="zh-CN"/>
          </a:p>
        </p:txBody>
      </p:sp>
    </p:spTree>
    <p:extLst>
      <p:ext uri="{BB962C8B-B14F-4D97-AF65-F5344CB8AC3E}">
        <p14:creationId xmlns:p14="http://schemas.microsoft.com/office/powerpoint/2010/main" val="207995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70379" y="1205212"/>
            <a:ext cx="7047699" cy="5129776"/>
          </a:xfrm>
        </p:spPr>
        <p:txBody>
          <a:bodyPr anchor="b"/>
          <a:lstStyle>
            <a:lvl1pPr algn="l">
              <a:defRPr sz="2403" b="1"/>
            </a:lvl1pPr>
          </a:lstStyle>
          <a:p>
            <a:r>
              <a:rPr lang="zh-CN" altLang="en-US"/>
              <a:t>单击此处编辑母版标题样式</a:t>
            </a:r>
          </a:p>
        </p:txBody>
      </p:sp>
      <p:sp>
        <p:nvSpPr>
          <p:cNvPr id="3" name="内容占位符 2"/>
          <p:cNvSpPr>
            <a:spLocks noGrp="1"/>
          </p:cNvSpPr>
          <p:nvPr>
            <p:ph idx="1"/>
          </p:nvPr>
        </p:nvSpPr>
        <p:spPr>
          <a:xfrm>
            <a:off x="8374128" y="1205212"/>
            <a:ext cx="11975633" cy="25839578"/>
          </a:xfrm>
        </p:spPr>
        <p:txBody>
          <a:bodyPr/>
          <a:lstStyle>
            <a:lvl1pPr>
              <a:defRPr sz="3844"/>
            </a:lvl1pPr>
            <a:lvl2pPr>
              <a:defRPr sz="3363"/>
            </a:lvl2pPr>
            <a:lvl3pPr>
              <a:defRPr sz="2883"/>
            </a:lvl3pPr>
            <a:lvl4pPr>
              <a:defRPr sz="2403"/>
            </a:lvl4pPr>
            <a:lvl5pPr>
              <a:defRPr sz="2403"/>
            </a:lvl5pPr>
            <a:lvl6pPr>
              <a:defRPr sz="2403"/>
            </a:lvl6pPr>
            <a:lvl7pPr>
              <a:defRPr sz="2403"/>
            </a:lvl7pPr>
            <a:lvl8pPr>
              <a:defRPr sz="2403"/>
            </a:lvl8pPr>
            <a:lvl9pPr>
              <a:defRPr sz="240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070379" y="6334987"/>
            <a:ext cx="7047699" cy="20709802"/>
          </a:xfrm>
        </p:spPr>
        <p:txBody>
          <a:bodyPr/>
          <a:lstStyle>
            <a:lvl1pPr marL="0" indent="0">
              <a:buNone/>
              <a:defRPr sz="1682"/>
            </a:lvl1pPr>
            <a:lvl2pPr marL="549192" indent="0">
              <a:buNone/>
              <a:defRPr sz="1441"/>
            </a:lvl2pPr>
            <a:lvl3pPr marL="1098385" indent="0">
              <a:buNone/>
              <a:defRPr sz="1201"/>
            </a:lvl3pPr>
            <a:lvl4pPr marL="1647576" indent="0">
              <a:buNone/>
              <a:defRPr sz="1081"/>
            </a:lvl4pPr>
            <a:lvl5pPr marL="2196768" indent="0">
              <a:buNone/>
              <a:defRPr sz="1081"/>
            </a:lvl5pPr>
            <a:lvl6pPr marL="2745961" indent="0">
              <a:buNone/>
              <a:defRPr sz="1081"/>
            </a:lvl6pPr>
            <a:lvl7pPr marL="3295153" indent="0">
              <a:buNone/>
              <a:defRPr sz="1081"/>
            </a:lvl7pPr>
            <a:lvl8pPr marL="3844345" indent="0">
              <a:buNone/>
              <a:defRPr sz="1081"/>
            </a:lvl8pPr>
            <a:lvl9pPr marL="4393537" indent="0">
              <a:buNone/>
              <a:defRPr sz="1081"/>
            </a:lvl9pPr>
          </a:lstStyle>
          <a:p>
            <a:pPr lvl="0"/>
            <a:r>
              <a:rPr lang="zh-CN" altLang="en-US"/>
              <a:t>单击此处编辑母版文本样式</a:t>
            </a:r>
          </a:p>
        </p:txBody>
      </p:sp>
      <p:sp>
        <p:nvSpPr>
          <p:cNvPr id="5" name="Rectangle 4">
            <a:extLst>
              <a:ext uri="{FF2B5EF4-FFF2-40B4-BE49-F238E27FC236}">
                <a16:creationId xmlns:a16="http://schemas.microsoft.com/office/drawing/2014/main" id="{3C381461-BA46-BC28-7FBF-03088610000B}"/>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0B43AD5B-6E43-887D-FFEC-F18CB3367030}"/>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5DA072D4-7559-3FD3-8C92-DE5391071342}"/>
              </a:ext>
            </a:extLst>
          </p:cNvPr>
          <p:cNvSpPr>
            <a:spLocks noGrp="1" noChangeArrowheads="1"/>
          </p:cNvSpPr>
          <p:nvPr>
            <p:ph type="sldNum" sz="quarter" idx="12"/>
          </p:nvPr>
        </p:nvSpPr>
        <p:spPr>
          <a:ln/>
        </p:spPr>
        <p:txBody>
          <a:bodyPr/>
          <a:lstStyle>
            <a:lvl1pPr>
              <a:defRPr/>
            </a:lvl1pPr>
          </a:lstStyle>
          <a:p>
            <a:pPr>
              <a:defRPr/>
            </a:pPr>
            <a:fld id="{16463531-75D7-4E2C-B8F2-FC501E22CCBB}" type="slidenum">
              <a:rPr lang="zh-CN" altLang="en-GB"/>
              <a:pPr>
                <a:defRPr/>
              </a:pPr>
              <a:t>‹#›</a:t>
            </a:fld>
            <a:endParaRPr lang="en-GB" altLang="zh-CN"/>
          </a:p>
        </p:txBody>
      </p:sp>
    </p:spTree>
    <p:extLst>
      <p:ext uri="{BB962C8B-B14F-4D97-AF65-F5344CB8AC3E}">
        <p14:creationId xmlns:p14="http://schemas.microsoft.com/office/powerpoint/2010/main" val="364552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197558" y="21192269"/>
            <a:ext cx="12852922" cy="2501958"/>
          </a:xfrm>
        </p:spPr>
        <p:txBody>
          <a:bodyPr anchor="b"/>
          <a:lstStyle>
            <a:lvl1pPr algn="l">
              <a:defRPr sz="2403" b="1"/>
            </a:lvl1pPr>
          </a:lstStyle>
          <a:p>
            <a:r>
              <a:rPr lang="zh-CN" altLang="en-US"/>
              <a:t>单击此处编辑母版标题样式</a:t>
            </a:r>
          </a:p>
        </p:txBody>
      </p:sp>
      <p:sp>
        <p:nvSpPr>
          <p:cNvPr id="3" name="图片占位符 2"/>
          <p:cNvSpPr>
            <a:spLocks noGrp="1"/>
          </p:cNvSpPr>
          <p:nvPr>
            <p:ph type="pic" idx="1"/>
          </p:nvPr>
        </p:nvSpPr>
        <p:spPr>
          <a:xfrm>
            <a:off x="4197558" y="2706006"/>
            <a:ext cx="12852922" cy="18163983"/>
          </a:xfrm>
        </p:spPr>
        <p:txBody>
          <a:bodyPr/>
          <a:lstStyle>
            <a:lvl1pPr marL="0" indent="0">
              <a:buNone/>
              <a:defRPr sz="3844"/>
            </a:lvl1pPr>
            <a:lvl2pPr marL="549192" indent="0">
              <a:buNone/>
              <a:defRPr sz="3363"/>
            </a:lvl2pPr>
            <a:lvl3pPr marL="1098385" indent="0">
              <a:buNone/>
              <a:defRPr sz="2883"/>
            </a:lvl3pPr>
            <a:lvl4pPr marL="1647576" indent="0">
              <a:buNone/>
              <a:defRPr sz="2403"/>
            </a:lvl4pPr>
            <a:lvl5pPr marL="2196768" indent="0">
              <a:buNone/>
              <a:defRPr sz="2403"/>
            </a:lvl5pPr>
            <a:lvl6pPr marL="2745961" indent="0">
              <a:buNone/>
              <a:defRPr sz="2403"/>
            </a:lvl6pPr>
            <a:lvl7pPr marL="3295153" indent="0">
              <a:buNone/>
              <a:defRPr sz="2403"/>
            </a:lvl7pPr>
            <a:lvl8pPr marL="3844345" indent="0">
              <a:buNone/>
              <a:defRPr sz="2403"/>
            </a:lvl8pPr>
            <a:lvl9pPr marL="4393537" indent="0">
              <a:buNone/>
              <a:defRPr sz="2403"/>
            </a:lvl9pPr>
          </a:lstStyle>
          <a:p>
            <a:pPr lvl="0"/>
            <a:endParaRPr lang="zh-CN" altLang="en-US" noProof="0"/>
          </a:p>
        </p:txBody>
      </p:sp>
      <p:sp>
        <p:nvSpPr>
          <p:cNvPr id="4" name="文本占位符 3"/>
          <p:cNvSpPr>
            <a:spLocks noGrp="1"/>
          </p:cNvSpPr>
          <p:nvPr>
            <p:ph type="body" sz="half" idx="2"/>
          </p:nvPr>
        </p:nvSpPr>
        <p:spPr>
          <a:xfrm>
            <a:off x="4197558" y="23694226"/>
            <a:ext cx="12852922" cy="3552703"/>
          </a:xfrm>
        </p:spPr>
        <p:txBody>
          <a:bodyPr/>
          <a:lstStyle>
            <a:lvl1pPr marL="0" indent="0">
              <a:buNone/>
              <a:defRPr sz="1682"/>
            </a:lvl1pPr>
            <a:lvl2pPr marL="549192" indent="0">
              <a:buNone/>
              <a:defRPr sz="1441"/>
            </a:lvl2pPr>
            <a:lvl3pPr marL="1098385" indent="0">
              <a:buNone/>
              <a:defRPr sz="1201"/>
            </a:lvl3pPr>
            <a:lvl4pPr marL="1647576" indent="0">
              <a:buNone/>
              <a:defRPr sz="1081"/>
            </a:lvl4pPr>
            <a:lvl5pPr marL="2196768" indent="0">
              <a:buNone/>
              <a:defRPr sz="1081"/>
            </a:lvl5pPr>
            <a:lvl6pPr marL="2745961" indent="0">
              <a:buNone/>
              <a:defRPr sz="1081"/>
            </a:lvl6pPr>
            <a:lvl7pPr marL="3295153" indent="0">
              <a:buNone/>
              <a:defRPr sz="1081"/>
            </a:lvl7pPr>
            <a:lvl8pPr marL="3844345" indent="0">
              <a:buNone/>
              <a:defRPr sz="1081"/>
            </a:lvl8pPr>
            <a:lvl9pPr marL="4393537" indent="0">
              <a:buNone/>
              <a:defRPr sz="1081"/>
            </a:lvl9pPr>
          </a:lstStyle>
          <a:p>
            <a:pPr lvl="0"/>
            <a:r>
              <a:rPr lang="zh-CN" altLang="en-US"/>
              <a:t>单击此处编辑母版文本样式</a:t>
            </a:r>
          </a:p>
        </p:txBody>
      </p:sp>
      <p:sp>
        <p:nvSpPr>
          <p:cNvPr id="5" name="Rectangle 4">
            <a:extLst>
              <a:ext uri="{FF2B5EF4-FFF2-40B4-BE49-F238E27FC236}">
                <a16:creationId xmlns:a16="http://schemas.microsoft.com/office/drawing/2014/main" id="{A392F7CA-58B8-0732-2510-7CB7A5693C65}"/>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1A34F58A-6F8B-C89E-EE5F-EC0E4C069255}"/>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6D2D77A6-FA35-48F2-5725-F009FFC7D5BD}"/>
              </a:ext>
            </a:extLst>
          </p:cNvPr>
          <p:cNvSpPr>
            <a:spLocks noGrp="1" noChangeArrowheads="1"/>
          </p:cNvSpPr>
          <p:nvPr>
            <p:ph type="sldNum" sz="quarter" idx="12"/>
          </p:nvPr>
        </p:nvSpPr>
        <p:spPr>
          <a:ln/>
        </p:spPr>
        <p:txBody>
          <a:bodyPr/>
          <a:lstStyle>
            <a:lvl1pPr>
              <a:defRPr/>
            </a:lvl1pPr>
          </a:lstStyle>
          <a:p>
            <a:pPr>
              <a:defRPr/>
            </a:pPr>
            <a:fld id="{9767493C-C322-4FA4-847E-E22AEBF05389}" type="slidenum">
              <a:rPr lang="zh-CN" altLang="en-GB"/>
              <a:pPr>
                <a:defRPr/>
              </a:pPr>
              <a:t>‹#›</a:t>
            </a:fld>
            <a:endParaRPr lang="en-GB" altLang="zh-CN"/>
          </a:p>
        </p:txBody>
      </p:sp>
    </p:spTree>
    <p:extLst>
      <p:ext uri="{BB962C8B-B14F-4D97-AF65-F5344CB8AC3E}">
        <p14:creationId xmlns:p14="http://schemas.microsoft.com/office/powerpoint/2010/main" val="422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9A28D5F-6144-EBE6-0935-825780736C8D}"/>
              </a:ext>
            </a:extLst>
          </p:cNvPr>
          <p:cNvSpPr>
            <a:spLocks noGrp="1" noChangeArrowheads="1"/>
          </p:cNvSpPr>
          <p:nvPr>
            <p:ph type="title"/>
          </p:nvPr>
        </p:nvSpPr>
        <p:spPr bwMode="auto">
          <a:xfrm>
            <a:off x="1605567" y="2690749"/>
            <a:ext cx="18209006" cy="50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2354" tIns="111176" rIns="222354" bIns="111176" numCol="1" anchor="ctr" anchorCtr="0" compatLnSpc="1">
            <a:prstTxWarp prst="textNoShape">
              <a:avLst/>
            </a:prstTxWarp>
          </a:bodyPr>
          <a:lstStyle/>
          <a:p>
            <a:pPr lvl="0"/>
            <a:r>
              <a:rPr lang="en-GB" altLang="zh-CN"/>
              <a:t>Click to edit Master title style</a:t>
            </a:r>
          </a:p>
        </p:txBody>
      </p:sp>
      <p:sp>
        <p:nvSpPr>
          <p:cNvPr id="1027" name="Rectangle 3">
            <a:extLst>
              <a:ext uri="{FF2B5EF4-FFF2-40B4-BE49-F238E27FC236}">
                <a16:creationId xmlns:a16="http://schemas.microsoft.com/office/drawing/2014/main" id="{6CC1A7B8-A776-A00F-B652-CB359370DA61}"/>
              </a:ext>
            </a:extLst>
          </p:cNvPr>
          <p:cNvSpPr>
            <a:spLocks noGrp="1" noChangeArrowheads="1"/>
          </p:cNvSpPr>
          <p:nvPr>
            <p:ph type="body" idx="1"/>
          </p:nvPr>
        </p:nvSpPr>
        <p:spPr bwMode="auto">
          <a:xfrm>
            <a:off x="1605567" y="8743504"/>
            <a:ext cx="18209006" cy="1816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2354" tIns="111176" rIns="222354" bIns="111176"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028" name="Rectangle 4">
            <a:extLst>
              <a:ext uri="{FF2B5EF4-FFF2-40B4-BE49-F238E27FC236}">
                <a16:creationId xmlns:a16="http://schemas.microsoft.com/office/drawing/2014/main" id="{C1AC05A0-168F-6172-36D9-313C97D23837}"/>
              </a:ext>
            </a:extLst>
          </p:cNvPr>
          <p:cNvSpPr>
            <a:spLocks noGrp="1" noChangeArrowheads="1"/>
          </p:cNvSpPr>
          <p:nvPr>
            <p:ph type="dt" sz="half" idx="2"/>
          </p:nvPr>
        </p:nvSpPr>
        <p:spPr bwMode="auto">
          <a:xfrm>
            <a:off x="1605567" y="27584466"/>
            <a:ext cx="4464102"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defRPr sz="4084">
                <a:ea typeface="宋体" pitchFamily="2" charset="-122"/>
              </a:defRPr>
            </a:lvl1pPr>
          </a:lstStyle>
          <a:p>
            <a:pPr>
              <a:defRPr/>
            </a:pPr>
            <a:endParaRPr lang="en-GB" altLang="zh-CN"/>
          </a:p>
        </p:txBody>
      </p:sp>
      <p:sp>
        <p:nvSpPr>
          <p:cNvPr id="1029" name="Rectangle 5">
            <a:extLst>
              <a:ext uri="{FF2B5EF4-FFF2-40B4-BE49-F238E27FC236}">
                <a16:creationId xmlns:a16="http://schemas.microsoft.com/office/drawing/2014/main" id="{1114D4FF-3A08-4FFF-A7F3-21D955CA38A3}"/>
              </a:ext>
            </a:extLst>
          </p:cNvPr>
          <p:cNvSpPr>
            <a:spLocks noGrp="1" noChangeArrowheads="1"/>
          </p:cNvSpPr>
          <p:nvPr>
            <p:ph type="ftr" sz="quarter" idx="3"/>
          </p:nvPr>
        </p:nvSpPr>
        <p:spPr bwMode="auto">
          <a:xfrm>
            <a:off x="7318444" y="27584466"/>
            <a:ext cx="6783253"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lgn="ctr">
              <a:defRPr sz="4084">
                <a:ea typeface="宋体" pitchFamily="2" charset="-122"/>
              </a:defRPr>
            </a:lvl1pPr>
          </a:lstStyle>
          <a:p>
            <a:pPr>
              <a:defRPr/>
            </a:pPr>
            <a:endParaRPr lang="en-GB" altLang="zh-CN"/>
          </a:p>
        </p:txBody>
      </p:sp>
      <p:sp>
        <p:nvSpPr>
          <p:cNvPr id="1030" name="Rectangle 6">
            <a:extLst>
              <a:ext uri="{FF2B5EF4-FFF2-40B4-BE49-F238E27FC236}">
                <a16:creationId xmlns:a16="http://schemas.microsoft.com/office/drawing/2014/main" id="{9BC9DDD9-322F-FD83-4457-385F48ACB503}"/>
              </a:ext>
            </a:extLst>
          </p:cNvPr>
          <p:cNvSpPr>
            <a:spLocks noGrp="1" noChangeArrowheads="1"/>
          </p:cNvSpPr>
          <p:nvPr>
            <p:ph type="sldNum" sz="quarter" idx="4"/>
          </p:nvPr>
        </p:nvSpPr>
        <p:spPr bwMode="auto">
          <a:xfrm>
            <a:off x="15350470" y="27584466"/>
            <a:ext cx="4464104"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lgn="r">
              <a:defRPr sz="4084">
                <a:ea typeface="宋体" panose="02010600030101010101" pitchFamily="2" charset="-122"/>
              </a:defRPr>
            </a:lvl1pPr>
          </a:lstStyle>
          <a:p>
            <a:pPr>
              <a:defRPr/>
            </a:pPr>
            <a:fld id="{B5726B9F-ADB4-4752-8D57-357D38B0F2F6}" type="slidenum">
              <a:rPr lang="zh-CN" altLang="en-GB"/>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71592" rtl="0" eaLnBrk="0" fontAlgn="base" hangingPunct="0">
        <a:spcBef>
          <a:spcPct val="0"/>
        </a:spcBef>
        <a:spcAft>
          <a:spcPct val="0"/>
        </a:spcAft>
        <a:defRPr sz="12853">
          <a:solidFill>
            <a:schemeClr val="tx2"/>
          </a:solidFill>
          <a:latin typeface="+mj-lt"/>
          <a:ea typeface="+mj-ea"/>
          <a:cs typeface="+mj-cs"/>
        </a:defRPr>
      </a:lvl1pPr>
      <a:lvl2pPr algn="ctr" defTabSz="2671592" rtl="0" eaLnBrk="0" fontAlgn="base" hangingPunct="0">
        <a:spcBef>
          <a:spcPct val="0"/>
        </a:spcBef>
        <a:spcAft>
          <a:spcPct val="0"/>
        </a:spcAft>
        <a:defRPr sz="12853">
          <a:solidFill>
            <a:schemeClr val="tx2"/>
          </a:solidFill>
          <a:latin typeface="Times New Roman" pitchFamily="18" charset="0"/>
        </a:defRPr>
      </a:lvl2pPr>
      <a:lvl3pPr algn="ctr" defTabSz="2671592" rtl="0" eaLnBrk="0" fontAlgn="base" hangingPunct="0">
        <a:spcBef>
          <a:spcPct val="0"/>
        </a:spcBef>
        <a:spcAft>
          <a:spcPct val="0"/>
        </a:spcAft>
        <a:defRPr sz="12853">
          <a:solidFill>
            <a:schemeClr val="tx2"/>
          </a:solidFill>
          <a:latin typeface="Times New Roman" pitchFamily="18" charset="0"/>
        </a:defRPr>
      </a:lvl3pPr>
      <a:lvl4pPr algn="ctr" defTabSz="2671592" rtl="0" eaLnBrk="0" fontAlgn="base" hangingPunct="0">
        <a:spcBef>
          <a:spcPct val="0"/>
        </a:spcBef>
        <a:spcAft>
          <a:spcPct val="0"/>
        </a:spcAft>
        <a:defRPr sz="12853">
          <a:solidFill>
            <a:schemeClr val="tx2"/>
          </a:solidFill>
          <a:latin typeface="Times New Roman" pitchFamily="18" charset="0"/>
        </a:defRPr>
      </a:lvl4pPr>
      <a:lvl5pPr algn="ctr" defTabSz="2671592" rtl="0" eaLnBrk="0" fontAlgn="base" hangingPunct="0">
        <a:spcBef>
          <a:spcPct val="0"/>
        </a:spcBef>
        <a:spcAft>
          <a:spcPct val="0"/>
        </a:spcAft>
        <a:defRPr sz="12853">
          <a:solidFill>
            <a:schemeClr val="tx2"/>
          </a:solidFill>
          <a:latin typeface="Times New Roman" pitchFamily="18" charset="0"/>
        </a:defRPr>
      </a:lvl5pPr>
      <a:lvl6pPr marL="549192" algn="ctr" defTabSz="2671592" rtl="0" eaLnBrk="0" fontAlgn="base" hangingPunct="0">
        <a:spcBef>
          <a:spcPct val="0"/>
        </a:spcBef>
        <a:spcAft>
          <a:spcPct val="0"/>
        </a:spcAft>
        <a:defRPr sz="12853">
          <a:solidFill>
            <a:schemeClr val="tx2"/>
          </a:solidFill>
          <a:latin typeface="Times New Roman" pitchFamily="18" charset="0"/>
        </a:defRPr>
      </a:lvl6pPr>
      <a:lvl7pPr marL="1098385" algn="ctr" defTabSz="2671592" rtl="0" eaLnBrk="0" fontAlgn="base" hangingPunct="0">
        <a:spcBef>
          <a:spcPct val="0"/>
        </a:spcBef>
        <a:spcAft>
          <a:spcPct val="0"/>
        </a:spcAft>
        <a:defRPr sz="12853">
          <a:solidFill>
            <a:schemeClr val="tx2"/>
          </a:solidFill>
          <a:latin typeface="Times New Roman" pitchFamily="18" charset="0"/>
        </a:defRPr>
      </a:lvl7pPr>
      <a:lvl8pPr marL="1647576" algn="ctr" defTabSz="2671592" rtl="0" eaLnBrk="0" fontAlgn="base" hangingPunct="0">
        <a:spcBef>
          <a:spcPct val="0"/>
        </a:spcBef>
        <a:spcAft>
          <a:spcPct val="0"/>
        </a:spcAft>
        <a:defRPr sz="12853">
          <a:solidFill>
            <a:schemeClr val="tx2"/>
          </a:solidFill>
          <a:latin typeface="Times New Roman" pitchFamily="18" charset="0"/>
        </a:defRPr>
      </a:lvl8pPr>
      <a:lvl9pPr marL="2196768" algn="ctr" defTabSz="2671592" rtl="0" eaLnBrk="0" fontAlgn="base" hangingPunct="0">
        <a:spcBef>
          <a:spcPct val="0"/>
        </a:spcBef>
        <a:spcAft>
          <a:spcPct val="0"/>
        </a:spcAft>
        <a:defRPr sz="12853">
          <a:solidFill>
            <a:schemeClr val="tx2"/>
          </a:solidFill>
          <a:latin typeface="Times New Roman" pitchFamily="18" charset="0"/>
        </a:defRPr>
      </a:lvl9pPr>
    </p:titleStyle>
    <p:bodyStyle>
      <a:lvl1pPr marL="1003038" indent="-1003038" algn="l" defTabSz="2671592" rtl="0" eaLnBrk="0" fontAlgn="base" hangingPunct="0">
        <a:spcBef>
          <a:spcPct val="20000"/>
        </a:spcBef>
        <a:spcAft>
          <a:spcPct val="0"/>
        </a:spcAft>
        <a:buChar char="•"/>
        <a:defRPr sz="9370">
          <a:solidFill>
            <a:schemeClr val="tx1"/>
          </a:solidFill>
          <a:latin typeface="+mn-lt"/>
          <a:ea typeface="+mn-ea"/>
          <a:cs typeface="+mn-cs"/>
        </a:defRPr>
      </a:lvl1pPr>
      <a:lvl2pPr marL="2170071" indent="-835229" algn="l" defTabSz="2671592" rtl="0" eaLnBrk="0" fontAlgn="base" hangingPunct="0">
        <a:spcBef>
          <a:spcPct val="20000"/>
        </a:spcBef>
        <a:spcAft>
          <a:spcPct val="0"/>
        </a:spcAft>
        <a:buChar char="–"/>
        <a:defRPr sz="8168">
          <a:solidFill>
            <a:schemeClr val="tx1"/>
          </a:solidFill>
          <a:latin typeface="+mn-lt"/>
        </a:defRPr>
      </a:lvl2pPr>
      <a:lvl3pPr marL="3339013" indent="-667421" algn="l" defTabSz="2671592" rtl="0" eaLnBrk="0" fontAlgn="base" hangingPunct="0">
        <a:spcBef>
          <a:spcPct val="20000"/>
        </a:spcBef>
        <a:spcAft>
          <a:spcPct val="0"/>
        </a:spcAft>
        <a:buChar char="•"/>
        <a:defRPr sz="7087">
          <a:solidFill>
            <a:schemeClr val="tx1"/>
          </a:solidFill>
          <a:latin typeface="+mn-lt"/>
        </a:defRPr>
      </a:lvl3pPr>
      <a:lvl4pPr marL="4675761" indent="-669329" algn="l" defTabSz="2671592" rtl="0" eaLnBrk="0" fontAlgn="base" hangingPunct="0">
        <a:spcBef>
          <a:spcPct val="20000"/>
        </a:spcBef>
        <a:spcAft>
          <a:spcPct val="0"/>
        </a:spcAft>
        <a:buChar char="–"/>
        <a:defRPr sz="5886">
          <a:solidFill>
            <a:schemeClr val="tx1"/>
          </a:solidFill>
          <a:latin typeface="+mn-lt"/>
        </a:defRPr>
      </a:lvl4pPr>
      <a:lvl5pPr marL="6010603" indent="-669329" algn="l" defTabSz="2671592" rtl="0" eaLnBrk="0" fontAlgn="base" hangingPunct="0">
        <a:spcBef>
          <a:spcPct val="20000"/>
        </a:spcBef>
        <a:spcAft>
          <a:spcPct val="0"/>
        </a:spcAft>
        <a:buChar char="»"/>
        <a:defRPr sz="5886">
          <a:solidFill>
            <a:schemeClr val="tx1"/>
          </a:solidFill>
          <a:latin typeface="+mn-lt"/>
        </a:defRPr>
      </a:lvl5pPr>
      <a:lvl6pPr marL="6559794" indent="-669329" algn="l" defTabSz="2671592" rtl="0" eaLnBrk="0" fontAlgn="base" hangingPunct="0">
        <a:spcBef>
          <a:spcPct val="20000"/>
        </a:spcBef>
        <a:spcAft>
          <a:spcPct val="0"/>
        </a:spcAft>
        <a:buChar char="»"/>
        <a:defRPr sz="5886">
          <a:solidFill>
            <a:schemeClr val="tx1"/>
          </a:solidFill>
          <a:latin typeface="+mn-lt"/>
        </a:defRPr>
      </a:lvl6pPr>
      <a:lvl7pPr marL="7108987" indent="-669329" algn="l" defTabSz="2671592" rtl="0" eaLnBrk="0" fontAlgn="base" hangingPunct="0">
        <a:spcBef>
          <a:spcPct val="20000"/>
        </a:spcBef>
        <a:spcAft>
          <a:spcPct val="0"/>
        </a:spcAft>
        <a:buChar char="»"/>
        <a:defRPr sz="5886">
          <a:solidFill>
            <a:schemeClr val="tx1"/>
          </a:solidFill>
          <a:latin typeface="+mn-lt"/>
        </a:defRPr>
      </a:lvl7pPr>
      <a:lvl8pPr marL="7658179" indent="-669329" algn="l" defTabSz="2671592" rtl="0" eaLnBrk="0" fontAlgn="base" hangingPunct="0">
        <a:spcBef>
          <a:spcPct val="20000"/>
        </a:spcBef>
        <a:spcAft>
          <a:spcPct val="0"/>
        </a:spcAft>
        <a:buChar char="»"/>
        <a:defRPr sz="5886">
          <a:solidFill>
            <a:schemeClr val="tx1"/>
          </a:solidFill>
          <a:latin typeface="+mn-lt"/>
        </a:defRPr>
      </a:lvl8pPr>
      <a:lvl9pPr marL="8207371" indent="-669329" algn="l" defTabSz="2671592" rtl="0" eaLnBrk="0" fontAlgn="base" hangingPunct="0">
        <a:spcBef>
          <a:spcPct val="20000"/>
        </a:spcBef>
        <a:spcAft>
          <a:spcPct val="0"/>
        </a:spcAft>
        <a:buChar char="»"/>
        <a:defRPr sz="5886">
          <a:solidFill>
            <a:schemeClr val="tx1"/>
          </a:solidFill>
          <a:latin typeface="+mn-lt"/>
        </a:defRPr>
      </a:lvl9pPr>
    </p:bodyStyle>
    <p:otherStyle>
      <a:defPPr>
        <a:defRPr lang="zh-CN"/>
      </a:defPPr>
      <a:lvl1pPr marL="0" algn="l" defTabSz="1098385" rtl="0" eaLnBrk="1" latinLnBrk="0" hangingPunct="1">
        <a:defRPr sz="2162" kern="1200">
          <a:solidFill>
            <a:schemeClr val="tx1"/>
          </a:solidFill>
          <a:latin typeface="+mn-lt"/>
          <a:ea typeface="+mn-ea"/>
          <a:cs typeface="+mn-cs"/>
        </a:defRPr>
      </a:lvl1pPr>
      <a:lvl2pPr marL="549192" algn="l" defTabSz="1098385" rtl="0" eaLnBrk="1" latinLnBrk="0" hangingPunct="1">
        <a:defRPr sz="2162" kern="1200">
          <a:solidFill>
            <a:schemeClr val="tx1"/>
          </a:solidFill>
          <a:latin typeface="+mn-lt"/>
          <a:ea typeface="+mn-ea"/>
          <a:cs typeface="+mn-cs"/>
        </a:defRPr>
      </a:lvl2pPr>
      <a:lvl3pPr marL="1098385" algn="l" defTabSz="1098385" rtl="0" eaLnBrk="1" latinLnBrk="0" hangingPunct="1">
        <a:defRPr sz="2162" kern="1200">
          <a:solidFill>
            <a:schemeClr val="tx1"/>
          </a:solidFill>
          <a:latin typeface="+mn-lt"/>
          <a:ea typeface="+mn-ea"/>
          <a:cs typeface="+mn-cs"/>
        </a:defRPr>
      </a:lvl3pPr>
      <a:lvl4pPr marL="1647576" algn="l" defTabSz="1098385" rtl="0" eaLnBrk="1" latinLnBrk="0" hangingPunct="1">
        <a:defRPr sz="2162" kern="1200">
          <a:solidFill>
            <a:schemeClr val="tx1"/>
          </a:solidFill>
          <a:latin typeface="+mn-lt"/>
          <a:ea typeface="+mn-ea"/>
          <a:cs typeface="+mn-cs"/>
        </a:defRPr>
      </a:lvl4pPr>
      <a:lvl5pPr marL="2196768" algn="l" defTabSz="1098385" rtl="0" eaLnBrk="1" latinLnBrk="0" hangingPunct="1">
        <a:defRPr sz="2162" kern="1200">
          <a:solidFill>
            <a:schemeClr val="tx1"/>
          </a:solidFill>
          <a:latin typeface="+mn-lt"/>
          <a:ea typeface="+mn-ea"/>
          <a:cs typeface="+mn-cs"/>
        </a:defRPr>
      </a:lvl5pPr>
      <a:lvl6pPr marL="2745961" algn="l" defTabSz="1098385" rtl="0" eaLnBrk="1" latinLnBrk="0" hangingPunct="1">
        <a:defRPr sz="2162" kern="1200">
          <a:solidFill>
            <a:schemeClr val="tx1"/>
          </a:solidFill>
          <a:latin typeface="+mn-lt"/>
          <a:ea typeface="+mn-ea"/>
          <a:cs typeface="+mn-cs"/>
        </a:defRPr>
      </a:lvl6pPr>
      <a:lvl7pPr marL="3295153" algn="l" defTabSz="1098385" rtl="0" eaLnBrk="1" latinLnBrk="0" hangingPunct="1">
        <a:defRPr sz="2162" kern="1200">
          <a:solidFill>
            <a:schemeClr val="tx1"/>
          </a:solidFill>
          <a:latin typeface="+mn-lt"/>
          <a:ea typeface="+mn-ea"/>
          <a:cs typeface="+mn-cs"/>
        </a:defRPr>
      </a:lvl7pPr>
      <a:lvl8pPr marL="3844345" algn="l" defTabSz="1098385" rtl="0" eaLnBrk="1" latinLnBrk="0" hangingPunct="1">
        <a:defRPr sz="2162" kern="1200">
          <a:solidFill>
            <a:schemeClr val="tx1"/>
          </a:solidFill>
          <a:latin typeface="+mn-lt"/>
          <a:ea typeface="+mn-ea"/>
          <a:cs typeface="+mn-cs"/>
        </a:defRPr>
      </a:lvl8pPr>
      <a:lvl9pPr marL="4393537" algn="l" defTabSz="1098385" rtl="0" eaLnBrk="1" latinLnBrk="0" hangingPunct="1">
        <a:defRPr sz="21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0194983D-16F6-4CF8-2CBC-AFDCC9438EF4}"/>
              </a:ext>
            </a:extLst>
          </p:cNvPr>
          <p:cNvSpPr>
            <a:spLocks noGrp="1" noChangeArrowheads="1"/>
          </p:cNvSpPr>
          <p:nvPr>
            <p:ph type="title"/>
          </p:nvPr>
        </p:nvSpPr>
        <p:spPr>
          <a:xfrm>
            <a:off x="2759658" y="1465388"/>
            <a:ext cx="15919944" cy="1199491"/>
          </a:xfrm>
        </p:spPr>
        <p:txBody>
          <a:bodyPr/>
          <a:lstStyle/>
          <a:p>
            <a:r>
              <a:rPr lang="en-US" altLang="zh-CN" sz="3600" b="1" dirty="0">
                <a:solidFill>
                  <a:schemeClr val="tx1"/>
                </a:solidFill>
                <a:ea typeface="宋体"/>
              </a:rPr>
              <a:t>MULTIMODAL EMOTION TRACKING FROM VIDEOS </a:t>
            </a:r>
            <a:br>
              <a:rPr lang="en-US" altLang="zh-CN" sz="3600" b="1" dirty="0">
                <a:solidFill>
                  <a:schemeClr val="tx1"/>
                </a:solidFill>
                <a:ea typeface="宋体"/>
              </a:rPr>
            </a:br>
            <a:r>
              <a:rPr lang="en-US" altLang="zh-CN" sz="3600" b="1" dirty="0">
                <a:solidFill>
                  <a:schemeClr val="tx1"/>
                </a:solidFill>
                <a:ea typeface="宋体"/>
              </a:rPr>
              <a:t>USING IMAGE,</a:t>
            </a:r>
            <a:r>
              <a:rPr lang="en-US" altLang="zh-CN" sz="3600" b="1" dirty="0">
                <a:solidFill>
                  <a:schemeClr val="tx1"/>
                </a:solidFill>
                <a:ea typeface="宋体"/>
                <a:cs typeface="Times New Roman"/>
              </a:rPr>
              <a:t> AUDIO AND TEXT</a:t>
            </a:r>
            <a:endParaRPr lang="tr-TR" altLang="zh-CN" sz="3600" b="1" dirty="0">
              <a:solidFill>
                <a:schemeClr val="tx1"/>
              </a:solidFill>
              <a:ea typeface="宋体"/>
              <a:cs typeface="Times New Roman"/>
            </a:endParaRPr>
          </a:p>
        </p:txBody>
      </p:sp>
      <p:sp>
        <p:nvSpPr>
          <p:cNvPr id="3097" name="Rectangle 12">
            <a:extLst>
              <a:ext uri="{FF2B5EF4-FFF2-40B4-BE49-F238E27FC236}">
                <a16:creationId xmlns:a16="http://schemas.microsoft.com/office/drawing/2014/main" id="{AF5F5BED-5530-22F9-6F27-B38E8348154D}"/>
              </a:ext>
            </a:extLst>
          </p:cNvPr>
          <p:cNvSpPr>
            <a:spLocks noChangeArrowheads="1"/>
          </p:cNvSpPr>
          <p:nvPr/>
        </p:nvSpPr>
        <p:spPr bwMode="auto">
          <a:xfrm>
            <a:off x="1708240" y="2689833"/>
            <a:ext cx="18003655" cy="9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7102" tIns="133550" rIns="267102" bIns="133550" anchor="ctr"/>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800" b="1" dirty="0" err="1">
                <a:ea typeface="宋体" panose="02010600030101010101" pitchFamily="2" charset="-122"/>
              </a:rPr>
              <a:t>Şeymanur</a:t>
            </a:r>
            <a:r>
              <a:rPr lang="tr-TR" altLang="zh-CN" sz="2800" b="1" dirty="0">
                <a:ea typeface="宋体" panose="02010600030101010101" pitchFamily="2" charset="-122"/>
              </a:rPr>
              <a:t> Korkmaz, Beyda Güler, </a:t>
            </a:r>
            <a:r>
              <a:rPr lang="tr-TR" altLang="zh-CN" sz="2800" b="1" dirty="0" err="1">
                <a:ea typeface="宋体" panose="02010600030101010101" pitchFamily="2" charset="-122"/>
              </a:rPr>
              <a:t>Assoc</a:t>
            </a:r>
            <a:r>
              <a:rPr lang="tr-TR" altLang="zh-CN" sz="2800" b="1" dirty="0">
                <a:ea typeface="宋体" panose="02010600030101010101" pitchFamily="2" charset="-122"/>
              </a:rPr>
              <a:t>. Dr. Ali Can Karaca</a:t>
            </a:r>
            <a:endParaRPr lang="en-GB" altLang="zh-CN" sz="2800" b="1" dirty="0">
              <a:ea typeface="宋体" panose="02010600030101010101" pitchFamily="2" charset="-122"/>
            </a:endParaRPr>
          </a:p>
          <a:p>
            <a:pPr algn="ctr">
              <a:spcBef>
                <a:spcPct val="0"/>
              </a:spcBef>
              <a:buFontTx/>
              <a:buNone/>
            </a:pPr>
            <a:r>
              <a:rPr lang="tr-TR" altLang="zh-CN" sz="2403" dirty="0" err="1">
                <a:ea typeface="宋体" panose="02010600030101010101" pitchFamily="2" charset="-122"/>
              </a:rPr>
              <a:t>seymanur.korkmaz</a:t>
            </a:r>
            <a:r>
              <a:rPr lang="en-US" altLang="zh-CN" sz="2403" dirty="0">
                <a:ea typeface="宋体" panose="02010600030101010101" pitchFamily="2" charset="-122"/>
              </a:rPr>
              <a:t>@std.yildiz.edu.tr, </a:t>
            </a:r>
            <a:r>
              <a:rPr lang="tr-TR" altLang="zh-CN" sz="2403" dirty="0" err="1">
                <a:ea typeface="宋体" panose="02010600030101010101" pitchFamily="2" charset="-122"/>
              </a:rPr>
              <a:t>beyda.guler</a:t>
            </a:r>
            <a:r>
              <a:rPr lang="en-US" altLang="zh-CN" sz="2403" dirty="0">
                <a:ea typeface="宋体" panose="02010600030101010101" pitchFamily="2" charset="-122"/>
              </a:rPr>
              <a:t>@std.yildiz.edu.tr, </a:t>
            </a:r>
            <a:r>
              <a:rPr lang="tr-TR" altLang="zh-CN" sz="2403" dirty="0" err="1">
                <a:ea typeface="宋体" panose="02010600030101010101" pitchFamily="2" charset="-122"/>
              </a:rPr>
              <a:t>ackaraca</a:t>
            </a:r>
            <a:r>
              <a:rPr lang="en-US" altLang="zh-CN" sz="2403" dirty="0">
                <a:ea typeface="宋体" panose="02010600030101010101" pitchFamily="2" charset="-122"/>
              </a:rPr>
              <a:t>@yildiz.edu.tr</a:t>
            </a:r>
          </a:p>
        </p:txBody>
      </p:sp>
      <p:sp>
        <p:nvSpPr>
          <p:cNvPr id="3100" name="Text Box 485">
            <a:extLst>
              <a:ext uri="{FF2B5EF4-FFF2-40B4-BE49-F238E27FC236}">
                <a16:creationId xmlns:a16="http://schemas.microsoft.com/office/drawing/2014/main" id="{26D00FBA-1BCB-0E42-E24B-227487847457}"/>
              </a:ext>
            </a:extLst>
          </p:cNvPr>
          <p:cNvSpPr txBox="1">
            <a:spLocks noChangeArrowheads="1"/>
          </p:cNvSpPr>
          <p:nvPr/>
        </p:nvSpPr>
        <p:spPr bwMode="auto">
          <a:xfrm>
            <a:off x="11066589" y="3808351"/>
            <a:ext cx="9237789" cy="7496361"/>
          </a:xfrm>
          <a:prstGeom prst="rect">
            <a:avLst/>
          </a:prstGeom>
          <a:noFill/>
          <a:ln>
            <a:noFill/>
          </a:ln>
        </p:spPr>
        <p:txBody>
          <a:bodyPr wrap="square" lIns="78182" tIns="39091" rIns="78182" bIns="39091" anchor="t">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latin typeface="Times New Roman"/>
                <a:ea typeface="宋体"/>
                <a:cs typeface="Times New Roman"/>
              </a:rPr>
              <a:t>I</a:t>
            </a:r>
            <a:r>
              <a:rPr lang="tr-TR" altLang="zh-CN" sz="2400" b="1" dirty="0">
                <a:latin typeface="Times New Roman"/>
                <a:ea typeface="宋体"/>
                <a:cs typeface="Times New Roman"/>
              </a:rPr>
              <a:t>II</a:t>
            </a:r>
            <a:r>
              <a:rPr lang="en-GB" altLang="zh-CN" sz="2400" b="1" dirty="0">
                <a:latin typeface="Times New Roman"/>
                <a:ea typeface="宋体"/>
                <a:cs typeface="Times New Roman"/>
              </a:rPr>
              <a:t>. Experimental/Application Results</a:t>
            </a:r>
            <a:endParaRPr lang="tr-TR" altLang="zh-CN" sz="2400" b="1" dirty="0">
              <a:latin typeface="Times New Roman"/>
              <a:ea typeface="宋体"/>
              <a:cs typeface="Times New Roman"/>
            </a:endParaRPr>
          </a:p>
          <a:p>
            <a:pPr>
              <a:defRPr/>
            </a:pPr>
            <a:r>
              <a:rPr lang="en-GB" sz="2000" dirty="0">
                <a:latin typeface="Times New Roman"/>
                <a:ea typeface="宋体"/>
                <a:cs typeface="Times New Roman"/>
              </a:rPr>
              <a:t>Before combining the models, the features were given one by one and the outputs were obtained. The purpose of this is to provide a baseline to see how the combination affects emotion detection. </a:t>
            </a:r>
            <a:endParaRPr lang="en-GB" sz="2000" dirty="0">
              <a:cs typeface="Times New Roman"/>
            </a:endParaRPr>
          </a:p>
          <a:p>
            <a:pPr>
              <a:defRPr/>
            </a:pPr>
            <a:endParaRPr lang="en-GB" sz="2000" dirty="0">
              <a:latin typeface="Times New Roman"/>
              <a:ea typeface="宋体"/>
              <a:cs typeface="Times New Roman"/>
            </a:endParaRPr>
          </a:p>
          <a:p>
            <a:pPr>
              <a:defRPr/>
            </a:pPr>
            <a:r>
              <a:rPr lang="en-GB" sz="2000" dirty="0">
                <a:latin typeface="Times New Roman"/>
                <a:cs typeface="Times New Roman"/>
              </a:rPr>
              <a:t>After obtaining results from single models, outputs were obtained by combining features with different combinations (text-audio, text-audio-video, etc.).</a:t>
            </a:r>
            <a:endParaRPr lang="en-GB" sz="2000" dirty="0">
              <a:cs typeface="Times New Roman"/>
            </a:endParaRPr>
          </a:p>
          <a:p>
            <a:pPr>
              <a:defRPr/>
            </a:pPr>
            <a:endParaRPr lang="en-GB" sz="2000" dirty="0">
              <a:latin typeface="Times New Roman"/>
              <a:cs typeface="Times New Roman"/>
            </a:endParaRPr>
          </a:p>
          <a:p>
            <a:pPr>
              <a:spcBef>
                <a:spcPts val="511"/>
              </a:spcBef>
              <a:spcAft>
                <a:spcPts val="1021"/>
              </a:spcAft>
              <a:defRPr/>
            </a:pPr>
            <a:r>
              <a:rPr lang="en-GB" sz="2000" dirty="0">
                <a:latin typeface="Times New Roman"/>
                <a:cs typeface="Times New Roman"/>
              </a:rPr>
              <a:t>The achievements obtained for single and combined models from </a:t>
            </a:r>
            <a:r>
              <a:rPr lang="en-GB" sz="2000" dirty="0" err="1">
                <a:latin typeface="Times New Roman"/>
                <a:cs typeface="Times New Roman"/>
              </a:rPr>
              <a:t>SemEval</a:t>
            </a:r>
            <a:r>
              <a:rPr lang="en-GB" sz="2000" dirty="0">
                <a:latin typeface="Times New Roman"/>
                <a:cs typeface="Times New Roman"/>
              </a:rPr>
              <a:t> and IEMOCAP data sets are shown comparatively in Figure 4. In all cases, it can be seen that the IEMOCAP dataset achieves higher success than the </a:t>
            </a:r>
            <a:r>
              <a:rPr lang="en-GB" sz="2000" dirty="0" err="1">
                <a:latin typeface="Times New Roman"/>
                <a:cs typeface="Times New Roman"/>
              </a:rPr>
              <a:t>SemEval</a:t>
            </a:r>
            <a:r>
              <a:rPr lang="en-GB" sz="2000" dirty="0">
                <a:latin typeface="Times New Roman"/>
                <a:cs typeface="Times New Roman"/>
              </a:rPr>
              <a:t> dataset.</a:t>
            </a:r>
            <a:endParaRPr lang="en-GB" dirty="0"/>
          </a:p>
          <a:p>
            <a:pPr>
              <a:spcBef>
                <a:spcPts val="511"/>
              </a:spcBef>
              <a:spcAft>
                <a:spcPts val="1021"/>
              </a:spcAft>
              <a:defRPr/>
            </a:pPr>
            <a:endParaRPr lang="en-GB" sz="2000" dirty="0">
              <a:cs typeface="Times New Roman"/>
            </a:endParaRPr>
          </a:p>
          <a:p>
            <a:pPr>
              <a:spcBef>
                <a:spcPts val="511"/>
              </a:spcBef>
              <a:spcAft>
                <a:spcPts val="1021"/>
              </a:spcAft>
              <a:defRPr/>
            </a:pPr>
            <a:endParaRPr lang="en-GB" dirty="0">
              <a:ea typeface="宋体" panose="02010600030101010101" pitchFamily="2" charset="-122"/>
              <a:cs typeface="Times New Roman" panose="02020603050405020304" pitchFamily="18" charset="0"/>
            </a:endParaRPr>
          </a:p>
          <a:p>
            <a:pPr>
              <a:spcBef>
                <a:spcPts val="511"/>
              </a:spcBef>
              <a:spcAft>
                <a:spcPts val="1021"/>
              </a:spcAft>
              <a:defRPr/>
            </a:pPr>
            <a:endParaRPr lang="en-GB" sz="2400" dirty="0">
              <a:ea typeface="宋体" panose="02010600030101010101" pitchFamily="2" charset="-122"/>
              <a:cs typeface="Times New Roman" panose="02020603050405020304" pitchFamily="18" charset="0"/>
            </a:endParaRPr>
          </a:p>
          <a:p>
            <a:pPr>
              <a:spcBef>
                <a:spcPts val="511"/>
              </a:spcBef>
              <a:spcAft>
                <a:spcPts val="1021"/>
              </a:spcAft>
              <a:defRPr/>
            </a:pPr>
            <a:endParaRPr lang="en-GB" sz="2400" dirty="0">
              <a:ea typeface="宋体" panose="02010600030101010101" pitchFamily="2" charset="-122"/>
              <a:cs typeface="Times New Roman" panose="02020603050405020304" pitchFamily="18" charset="0"/>
            </a:endParaRPr>
          </a:p>
          <a:p>
            <a:pPr>
              <a:spcBef>
                <a:spcPts val="511"/>
              </a:spcBef>
              <a:spcAft>
                <a:spcPts val="1021"/>
              </a:spcAft>
              <a:defRPr/>
            </a:pPr>
            <a:r>
              <a:rPr lang="en-US" sz="2000" dirty="0">
                <a:latin typeface="Times New Roman"/>
                <a:ea typeface="宋体"/>
                <a:cs typeface="Times New Roman"/>
              </a:rPr>
              <a:t>Single model successes obtained using the IEMOCAP data set are shown in detail in Table 1, and combined model successes are shown in detail in Table 2.</a:t>
            </a:r>
            <a:endParaRPr lang="en-US" dirty="0"/>
          </a:p>
        </p:txBody>
      </p:sp>
      <p:sp>
        <p:nvSpPr>
          <p:cNvPr id="3102" name="Text Box 7273">
            <a:extLst>
              <a:ext uri="{FF2B5EF4-FFF2-40B4-BE49-F238E27FC236}">
                <a16:creationId xmlns:a16="http://schemas.microsoft.com/office/drawing/2014/main" id="{01890F89-8FA4-1186-7263-D6F3F03CD452}"/>
              </a:ext>
            </a:extLst>
          </p:cNvPr>
          <p:cNvSpPr txBox="1">
            <a:spLocks noChangeArrowheads="1"/>
          </p:cNvSpPr>
          <p:nvPr/>
        </p:nvSpPr>
        <p:spPr bwMode="auto">
          <a:xfrm>
            <a:off x="1067504" y="3816231"/>
            <a:ext cx="9280324" cy="3295211"/>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altLang="zh-CN" sz="2400" b="1" dirty="0">
                <a:ea typeface="宋体" panose="02010600030101010101" pitchFamily="2" charset="-122"/>
              </a:rPr>
              <a:t>Özet</a:t>
            </a:r>
            <a:r>
              <a:rPr lang="en-GB" altLang="zh-CN" sz="2400" b="1" dirty="0">
                <a:ea typeface="宋体" panose="02010600030101010101" pitchFamily="2" charset="-122"/>
              </a:rPr>
              <a:t> </a:t>
            </a:r>
            <a:endParaRPr lang="tr-TR" altLang="zh-CN" sz="2400" b="1" dirty="0">
              <a:ea typeface="宋体" panose="02010600030101010101" pitchFamily="2" charset="-122"/>
            </a:endParaRPr>
          </a:p>
          <a:p>
            <a:pPr>
              <a:spcBef>
                <a:spcPts val="511"/>
              </a:spcBef>
              <a:spcAft>
                <a:spcPts val="1021"/>
              </a:spcAft>
              <a:defRPr/>
            </a:pPr>
            <a:r>
              <a:rPr lang="en-AU" altLang="zh-CN" sz="2000" dirty="0">
                <a:ea typeface="宋体" panose="02010600030101010101" pitchFamily="2" charset="-122"/>
              </a:rPr>
              <a:t>Bu </a:t>
            </a:r>
            <a:r>
              <a:rPr lang="en-AU" altLang="zh-CN" sz="2000" dirty="0" err="1">
                <a:ea typeface="宋体" panose="02010600030101010101" pitchFamily="2" charset="-122"/>
              </a:rPr>
              <a:t>çalışmada</a:t>
            </a:r>
            <a:r>
              <a:rPr lang="en-AU" altLang="zh-CN" sz="2000" dirty="0">
                <a:ea typeface="宋体" panose="02010600030101010101" pitchFamily="2" charset="-122"/>
              </a:rPr>
              <a:t>, </a:t>
            </a:r>
            <a:r>
              <a:rPr lang="en-AU" altLang="zh-CN" sz="2000" dirty="0" err="1">
                <a:ea typeface="宋体" panose="02010600030101010101" pitchFamily="2" charset="-122"/>
              </a:rPr>
              <a:t>farklı</a:t>
            </a:r>
            <a:r>
              <a:rPr lang="en-AU" altLang="zh-CN" sz="2000" dirty="0">
                <a:ea typeface="宋体" panose="02010600030101010101" pitchFamily="2" charset="-122"/>
              </a:rPr>
              <a:t> </a:t>
            </a:r>
            <a:r>
              <a:rPr lang="en-AU" altLang="zh-CN" sz="2000" dirty="0" err="1">
                <a:ea typeface="宋体" panose="02010600030101010101" pitchFamily="2" charset="-122"/>
              </a:rPr>
              <a:t>veri</a:t>
            </a:r>
            <a:r>
              <a:rPr lang="en-AU" altLang="zh-CN" sz="2000" dirty="0">
                <a:ea typeface="宋体" panose="02010600030101010101" pitchFamily="2" charset="-122"/>
              </a:rPr>
              <a:t> </a:t>
            </a:r>
            <a:r>
              <a:rPr lang="en-AU" altLang="zh-CN" sz="2000" dirty="0" err="1">
                <a:ea typeface="宋体" panose="02010600030101010101" pitchFamily="2" charset="-122"/>
              </a:rPr>
              <a:t>türlerinin</a:t>
            </a:r>
            <a:r>
              <a:rPr lang="en-AU" altLang="zh-CN" sz="2000" dirty="0">
                <a:ea typeface="宋体" panose="02010600030101010101" pitchFamily="2" charset="-122"/>
              </a:rPr>
              <a:t> </a:t>
            </a:r>
            <a:r>
              <a:rPr lang="en-AU" altLang="zh-CN" sz="2000" dirty="0" err="1">
                <a:ea typeface="宋体" panose="02010600030101010101" pitchFamily="2" charset="-122"/>
              </a:rPr>
              <a:t>birleşimiyle</a:t>
            </a:r>
            <a:r>
              <a:rPr lang="en-AU" altLang="zh-CN" sz="2000" dirty="0">
                <a:ea typeface="宋体" panose="02010600030101010101" pitchFamily="2" charset="-122"/>
              </a:rPr>
              <a:t> </a:t>
            </a:r>
            <a:r>
              <a:rPr lang="en-AU" altLang="zh-CN" sz="2000" dirty="0" err="1">
                <a:ea typeface="宋体" panose="02010600030101010101" pitchFamily="2" charset="-122"/>
              </a:rPr>
              <a:t>çok</a:t>
            </a:r>
            <a:r>
              <a:rPr lang="en-AU" altLang="zh-CN" sz="2000" dirty="0">
                <a:ea typeface="宋体" panose="02010600030101010101" pitchFamily="2" charset="-122"/>
              </a:rPr>
              <a:t> </a:t>
            </a:r>
            <a:r>
              <a:rPr lang="en-AU" altLang="zh-CN" sz="2000" dirty="0" err="1">
                <a:ea typeface="宋体" panose="02010600030101010101" pitchFamily="2" charset="-122"/>
              </a:rPr>
              <a:t>modlu</a:t>
            </a:r>
            <a:r>
              <a:rPr lang="en-AU" altLang="zh-CN" sz="2000" dirty="0">
                <a:ea typeface="宋体" panose="02010600030101010101" pitchFamily="2" charset="-122"/>
              </a:rPr>
              <a:t> </a:t>
            </a:r>
            <a:r>
              <a:rPr lang="en-AU" altLang="zh-CN" sz="2000" dirty="0" err="1">
                <a:ea typeface="宋体" panose="02010600030101010101" pitchFamily="2" charset="-122"/>
              </a:rPr>
              <a:t>duygu</a:t>
            </a:r>
            <a:r>
              <a:rPr lang="en-AU" altLang="zh-CN" sz="2000" dirty="0">
                <a:ea typeface="宋体" panose="02010600030101010101" pitchFamily="2" charset="-122"/>
              </a:rPr>
              <a:t> </a:t>
            </a:r>
            <a:r>
              <a:rPr lang="en-AU" altLang="zh-CN" sz="2000" dirty="0" err="1">
                <a:ea typeface="宋体" panose="02010600030101010101" pitchFamily="2" charset="-122"/>
              </a:rPr>
              <a:t>takibi</a:t>
            </a:r>
            <a:r>
              <a:rPr lang="en-AU" altLang="zh-CN" sz="2000" dirty="0">
                <a:ea typeface="宋体" panose="02010600030101010101" pitchFamily="2" charset="-122"/>
              </a:rPr>
              <a:t> </a:t>
            </a:r>
            <a:r>
              <a:rPr lang="en-AU" altLang="zh-CN" sz="2000" dirty="0" err="1">
                <a:ea typeface="宋体" panose="02010600030101010101" pitchFamily="2" charset="-122"/>
              </a:rPr>
              <a:t>incelenmiştir</a:t>
            </a:r>
            <a:r>
              <a:rPr lang="en-AU" altLang="zh-CN" sz="2000" dirty="0">
                <a:ea typeface="宋体" panose="02010600030101010101" pitchFamily="2" charset="-122"/>
              </a:rPr>
              <a:t>. </a:t>
            </a:r>
            <a:r>
              <a:rPr lang="en-AU" altLang="zh-CN" sz="2000" dirty="0" err="1">
                <a:ea typeface="宋体" panose="02010600030101010101" pitchFamily="2" charset="-122"/>
              </a:rPr>
              <a:t>Metin</a:t>
            </a:r>
            <a:r>
              <a:rPr lang="en-AU" altLang="zh-CN" sz="2000" dirty="0">
                <a:ea typeface="宋体" panose="02010600030101010101" pitchFamily="2" charset="-122"/>
              </a:rPr>
              <a:t> </a:t>
            </a:r>
            <a:r>
              <a:rPr lang="en-AU" altLang="zh-CN" sz="2000" dirty="0" err="1">
                <a:ea typeface="宋体" panose="02010600030101010101" pitchFamily="2" charset="-122"/>
              </a:rPr>
              <a:t>verileri</a:t>
            </a:r>
            <a:r>
              <a:rPr lang="en-AU" altLang="zh-CN" sz="2000" dirty="0">
                <a:ea typeface="宋体" panose="02010600030101010101" pitchFamily="2" charset="-122"/>
              </a:rPr>
              <a:t> </a:t>
            </a:r>
            <a:r>
              <a:rPr lang="en-AU" altLang="zh-CN" sz="2000" dirty="0" err="1">
                <a:ea typeface="宋体" panose="02010600030101010101" pitchFamily="2" charset="-122"/>
              </a:rPr>
              <a:t>dil</a:t>
            </a:r>
            <a:r>
              <a:rPr lang="en-AU" altLang="zh-CN" sz="2000" dirty="0">
                <a:ea typeface="宋体" panose="02010600030101010101" pitchFamily="2" charset="-122"/>
              </a:rPr>
              <a:t> </a:t>
            </a:r>
            <a:r>
              <a:rPr lang="en-AU" altLang="zh-CN" sz="2000" dirty="0" err="1">
                <a:ea typeface="宋体" panose="02010600030101010101" pitchFamily="2" charset="-122"/>
              </a:rPr>
              <a:t>bilgisi</a:t>
            </a:r>
            <a:r>
              <a:rPr lang="en-AU" altLang="zh-CN" sz="2000" dirty="0">
                <a:ea typeface="宋体" panose="02010600030101010101" pitchFamily="2" charset="-122"/>
              </a:rPr>
              <a:t> </a:t>
            </a:r>
            <a:r>
              <a:rPr lang="en-AU" altLang="zh-CN" sz="2000" dirty="0" err="1">
                <a:ea typeface="宋体" panose="02010600030101010101" pitchFamily="2" charset="-122"/>
              </a:rPr>
              <a:t>ve</a:t>
            </a:r>
            <a:r>
              <a:rPr lang="en-AU" altLang="zh-CN" sz="2000" dirty="0">
                <a:ea typeface="宋体" panose="02010600030101010101" pitchFamily="2" charset="-122"/>
              </a:rPr>
              <a:t> </a:t>
            </a:r>
            <a:r>
              <a:rPr lang="en-AU" altLang="zh-CN" sz="2000" dirty="0" err="1">
                <a:ea typeface="宋体" panose="02010600030101010101" pitchFamily="2" charset="-122"/>
              </a:rPr>
              <a:t>bağlam</a:t>
            </a:r>
            <a:r>
              <a:rPr lang="en-AU" altLang="zh-CN" sz="2000" dirty="0">
                <a:ea typeface="宋体" panose="02010600030101010101" pitchFamily="2" charset="-122"/>
              </a:rPr>
              <a:t>, </a:t>
            </a:r>
            <a:r>
              <a:rPr lang="en-AU" altLang="zh-CN" sz="2000" dirty="0" err="1">
                <a:ea typeface="宋体" panose="02010600030101010101" pitchFamily="2" charset="-122"/>
              </a:rPr>
              <a:t>ses</a:t>
            </a:r>
            <a:r>
              <a:rPr lang="en-AU" altLang="zh-CN" sz="2000" dirty="0">
                <a:ea typeface="宋体" panose="02010600030101010101" pitchFamily="2" charset="-122"/>
              </a:rPr>
              <a:t> </a:t>
            </a:r>
            <a:r>
              <a:rPr lang="en-AU" altLang="zh-CN" sz="2000" dirty="0" err="1">
                <a:ea typeface="宋体" panose="02010600030101010101" pitchFamily="2" charset="-122"/>
              </a:rPr>
              <a:t>verileri</a:t>
            </a:r>
            <a:r>
              <a:rPr lang="en-AU" altLang="zh-CN" sz="2000" dirty="0">
                <a:ea typeface="宋体" panose="02010600030101010101" pitchFamily="2" charset="-122"/>
              </a:rPr>
              <a:t> </a:t>
            </a:r>
            <a:r>
              <a:rPr lang="en-AU" altLang="zh-CN" sz="2000" dirty="0" err="1">
                <a:ea typeface="宋体" panose="02010600030101010101" pitchFamily="2" charset="-122"/>
              </a:rPr>
              <a:t>tonlama</a:t>
            </a:r>
            <a:r>
              <a:rPr lang="en-AU" altLang="zh-CN" sz="2000" dirty="0">
                <a:ea typeface="宋体" panose="02010600030101010101" pitchFamily="2" charset="-122"/>
              </a:rPr>
              <a:t> </a:t>
            </a:r>
            <a:r>
              <a:rPr lang="en-AU" altLang="zh-CN" sz="2000" dirty="0" err="1">
                <a:ea typeface="宋体" panose="02010600030101010101" pitchFamily="2" charset="-122"/>
              </a:rPr>
              <a:t>ve</a:t>
            </a:r>
            <a:r>
              <a:rPr lang="en-AU" altLang="zh-CN" sz="2000" dirty="0">
                <a:ea typeface="宋体" panose="02010600030101010101" pitchFamily="2" charset="-122"/>
              </a:rPr>
              <a:t> </a:t>
            </a:r>
            <a:r>
              <a:rPr lang="en-AU" altLang="zh-CN" sz="2000" dirty="0" err="1">
                <a:ea typeface="宋体" panose="02010600030101010101" pitchFamily="2" charset="-122"/>
              </a:rPr>
              <a:t>ritim</a:t>
            </a:r>
            <a:r>
              <a:rPr lang="en-AU" altLang="zh-CN" sz="2000" dirty="0">
                <a:ea typeface="宋体" panose="02010600030101010101" pitchFamily="2" charset="-122"/>
              </a:rPr>
              <a:t>, video </a:t>
            </a:r>
            <a:r>
              <a:rPr lang="en-AU" altLang="zh-CN" sz="2000" dirty="0" err="1">
                <a:ea typeface="宋体" panose="02010600030101010101" pitchFamily="2" charset="-122"/>
              </a:rPr>
              <a:t>verileri</a:t>
            </a:r>
            <a:r>
              <a:rPr lang="en-AU" altLang="zh-CN" sz="2000" dirty="0">
                <a:ea typeface="宋体" panose="02010600030101010101" pitchFamily="2" charset="-122"/>
              </a:rPr>
              <a:t> jest </a:t>
            </a:r>
            <a:r>
              <a:rPr lang="en-AU" altLang="zh-CN" sz="2000" dirty="0" err="1">
                <a:ea typeface="宋体" panose="02010600030101010101" pitchFamily="2" charset="-122"/>
              </a:rPr>
              <a:t>ve</a:t>
            </a:r>
            <a:r>
              <a:rPr lang="en-AU" altLang="zh-CN" sz="2000" dirty="0">
                <a:ea typeface="宋体" panose="02010600030101010101" pitchFamily="2" charset="-122"/>
              </a:rPr>
              <a:t> </a:t>
            </a:r>
            <a:r>
              <a:rPr lang="en-AU" altLang="zh-CN" sz="2000" dirty="0" err="1">
                <a:ea typeface="宋体" panose="02010600030101010101" pitchFamily="2" charset="-122"/>
              </a:rPr>
              <a:t>mimikler</a:t>
            </a:r>
            <a:r>
              <a:rPr lang="en-AU" altLang="zh-CN" sz="2000" dirty="0">
                <a:ea typeface="宋体" panose="02010600030101010101" pitchFamily="2" charset="-122"/>
              </a:rPr>
              <a:t> </a:t>
            </a:r>
            <a:r>
              <a:rPr lang="en-AU" altLang="zh-CN" sz="2000" dirty="0" err="1">
                <a:ea typeface="宋体" panose="02010600030101010101" pitchFamily="2" charset="-122"/>
              </a:rPr>
              <a:t>gibi</a:t>
            </a:r>
            <a:r>
              <a:rPr lang="en-AU" altLang="zh-CN" sz="2000" dirty="0">
                <a:ea typeface="宋体" panose="02010600030101010101" pitchFamily="2" charset="-122"/>
              </a:rPr>
              <a:t> </a:t>
            </a:r>
            <a:r>
              <a:rPr lang="en-AU" altLang="zh-CN" sz="2000" dirty="0" err="1">
                <a:ea typeface="宋体" panose="02010600030101010101" pitchFamily="2" charset="-122"/>
              </a:rPr>
              <a:t>bilgiler</a:t>
            </a:r>
            <a:r>
              <a:rPr lang="en-AU" altLang="zh-CN" sz="2000" dirty="0">
                <a:ea typeface="宋体" panose="02010600030101010101" pitchFamily="2" charset="-122"/>
              </a:rPr>
              <a:t> </a:t>
            </a:r>
            <a:r>
              <a:rPr lang="en-AU" altLang="zh-CN" sz="2000" dirty="0" err="1">
                <a:ea typeface="宋体" panose="02010600030101010101" pitchFamily="2" charset="-122"/>
              </a:rPr>
              <a:t>sunmaktadır</a:t>
            </a:r>
            <a:r>
              <a:rPr lang="en-AU" altLang="zh-CN" sz="2000" dirty="0">
                <a:ea typeface="宋体" panose="02010600030101010101" pitchFamily="2" charset="-122"/>
              </a:rPr>
              <a:t>. Bu </a:t>
            </a:r>
            <a:r>
              <a:rPr lang="en-AU" altLang="zh-CN" sz="2000" dirty="0" err="1">
                <a:ea typeface="宋体" panose="02010600030101010101" pitchFamily="2" charset="-122"/>
              </a:rPr>
              <a:t>verilerin</a:t>
            </a:r>
            <a:r>
              <a:rPr lang="en-AU" altLang="zh-CN" sz="2000" dirty="0">
                <a:ea typeface="宋体" panose="02010600030101010101" pitchFamily="2" charset="-122"/>
              </a:rPr>
              <a:t> </a:t>
            </a:r>
            <a:r>
              <a:rPr lang="en-AU" altLang="zh-CN" sz="2000" dirty="0" err="1">
                <a:ea typeface="宋体" panose="02010600030101010101" pitchFamily="2" charset="-122"/>
              </a:rPr>
              <a:t>entegrasyonu</a:t>
            </a:r>
            <a:r>
              <a:rPr lang="en-AU" altLang="zh-CN" sz="2000" dirty="0">
                <a:ea typeface="宋体" panose="02010600030101010101" pitchFamily="2" charset="-122"/>
              </a:rPr>
              <a:t>, </a:t>
            </a:r>
            <a:r>
              <a:rPr lang="en-AU" altLang="zh-CN" sz="2000" dirty="0" err="1">
                <a:ea typeface="宋体" panose="02010600030101010101" pitchFamily="2" charset="-122"/>
              </a:rPr>
              <a:t>daha</a:t>
            </a:r>
            <a:r>
              <a:rPr lang="en-AU" altLang="zh-CN" sz="2000" dirty="0">
                <a:ea typeface="宋体" panose="02010600030101010101" pitchFamily="2" charset="-122"/>
              </a:rPr>
              <a:t> </a:t>
            </a:r>
            <a:r>
              <a:rPr lang="en-AU" altLang="zh-CN" sz="2000" dirty="0" err="1">
                <a:ea typeface="宋体" panose="02010600030101010101" pitchFamily="2" charset="-122"/>
              </a:rPr>
              <a:t>zengin</a:t>
            </a:r>
            <a:r>
              <a:rPr lang="en-AU" altLang="zh-CN" sz="2000" dirty="0">
                <a:ea typeface="宋体" panose="02010600030101010101" pitchFamily="2" charset="-122"/>
              </a:rPr>
              <a:t> </a:t>
            </a:r>
            <a:r>
              <a:rPr lang="en-AU" altLang="zh-CN" sz="2000" dirty="0" err="1">
                <a:ea typeface="宋体" panose="02010600030101010101" pitchFamily="2" charset="-122"/>
              </a:rPr>
              <a:t>bilgi</a:t>
            </a:r>
            <a:r>
              <a:rPr lang="en-AU" altLang="zh-CN" sz="2000" dirty="0">
                <a:ea typeface="宋体" panose="02010600030101010101" pitchFamily="2" charset="-122"/>
              </a:rPr>
              <a:t> </a:t>
            </a:r>
            <a:r>
              <a:rPr lang="en-AU" altLang="zh-CN" sz="2000" dirty="0" err="1">
                <a:ea typeface="宋体" panose="02010600030101010101" pitchFamily="2" charset="-122"/>
              </a:rPr>
              <a:t>edinimi</a:t>
            </a:r>
            <a:r>
              <a:rPr lang="en-AU" altLang="zh-CN" sz="2000" dirty="0">
                <a:ea typeface="宋体" panose="02010600030101010101" pitchFamily="2" charset="-122"/>
              </a:rPr>
              <a:t> </a:t>
            </a:r>
            <a:r>
              <a:rPr lang="en-AU" altLang="zh-CN" sz="2000" dirty="0" err="1">
                <a:ea typeface="宋体" panose="02010600030101010101" pitchFamily="2" charset="-122"/>
              </a:rPr>
              <a:t>sağlamaktadır</a:t>
            </a:r>
            <a:r>
              <a:rPr lang="en-AU" altLang="zh-CN" sz="2000" dirty="0">
                <a:ea typeface="宋体" panose="02010600030101010101" pitchFamily="2" charset="-122"/>
              </a:rPr>
              <a:t>. </a:t>
            </a:r>
            <a:r>
              <a:rPr lang="en-AU" altLang="zh-CN" sz="2000" dirty="0" err="1">
                <a:ea typeface="宋体" panose="02010600030101010101" pitchFamily="2" charset="-122"/>
              </a:rPr>
              <a:t>İki</a:t>
            </a:r>
            <a:r>
              <a:rPr lang="en-AU" altLang="zh-CN" sz="2000" dirty="0">
                <a:ea typeface="宋体" panose="02010600030101010101" pitchFamily="2" charset="-122"/>
              </a:rPr>
              <a:t> </a:t>
            </a:r>
            <a:r>
              <a:rPr lang="en-AU" altLang="zh-CN" sz="2000" dirty="0" err="1">
                <a:ea typeface="宋体" panose="02010600030101010101" pitchFamily="2" charset="-122"/>
              </a:rPr>
              <a:t>farklı</a:t>
            </a:r>
            <a:r>
              <a:rPr lang="en-AU" altLang="zh-CN" sz="2000" dirty="0">
                <a:ea typeface="宋体" panose="02010600030101010101" pitchFamily="2" charset="-122"/>
              </a:rPr>
              <a:t> </a:t>
            </a:r>
            <a:r>
              <a:rPr lang="en-AU" altLang="zh-CN" sz="2000" dirty="0" err="1">
                <a:ea typeface="宋体" panose="02010600030101010101" pitchFamily="2" charset="-122"/>
              </a:rPr>
              <a:t>veri</a:t>
            </a:r>
            <a:r>
              <a:rPr lang="en-AU" altLang="zh-CN" sz="2000" dirty="0">
                <a:ea typeface="宋体" panose="02010600030101010101" pitchFamily="2" charset="-122"/>
              </a:rPr>
              <a:t> </a:t>
            </a:r>
            <a:r>
              <a:rPr lang="en-AU" altLang="zh-CN" sz="2000" dirty="0" err="1">
                <a:ea typeface="宋体" panose="02010600030101010101" pitchFamily="2" charset="-122"/>
              </a:rPr>
              <a:t>seti</a:t>
            </a:r>
            <a:r>
              <a:rPr lang="en-AU" altLang="zh-CN" sz="2000" dirty="0">
                <a:ea typeface="宋体" panose="02010600030101010101" pitchFamily="2" charset="-122"/>
              </a:rPr>
              <a:t> </a:t>
            </a:r>
            <a:r>
              <a:rPr lang="en-AU" altLang="zh-CN" sz="2000" dirty="0" err="1">
                <a:ea typeface="宋体" panose="02010600030101010101" pitchFamily="2" charset="-122"/>
              </a:rPr>
              <a:t>kullanılarak</a:t>
            </a:r>
            <a:r>
              <a:rPr lang="en-AU" altLang="zh-CN" sz="2000" dirty="0">
                <a:ea typeface="宋体" panose="02010600030101010101" pitchFamily="2" charset="-122"/>
              </a:rPr>
              <a:t> </a:t>
            </a:r>
            <a:r>
              <a:rPr lang="en-AU" altLang="zh-CN" sz="2000" dirty="0" err="1">
                <a:ea typeface="宋体" panose="02010600030101010101" pitchFamily="2" charset="-122"/>
              </a:rPr>
              <a:t>çok</a:t>
            </a:r>
            <a:r>
              <a:rPr lang="en-AU" altLang="zh-CN" sz="2000" dirty="0">
                <a:ea typeface="宋体" panose="02010600030101010101" pitchFamily="2" charset="-122"/>
              </a:rPr>
              <a:t> </a:t>
            </a:r>
            <a:r>
              <a:rPr lang="en-AU" altLang="zh-CN" sz="2000" dirty="0" err="1">
                <a:ea typeface="宋体" panose="02010600030101010101" pitchFamily="2" charset="-122"/>
              </a:rPr>
              <a:t>modlu</a:t>
            </a:r>
            <a:r>
              <a:rPr lang="en-AU" altLang="zh-CN" sz="2000" dirty="0">
                <a:ea typeface="宋体" panose="02010600030101010101" pitchFamily="2" charset="-122"/>
              </a:rPr>
              <a:t> </a:t>
            </a:r>
            <a:r>
              <a:rPr lang="en-AU" altLang="zh-CN" sz="2000" dirty="0" err="1">
                <a:ea typeface="宋体" panose="02010600030101010101" pitchFamily="2" charset="-122"/>
              </a:rPr>
              <a:t>duygu</a:t>
            </a:r>
            <a:r>
              <a:rPr lang="en-AU" altLang="zh-CN" sz="2000" dirty="0">
                <a:ea typeface="宋体" panose="02010600030101010101" pitchFamily="2" charset="-122"/>
              </a:rPr>
              <a:t> </a:t>
            </a:r>
            <a:r>
              <a:rPr lang="en-AU" altLang="zh-CN" sz="2000" dirty="0" err="1">
                <a:ea typeface="宋体" panose="02010600030101010101" pitchFamily="2" charset="-122"/>
              </a:rPr>
              <a:t>tespiti</a:t>
            </a:r>
            <a:r>
              <a:rPr lang="en-AU" altLang="zh-CN" sz="2000" dirty="0">
                <a:ea typeface="宋体" panose="02010600030101010101" pitchFamily="2" charset="-122"/>
              </a:rPr>
              <a:t> </a:t>
            </a:r>
            <a:r>
              <a:rPr lang="en-AU" altLang="zh-CN" sz="2000" dirty="0" err="1">
                <a:ea typeface="宋体" panose="02010600030101010101" pitchFamily="2" charset="-122"/>
              </a:rPr>
              <a:t>yapılmıştır</a:t>
            </a:r>
            <a:r>
              <a:rPr lang="en-AU" altLang="zh-CN" sz="2000" dirty="0">
                <a:ea typeface="宋体" panose="02010600030101010101" pitchFamily="2" charset="-122"/>
              </a:rPr>
              <a:t>: </a:t>
            </a:r>
            <a:r>
              <a:rPr lang="en-AU" altLang="zh-CN" sz="2000" dirty="0" err="1">
                <a:ea typeface="宋体" panose="02010600030101010101" pitchFamily="2" charset="-122"/>
              </a:rPr>
              <a:t>biri</a:t>
            </a:r>
            <a:r>
              <a:rPr lang="en-AU" altLang="zh-CN" sz="2000" dirty="0">
                <a:ea typeface="宋体" panose="02010600030101010101" pitchFamily="2" charset="-122"/>
              </a:rPr>
              <a:t> </a:t>
            </a:r>
            <a:r>
              <a:rPr lang="en-AU" altLang="zh-CN" sz="2000" dirty="0" err="1">
                <a:ea typeface="宋体" panose="02010600030101010101" pitchFamily="2" charset="-122"/>
              </a:rPr>
              <a:t>dengesiz</a:t>
            </a:r>
            <a:r>
              <a:rPr lang="en-AU" altLang="zh-CN" sz="2000" dirty="0">
                <a:ea typeface="宋体" panose="02010600030101010101" pitchFamily="2" charset="-122"/>
              </a:rPr>
              <a:t>, </a:t>
            </a:r>
            <a:r>
              <a:rPr lang="en-AU" altLang="zh-CN" sz="2000" dirty="0" err="1">
                <a:ea typeface="宋体" panose="02010600030101010101" pitchFamily="2" charset="-122"/>
              </a:rPr>
              <a:t>diğeri</a:t>
            </a:r>
            <a:r>
              <a:rPr lang="en-AU" altLang="zh-CN" sz="2000" dirty="0">
                <a:ea typeface="宋体" panose="02010600030101010101" pitchFamily="2" charset="-122"/>
              </a:rPr>
              <a:t> </a:t>
            </a:r>
            <a:r>
              <a:rPr lang="en-AU" altLang="zh-CN" sz="2000" dirty="0" err="1">
                <a:ea typeface="宋体" panose="02010600030101010101" pitchFamily="2" charset="-122"/>
              </a:rPr>
              <a:t>nispeten</a:t>
            </a:r>
            <a:r>
              <a:rPr lang="en-AU" altLang="zh-CN" sz="2000" dirty="0">
                <a:ea typeface="宋体" panose="02010600030101010101" pitchFamily="2" charset="-122"/>
              </a:rPr>
              <a:t> </a:t>
            </a:r>
            <a:r>
              <a:rPr lang="en-AU" altLang="zh-CN" sz="2000" dirty="0" err="1">
                <a:ea typeface="宋体" panose="02010600030101010101" pitchFamily="2" charset="-122"/>
              </a:rPr>
              <a:t>dengelidir</a:t>
            </a:r>
            <a:r>
              <a:rPr lang="en-AU" altLang="zh-CN" sz="2000" dirty="0">
                <a:ea typeface="宋体" panose="02010600030101010101" pitchFamily="2" charset="-122"/>
              </a:rPr>
              <a:t>. </a:t>
            </a:r>
            <a:r>
              <a:rPr lang="en-AU" altLang="zh-CN" sz="2000" dirty="0" err="1">
                <a:ea typeface="宋体" panose="02010600030101010101" pitchFamily="2" charset="-122"/>
              </a:rPr>
              <a:t>Metin</a:t>
            </a:r>
            <a:r>
              <a:rPr lang="en-AU" altLang="zh-CN" sz="2000" dirty="0">
                <a:ea typeface="宋体" panose="02010600030101010101" pitchFamily="2" charset="-122"/>
              </a:rPr>
              <a:t>, </a:t>
            </a:r>
            <a:r>
              <a:rPr lang="en-AU" altLang="zh-CN" sz="2000" dirty="0" err="1">
                <a:ea typeface="宋体" panose="02010600030101010101" pitchFamily="2" charset="-122"/>
              </a:rPr>
              <a:t>ses</a:t>
            </a:r>
            <a:r>
              <a:rPr lang="en-AU" altLang="zh-CN" sz="2000" dirty="0">
                <a:ea typeface="宋体" panose="02010600030101010101" pitchFamily="2" charset="-122"/>
              </a:rPr>
              <a:t> </a:t>
            </a:r>
            <a:r>
              <a:rPr lang="en-AU" altLang="zh-CN" sz="2000" dirty="0" err="1">
                <a:ea typeface="宋体" panose="02010600030101010101" pitchFamily="2" charset="-122"/>
              </a:rPr>
              <a:t>ve</a:t>
            </a:r>
            <a:r>
              <a:rPr lang="en-AU" altLang="zh-CN" sz="2000" dirty="0">
                <a:ea typeface="宋体" panose="02010600030101010101" pitchFamily="2" charset="-122"/>
              </a:rPr>
              <a:t> video </a:t>
            </a:r>
            <a:r>
              <a:rPr lang="en-AU" altLang="zh-CN" sz="2000" dirty="0" err="1">
                <a:ea typeface="宋体" panose="02010600030101010101" pitchFamily="2" charset="-122"/>
              </a:rPr>
              <a:t>verileri</a:t>
            </a:r>
            <a:r>
              <a:rPr lang="en-AU" altLang="zh-CN" sz="2000" dirty="0">
                <a:ea typeface="宋体" panose="02010600030101010101" pitchFamily="2" charset="-122"/>
              </a:rPr>
              <a:t> </a:t>
            </a:r>
            <a:r>
              <a:rPr lang="en-AU" altLang="zh-CN" sz="2000" dirty="0" err="1">
                <a:ea typeface="宋体" panose="02010600030101010101" pitchFamily="2" charset="-122"/>
              </a:rPr>
              <a:t>ayrı</a:t>
            </a:r>
            <a:r>
              <a:rPr lang="en-AU" altLang="zh-CN" sz="2000" dirty="0">
                <a:ea typeface="宋体" panose="02010600030101010101" pitchFamily="2" charset="-122"/>
              </a:rPr>
              <a:t> </a:t>
            </a:r>
            <a:r>
              <a:rPr lang="en-AU" altLang="zh-CN" sz="2000" dirty="0" err="1">
                <a:ea typeface="宋体" panose="02010600030101010101" pitchFamily="2" charset="-122"/>
              </a:rPr>
              <a:t>ayrı</a:t>
            </a:r>
            <a:r>
              <a:rPr lang="en-AU" altLang="zh-CN" sz="2000" dirty="0">
                <a:ea typeface="宋体" panose="02010600030101010101" pitchFamily="2" charset="-122"/>
              </a:rPr>
              <a:t> </a:t>
            </a:r>
            <a:r>
              <a:rPr lang="en-AU" altLang="zh-CN" sz="2000" dirty="0" err="1">
                <a:ea typeface="宋体" panose="02010600030101010101" pitchFamily="2" charset="-122"/>
              </a:rPr>
              <a:t>modellenmiş</a:t>
            </a:r>
            <a:r>
              <a:rPr lang="en-AU" altLang="zh-CN" sz="2000" dirty="0">
                <a:ea typeface="宋体" panose="02010600030101010101" pitchFamily="2" charset="-122"/>
              </a:rPr>
              <a:t> </a:t>
            </a:r>
            <a:r>
              <a:rPr lang="en-AU" altLang="zh-CN" sz="2000" dirty="0" err="1">
                <a:ea typeface="宋体" panose="02010600030101010101" pitchFamily="2" charset="-122"/>
              </a:rPr>
              <a:t>ve</a:t>
            </a:r>
            <a:r>
              <a:rPr lang="en-AU" altLang="zh-CN" sz="2000" dirty="0">
                <a:ea typeface="宋体" panose="02010600030101010101" pitchFamily="2" charset="-122"/>
              </a:rPr>
              <a:t> </a:t>
            </a:r>
            <a:r>
              <a:rPr lang="en-AU" altLang="zh-CN" sz="2000" dirty="0" err="1">
                <a:ea typeface="宋体" panose="02010600030101010101" pitchFamily="2" charset="-122"/>
              </a:rPr>
              <a:t>sonra</a:t>
            </a:r>
            <a:r>
              <a:rPr lang="en-AU" altLang="zh-CN" sz="2000" dirty="0">
                <a:ea typeface="宋体" panose="02010600030101010101" pitchFamily="2" charset="-122"/>
              </a:rPr>
              <a:t> </a:t>
            </a:r>
            <a:r>
              <a:rPr lang="en-AU" altLang="zh-CN" sz="2000" dirty="0" err="1">
                <a:ea typeface="宋体" panose="02010600030101010101" pitchFamily="2" charset="-122"/>
              </a:rPr>
              <a:t>birleştirilerek</a:t>
            </a:r>
            <a:r>
              <a:rPr lang="en-AU" altLang="zh-CN" sz="2000" dirty="0">
                <a:ea typeface="宋体" panose="02010600030101010101" pitchFamily="2" charset="-122"/>
              </a:rPr>
              <a:t> </a:t>
            </a:r>
            <a:r>
              <a:rPr lang="en-AU" altLang="zh-CN" sz="2000" dirty="0" err="1">
                <a:ea typeface="宋体" panose="02010600030101010101" pitchFamily="2" charset="-122"/>
              </a:rPr>
              <a:t>çok</a:t>
            </a:r>
            <a:r>
              <a:rPr lang="en-AU" altLang="zh-CN" sz="2000" dirty="0">
                <a:ea typeface="宋体" panose="02010600030101010101" pitchFamily="2" charset="-122"/>
              </a:rPr>
              <a:t> </a:t>
            </a:r>
            <a:r>
              <a:rPr lang="en-AU" altLang="zh-CN" sz="2000" dirty="0" err="1">
                <a:ea typeface="宋体" panose="02010600030101010101" pitchFamily="2" charset="-122"/>
              </a:rPr>
              <a:t>modlu</a:t>
            </a:r>
            <a:r>
              <a:rPr lang="en-AU" altLang="zh-CN" sz="2000" dirty="0">
                <a:ea typeface="宋体" panose="02010600030101010101" pitchFamily="2" charset="-122"/>
              </a:rPr>
              <a:t> modeller </a:t>
            </a:r>
            <a:r>
              <a:rPr lang="en-AU" altLang="zh-CN" sz="2000" dirty="0" err="1">
                <a:ea typeface="宋体" panose="02010600030101010101" pitchFamily="2" charset="-122"/>
              </a:rPr>
              <a:t>oluşturulmuştur</a:t>
            </a:r>
            <a:r>
              <a:rPr lang="en-AU" altLang="zh-CN" sz="2000" dirty="0">
                <a:ea typeface="宋体" panose="02010600030101010101" pitchFamily="2" charset="-122"/>
              </a:rPr>
              <a:t>. </a:t>
            </a:r>
            <a:r>
              <a:rPr lang="en-AU" altLang="zh-CN" sz="2000" dirty="0" err="1">
                <a:ea typeface="宋体" panose="02010600030101010101" pitchFamily="2" charset="-122"/>
              </a:rPr>
              <a:t>Sonuçlar</a:t>
            </a:r>
            <a:r>
              <a:rPr lang="en-AU" altLang="zh-CN" sz="2000" dirty="0">
                <a:ea typeface="宋体" panose="02010600030101010101" pitchFamily="2" charset="-122"/>
              </a:rPr>
              <a:t>, </a:t>
            </a:r>
            <a:r>
              <a:rPr lang="en-AU" altLang="zh-CN" sz="2000" dirty="0" err="1">
                <a:ea typeface="宋体" panose="02010600030101010101" pitchFamily="2" charset="-122"/>
              </a:rPr>
              <a:t>çok</a:t>
            </a:r>
            <a:r>
              <a:rPr lang="en-AU" altLang="zh-CN" sz="2000" dirty="0">
                <a:ea typeface="宋体" panose="02010600030101010101" pitchFamily="2" charset="-122"/>
              </a:rPr>
              <a:t> </a:t>
            </a:r>
            <a:r>
              <a:rPr lang="en-AU" altLang="zh-CN" sz="2000" dirty="0" err="1">
                <a:ea typeface="宋体" panose="02010600030101010101" pitchFamily="2" charset="-122"/>
              </a:rPr>
              <a:t>modlu</a:t>
            </a:r>
            <a:r>
              <a:rPr lang="en-AU" altLang="zh-CN" sz="2000" dirty="0">
                <a:ea typeface="宋体" panose="02010600030101010101" pitchFamily="2" charset="-122"/>
              </a:rPr>
              <a:t> </a:t>
            </a:r>
            <a:r>
              <a:rPr lang="en-AU" altLang="zh-CN" sz="2000" dirty="0" err="1">
                <a:ea typeface="宋体" panose="02010600030101010101" pitchFamily="2" charset="-122"/>
              </a:rPr>
              <a:t>çalışmanın</a:t>
            </a:r>
            <a:r>
              <a:rPr lang="en-AU" altLang="zh-CN" sz="2000" dirty="0">
                <a:ea typeface="宋体" panose="02010600030101010101" pitchFamily="2" charset="-122"/>
              </a:rPr>
              <a:t> </a:t>
            </a:r>
            <a:r>
              <a:rPr lang="en-AU" altLang="zh-CN" sz="2000" dirty="0" err="1">
                <a:ea typeface="宋体" panose="02010600030101010101" pitchFamily="2" charset="-122"/>
              </a:rPr>
              <a:t>bilgi</a:t>
            </a:r>
            <a:r>
              <a:rPr lang="en-AU" altLang="zh-CN" sz="2000" dirty="0">
                <a:ea typeface="宋体" panose="02010600030101010101" pitchFamily="2" charset="-122"/>
              </a:rPr>
              <a:t> </a:t>
            </a:r>
            <a:r>
              <a:rPr lang="en-AU" altLang="zh-CN" sz="2000" dirty="0" err="1">
                <a:ea typeface="宋体" panose="02010600030101010101" pitchFamily="2" charset="-122"/>
              </a:rPr>
              <a:t>edinimine</a:t>
            </a:r>
            <a:r>
              <a:rPr lang="en-AU" altLang="zh-CN" sz="2000" dirty="0">
                <a:ea typeface="宋体" panose="02010600030101010101" pitchFamily="2" charset="-122"/>
              </a:rPr>
              <a:t> </a:t>
            </a:r>
            <a:r>
              <a:rPr lang="en-AU" altLang="zh-CN" sz="2000" dirty="0" err="1">
                <a:ea typeface="宋体" panose="02010600030101010101" pitchFamily="2" charset="-122"/>
              </a:rPr>
              <a:t>katkısını</a:t>
            </a:r>
            <a:r>
              <a:rPr lang="en-AU" altLang="zh-CN" sz="2000" dirty="0">
                <a:ea typeface="宋体" panose="02010600030101010101" pitchFamily="2" charset="-122"/>
              </a:rPr>
              <a:t> </a:t>
            </a:r>
            <a:r>
              <a:rPr lang="en-AU" altLang="zh-CN" sz="2000" dirty="0" err="1">
                <a:ea typeface="宋体" panose="02010600030101010101" pitchFamily="2" charset="-122"/>
              </a:rPr>
              <a:t>göstermektedir</a:t>
            </a:r>
            <a:r>
              <a:rPr lang="en-AU" altLang="zh-CN" sz="2000" dirty="0">
                <a:ea typeface="宋体" panose="02010600030101010101" pitchFamily="2" charset="-122"/>
              </a:rPr>
              <a:t>.</a:t>
            </a:r>
            <a:endParaRPr lang="tr-TR" altLang="zh-CN" sz="2000" dirty="0">
              <a:ea typeface="宋体" panose="02010600030101010101" pitchFamily="2" charset="-122"/>
            </a:endParaRPr>
          </a:p>
          <a:p>
            <a:pPr>
              <a:spcBef>
                <a:spcPts val="511"/>
              </a:spcBef>
              <a:spcAft>
                <a:spcPts val="1021"/>
              </a:spcAft>
              <a:defRPr/>
            </a:pPr>
            <a:r>
              <a:rPr lang="en-GB" altLang="zh-CN" sz="2000" b="1" dirty="0" err="1">
                <a:ea typeface="宋体" panose="02010600030101010101" pitchFamily="2" charset="-122"/>
              </a:rPr>
              <a:t>Anahtar</a:t>
            </a:r>
            <a:r>
              <a:rPr lang="en-GB" altLang="zh-CN" sz="2000" b="1" dirty="0">
                <a:ea typeface="宋体" panose="02010600030101010101" pitchFamily="2" charset="-122"/>
              </a:rPr>
              <a:t> </a:t>
            </a:r>
            <a:r>
              <a:rPr lang="en-GB" altLang="zh-CN" sz="2000" b="1" dirty="0" err="1">
                <a:ea typeface="宋体" panose="02010600030101010101" pitchFamily="2" charset="-122"/>
              </a:rPr>
              <a:t>Kelimeler</a:t>
            </a:r>
            <a:r>
              <a:rPr lang="en-GB" altLang="zh-CN" sz="2000" b="1" dirty="0">
                <a:ea typeface="宋体" panose="02010600030101010101" pitchFamily="2" charset="-122"/>
              </a:rPr>
              <a:t>:</a:t>
            </a:r>
            <a:r>
              <a:rPr lang="en-GB" altLang="zh-CN" sz="2000" dirty="0">
                <a:ea typeface="宋体" panose="02010600030101010101" pitchFamily="2" charset="-122"/>
              </a:rPr>
              <a:t> </a:t>
            </a:r>
            <a:r>
              <a:rPr lang="en-GB" altLang="zh-CN" sz="2000" dirty="0" err="1">
                <a:ea typeface="宋体" panose="02010600030101010101" pitchFamily="2" charset="-122"/>
              </a:rPr>
              <a:t>duygu</a:t>
            </a:r>
            <a:r>
              <a:rPr lang="en-GB" altLang="zh-CN" sz="2000" dirty="0">
                <a:ea typeface="宋体" panose="02010600030101010101" pitchFamily="2" charset="-122"/>
              </a:rPr>
              <a:t> </a:t>
            </a:r>
            <a:r>
              <a:rPr lang="en-GB" altLang="zh-CN" sz="2000" dirty="0" err="1">
                <a:ea typeface="宋体" panose="02010600030101010101" pitchFamily="2" charset="-122"/>
              </a:rPr>
              <a:t>tespiti</a:t>
            </a:r>
            <a:r>
              <a:rPr lang="en-GB" altLang="zh-CN" sz="2000" dirty="0">
                <a:ea typeface="宋体" panose="02010600030101010101" pitchFamily="2" charset="-122"/>
              </a:rPr>
              <a:t>, </a:t>
            </a:r>
            <a:r>
              <a:rPr lang="en-GB" altLang="zh-CN" sz="2000" dirty="0" err="1">
                <a:ea typeface="宋体" panose="02010600030101010101" pitchFamily="2" charset="-122"/>
              </a:rPr>
              <a:t>çok</a:t>
            </a:r>
            <a:r>
              <a:rPr lang="en-GB" altLang="zh-CN" sz="2000" dirty="0">
                <a:ea typeface="宋体" panose="02010600030101010101" pitchFamily="2" charset="-122"/>
              </a:rPr>
              <a:t> </a:t>
            </a:r>
            <a:r>
              <a:rPr lang="en-GB" altLang="zh-CN" sz="2000" dirty="0" err="1">
                <a:ea typeface="宋体" panose="02010600030101010101" pitchFamily="2" charset="-122"/>
              </a:rPr>
              <a:t>modlu</a:t>
            </a:r>
            <a:r>
              <a:rPr lang="en-GB" altLang="zh-CN" sz="2000" dirty="0">
                <a:ea typeface="宋体" panose="02010600030101010101" pitchFamily="2" charset="-122"/>
              </a:rPr>
              <a:t>,</a:t>
            </a:r>
            <a:r>
              <a:rPr lang="tr-TR" altLang="zh-CN" sz="2000" dirty="0">
                <a:ea typeface="宋体" panose="02010600030101010101" pitchFamily="2" charset="-122"/>
              </a:rPr>
              <a:t> metin, ses, video</a:t>
            </a:r>
            <a:endParaRPr lang="en-GB" altLang="zh-CN" sz="2000" dirty="0">
              <a:ea typeface="宋体" panose="02010600030101010101" pitchFamily="2" charset="-122"/>
            </a:endParaRPr>
          </a:p>
        </p:txBody>
      </p:sp>
      <p:sp>
        <p:nvSpPr>
          <p:cNvPr id="3104" name="Text Box 7483">
            <a:extLst>
              <a:ext uri="{FF2B5EF4-FFF2-40B4-BE49-F238E27FC236}">
                <a16:creationId xmlns:a16="http://schemas.microsoft.com/office/drawing/2014/main" id="{A370559D-99FA-0B74-2B41-FD1088A756A1}"/>
              </a:ext>
            </a:extLst>
          </p:cNvPr>
          <p:cNvSpPr txBox="1">
            <a:spLocks noChangeArrowheads="1"/>
          </p:cNvSpPr>
          <p:nvPr/>
        </p:nvSpPr>
        <p:spPr bwMode="auto">
          <a:xfrm>
            <a:off x="1088483" y="7229735"/>
            <a:ext cx="9280322" cy="371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ea typeface="宋体" panose="02010600030101010101" pitchFamily="2" charset="-122"/>
              </a:rPr>
              <a:t>Abstract</a:t>
            </a:r>
            <a:endParaRPr lang="tr-TR" altLang="zh-CN" sz="2400" b="1" dirty="0">
              <a:ea typeface="宋体" panose="02010600030101010101" pitchFamily="2" charset="-122"/>
            </a:endParaRPr>
          </a:p>
          <a:p>
            <a:pPr>
              <a:spcBef>
                <a:spcPts val="511"/>
              </a:spcBef>
              <a:spcAft>
                <a:spcPts val="1021"/>
              </a:spcAft>
              <a:defRPr/>
            </a:pPr>
            <a:r>
              <a:rPr lang="en-US" altLang="zh-CN" sz="2000" dirty="0">
                <a:ea typeface="宋体" panose="02010600030101010101" pitchFamily="2" charset="-122"/>
              </a:rPr>
              <a:t>In this study, multimodal emotion tracking was examined with the combination of different data types. Text data provides information such as grammar and context, audio data provides information such as intonation and rhythm, and video data provides information such as gestures and facial expressions. Integration of this data provides richer information. Multimodal emotion detection was performed using two different data sets: one unbalanced and the other relatively balanced. Text, audio, and video data were modeled separately and then combined to create multimodal models. The results demonstrate the contribution of multimodal study to knowledge acquisition.</a:t>
            </a:r>
          </a:p>
          <a:p>
            <a:pPr>
              <a:spcBef>
                <a:spcPts val="511"/>
              </a:spcBef>
              <a:spcAft>
                <a:spcPts val="1021"/>
              </a:spcAft>
              <a:defRPr/>
            </a:pPr>
            <a:r>
              <a:rPr lang="en-US" altLang="zh-CN" sz="2000" b="1" dirty="0">
                <a:ea typeface="宋体" panose="02010600030101010101" pitchFamily="2" charset="-122"/>
              </a:rPr>
              <a:t>Keywords: </a:t>
            </a:r>
            <a:r>
              <a:rPr lang="en-US" altLang="zh-CN" sz="2000" dirty="0">
                <a:ea typeface="宋体" panose="02010600030101010101" pitchFamily="2" charset="-122"/>
              </a:rPr>
              <a:t>emotion detection, multimodal, text, audio, video</a:t>
            </a:r>
            <a:endParaRPr lang="en-GB" altLang="zh-CN" sz="2000" dirty="0">
              <a:ea typeface="宋体" panose="02010600030101010101" pitchFamily="2" charset="-122"/>
            </a:endParaRPr>
          </a:p>
        </p:txBody>
      </p:sp>
      <p:sp>
        <p:nvSpPr>
          <p:cNvPr id="3105" name="Text Box 7485">
            <a:extLst>
              <a:ext uri="{FF2B5EF4-FFF2-40B4-BE49-F238E27FC236}">
                <a16:creationId xmlns:a16="http://schemas.microsoft.com/office/drawing/2014/main" id="{BBD3E76E-FB0A-5312-A963-47B25503FBD7}"/>
              </a:ext>
            </a:extLst>
          </p:cNvPr>
          <p:cNvSpPr txBox="1">
            <a:spLocks noChangeArrowheads="1"/>
          </p:cNvSpPr>
          <p:nvPr/>
        </p:nvSpPr>
        <p:spPr bwMode="auto">
          <a:xfrm>
            <a:off x="1102774" y="14388616"/>
            <a:ext cx="9290359" cy="1238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nchor="t">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latin typeface="Times New Roman"/>
                <a:ea typeface="宋体"/>
                <a:cs typeface="Times New Roman"/>
              </a:rPr>
              <a:t>II. System Design</a:t>
            </a:r>
            <a:r>
              <a:rPr lang="tr-TR" altLang="zh-CN" sz="2400" b="1" dirty="0">
                <a:latin typeface="Times New Roman"/>
                <a:ea typeface="宋体"/>
                <a:cs typeface="Times New Roman"/>
              </a:rPr>
              <a:t> </a:t>
            </a:r>
            <a:endParaRPr lang="tr-TR" altLang="zh-CN" sz="2400" b="1" dirty="0">
              <a:ea typeface="宋体" panose="02010600030101010101" pitchFamily="2" charset="-122"/>
            </a:endParaRPr>
          </a:p>
          <a:p>
            <a:pPr>
              <a:spcBef>
                <a:spcPts val="511"/>
              </a:spcBef>
              <a:spcAft>
                <a:spcPts val="1021"/>
              </a:spcAft>
              <a:defRPr/>
            </a:pPr>
            <a:r>
              <a:rPr lang="tr-TR" sz="2000" dirty="0" err="1">
                <a:latin typeface="Times New Roman"/>
                <a:ea typeface="宋体"/>
                <a:cs typeface="Times New Roman"/>
              </a:rPr>
              <a:t>In</a:t>
            </a:r>
            <a:r>
              <a:rPr lang="tr-TR" sz="2000" dirty="0">
                <a:latin typeface="Times New Roman"/>
                <a:ea typeface="宋体"/>
                <a:cs typeface="Times New Roman"/>
              </a:rPr>
              <a:t> </a:t>
            </a:r>
            <a:r>
              <a:rPr lang="tr-TR" sz="2000" dirty="0" err="1">
                <a:latin typeface="Times New Roman"/>
                <a:ea typeface="宋体"/>
                <a:cs typeface="Times New Roman"/>
              </a:rPr>
              <a:t>this</a:t>
            </a:r>
            <a:r>
              <a:rPr lang="tr-TR" sz="2000" dirty="0">
                <a:latin typeface="Times New Roman"/>
                <a:ea typeface="宋体"/>
                <a:cs typeface="Times New Roman"/>
              </a:rPr>
              <a:t> </a:t>
            </a:r>
            <a:r>
              <a:rPr lang="tr-TR" sz="2000" dirty="0" err="1">
                <a:latin typeface="Times New Roman"/>
                <a:ea typeface="宋体"/>
                <a:cs typeface="Times New Roman"/>
              </a:rPr>
              <a:t>study</a:t>
            </a:r>
            <a:r>
              <a:rPr lang="tr-TR" sz="2000" dirty="0">
                <a:latin typeface="Times New Roman"/>
                <a:ea typeface="宋体"/>
                <a:cs typeface="Times New Roman"/>
              </a:rPr>
              <a:t>, two </a:t>
            </a:r>
            <a:r>
              <a:rPr lang="tr-TR" sz="2000" dirty="0" err="1">
                <a:latin typeface="Times New Roman"/>
                <a:ea typeface="宋体"/>
                <a:cs typeface="Times New Roman"/>
              </a:rPr>
              <a:t>datasets</a:t>
            </a:r>
            <a:r>
              <a:rPr lang="tr-TR" sz="2000" dirty="0">
                <a:latin typeface="Times New Roman"/>
                <a:ea typeface="宋体"/>
                <a:cs typeface="Times New Roman"/>
              </a:rPr>
              <a:t> </a:t>
            </a:r>
            <a:r>
              <a:rPr lang="tr-TR" sz="2000" dirty="0" err="1">
                <a:latin typeface="Times New Roman"/>
                <a:ea typeface="宋体"/>
                <a:cs typeface="Times New Roman"/>
              </a:rPr>
              <a:t>are</a:t>
            </a:r>
            <a:r>
              <a:rPr lang="tr-TR" sz="2000" dirty="0">
                <a:latin typeface="Times New Roman"/>
                <a:ea typeface="宋体"/>
                <a:cs typeface="Times New Roman"/>
              </a:rPr>
              <a:t> </a:t>
            </a:r>
            <a:r>
              <a:rPr lang="tr-TR" sz="2000" dirty="0" err="1">
                <a:latin typeface="Times New Roman"/>
                <a:ea typeface="宋体"/>
                <a:cs typeface="Times New Roman"/>
              </a:rPr>
              <a:t>used</a:t>
            </a:r>
            <a:r>
              <a:rPr lang="tr-TR" sz="2000" dirty="0">
                <a:latin typeface="Times New Roman"/>
                <a:ea typeface="宋体"/>
                <a:cs typeface="Times New Roman"/>
              </a:rPr>
              <a:t>: </a:t>
            </a:r>
            <a:r>
              <a:rPr lang="tr-TR" sz="2000" dirty="0" err="1">
                <a:latin typeface="Times New Roman"/>
                <a:ea typeface="宋体"/>
                <a:cs typeface="Times New Roman"/>
              </a:rPr>
              <a:t>SemEval</a:t>
            </a:r>
            <a:r>
              <a:rPr lang="tr-TR" sz="2000" dirty="0">
                <a:latin typeface="Times New Roman"/>
                <a:ea typeface="宋体"/>
                <a:cs typeface="Times New Roman"/>
              </a:rPr>
              <a:t> &amp; IEMOCAP. </a:t>
            </a:r>
            <a:r>
              <a:rPr lang="tr-TR" sz="2000" dirty="0" err="1">
                <a:latin typeface="Times New Roman"/>
                <a:ea typeface="宋体"/>
                <a:cs typeface="Times New Roman"/>
              </a:rPr>
              <a:t>SemEval</a:t>
            </a:r>
            <a:r>
              <a:rPr lang="tr-TR" sz="2000" dirty="0">
                <a:latin typeface="Times New Roman"/>
                <a:ea typeface="宋体"/>
                <a:cs typeface="Times New Roman"/>
              </a:rPr>
              <a:t> has </a:t>
            </a:r>
            <a:r>
              <a:rPr lang="tr-TR" sz="2000" dirty="0" err="1">
                <a:latin typeface="Times New Roman"/>
                <a:ea typeface="宋体"/>
                <a:cs typeface="Times New Roman"/>
              </a:rPr>
              <a:t>less</a:t>
            </a:r>
            <a:r>
              <a:rPr lang="tr-TR" sz="2000" dirty="0">
                <a:latin typeface="Times New Roman"/>
                <a:ea typeface="宋体"/>
                <a:cs typeface="Times New Roman"/>
              </a:rPr>
              <a:t> </a:t>
            </a:r>
            <a:r>
              <a:rPr lang="tr-TR" sz="2000" dirty="0" err="1">
                <a:latin typeface="Times New Roman"/>
                <a:ea typeface="宋体"/>
                <a:cs typeface="Times New Roman"/>
              </a:rPr>
              <a:t>distinctive</a:t>
            </a:r>
            <a:r>
              <a:rPr lang="tr-TR" sz="2000" dirty="0">
                <a:latin typeface="Times New Roman"/>
                <a:ea typeface="宋体"/>
                <a:cs typeface="Times New Roman"/>
              </a:rPr>
              <a:t> </a:t>
            </a:r>
            <a:r>
              <a:rPr lang="tr-TR" sz="2000" dirty="0" err="1">
                <a:latin typeface="Times New Roman"/>
                <a:ea typeface="宋体"/>
                <a:cs typeface="Times New Roman"/>
              </a:rPr>
              <a:t>audio</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video </a:t>
            </a:r>
            <a:r>
              <a:rPr lang="tr-TR" sz="2000" dirty="0" err="1">
                <a:latin typeface="Times New Roman"/>
                <a:ea typeface="宋体"/>
                <a:cs typeface="Times New Roman"/>
              </a:rPr>
              <a:t>features</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a </a:t>
            </a:r>
            <a:r>
              <a:rPr lang="tr-TR" sz="2000" dirty="0" err="1">
                <a:latin typeface="Times New Roman"/>
                <a:ea typeface="宋体"/>
                <a:cs typeface="Times New Roman"/>
              </a:rPr>
              <a:t>more</a:t>
            </a:r>
            <a:r>
              <a:rPr lang="tr-TR" sz="2000" dirty="0">
                <a:latin typeface="Times New Roman"/>
                <a:ea typeface="宋体"/>
                <a:cs typeface="Times New Roman"/>
              </a:rPr>
              <a:t> </a:t>
            </a:r>
            <a:r>
              <a:rPr lang="tr-TR" sz="2000" dirty="0" err="1">
                <a:latin typeface="Times New Roman"/>
                <a:ea typeface="宋体"/>
                <a:cs typeface="Times New Roman"/>
              </a:rPr>
              <a:t>unbalanced</a:t>
            </a:r>
            <a:r>
              <a:rPr lang="tr-TR" sz="2000" dirty="0">
                <a:latin typeface="Times New Roman"/>
                <a:ea typeface="宋体"/>
                <a:cs typeface="Times New Roman"/>
              </a:rPr>
              <a:t> data </a:t>
            </a:r>
            <a:r>
              <a:rPr lang="tr-TR" sz="2000" dirty="0" err="1">
                <a:latin typeface="Times New Roman"/>
                <a:ea typeface="宋体"/>
                <a:cs typeface="Times New Roman"/>
              </a:rPr>
              <a:t>distribution</a:t>
            </a:r>
            <a:r>
              <a:rPr lang="tr-TR" sz="2000" dirty="0">
                <a:latin typeface="Times New Roman"/>
                <a:ea typeface="宋体"/>
                <a:cs typeface="Times New Roman"/>
              </a:rPr>
              <a:t> </a:t>
            </a:r>
            <a:r>
              <a:rPr lang="tr-TR" sz="2000" dirty="0" err="1">
                <a:latin typeface="Times New Roman"/>
                <a:ea typeface="宋体"/>
                <a:cs typeface="Times New Roman"/>
              </a:rPr>
              <a:t>compared</a:t>
            </a:r>
            <a:r>
              <a:rPr lang="tr-TR" sz="2000" dirty="0">
                <a:latin typeface="Times New Roman"/>
                <a:ea typeface="宋体"/>
                <a:cs typeface="Times New Roman"/>
              </a:rPr>
              <a:t> </a:t>
            </a:r>
            <a:r>
              <a:rPr lang="tr-TR" sz="2000" dirty="0" err="1">
                <a:latin typeface="Times New Roman"/>
                <a:ea typeface="宋体"/>
                <a:cs typeface="Times New Roman"/>
              </a:rPr>
              <a:t>to</a:t>
            </a:r>
            <a:r>
              <a:rPr lang="tr-TR" sz="2000" dirty="0">
                <a:latin typeface="Times New Roman"/>
                <a:ea typeface="宋体"/>
                <a:cs typeface="Times New Roman"/>
              </a:rPr>
              <a:t> IEMOCAP, as </a:t>
            </a:r>
            <a:r>
              <a:rPr lang="tr-TR" sz="2000" dirty="0" err="1">
                <a:latin typeface="Times New Roman"/>
                <a:ea typeface="宋体"/>
                <a:cs typeface="Times New Roman"/>
              </a:rPr>
              <a:t>shown</a:t>
            </a:r>
            <a:r>
              <a:rPr lang="tr-TR" sz="2000" dirty="0">
                <a:latin typeface="Times New Roman"/>
                <a:ea typeface="宋体"/>
                <a:cs typeface="Times New Roman"/>
              </a:rPr>
              <a:t> in </a:t>
            </a:r>
            <a:r>
              <a:rPr lang="tr-TR" sz="2000" dirty="0" err="1">
                <a:latin typeface="Times New Roman"/>
                <a:ea typeface="宋体"/>
                <a:cs typeface="Times New Roman"/>
              </a:rPr>
              <a:t>Figures</a:t>
            </a:r>
            <a:r>
              <a:rPr lang="tr-TR" sz="2000" dirty="0">
                <a:latin typeface="Times New Roman"/>
                <a:ea typeface="宋体"/>
                <a:cs typeface="Times New Roman"/>
              </a:rPr>
              <a:t> 1 </a:t>
            </a:r>
            <a:r>
              <a:rPr lang="tr-TR" sz="2000" dirty="0" err="1">
                <a:latin typeface="Times New Roman"/>
                <a:ea typeface="宋体"/>
                <a:cs typeface="Times New Roman"/>
              </a:rPr>
              <a:t>and</a:t>
            </a:r>
            <a:r>
              <a:rPr lang="tr-TR" sz="2000" dirty="0">
                <a:latin typeface="Times New Roman"/>
                <a:ea typeface="宋体"/>
                <a:cs typeface="Times New Roman"/>
              </a:rPr>
              <a:t> 2.</a:t>
            </a:r>
          </a:p>
          <a:p>
            <a:pPr>
              <a:spcBef>
                <a:spcPts val="511"/>
              </a:spcBef>
              <a:spcAft>
                <a:spcPts val="1021"/>
              </a:spcAft>
              <a:defRPr/>
            </a:pPr>
            <a:endParaRPr lang="tr-TR" sz="2000" dirty="0">
              <a:latin typeface="Times New Roman"/>
              <a:ea typeface="宋体"/>
              <a:cs typeface="Times New Roman"/>
            </a:endParaRPr>
          </a:p>
          <a:p>
            <a:pPr>
              <a:spcBef>
                <a:spcPts val="511"/>
              </a:spcBef>
              <a:spcAft>
                <a:spcPts val="1021"/>
              </a:spcAft>
              <a:defRPr/>
            </a:pPr>
            <a:endParaRPr lang="tr-TR" sz="2000" dirty="0">
              <a:latin typeface="Times New Roman"/>
              <a:ea typeface="宋体"/>
              <a:cs typeface="Times New Roman"/>
            </a:endParaRPr>
          </a:p>
          <a:p>
            <a:pPr>
              <a:spcBef>
                <a:spcPts val="511"/>
              </a:spcBef>
              <a:spcAft>
                <a:spcPts val="1021"/>
              </a:spcAft>
              <a:defRPr/>
            </a:pPr>
            <a:endParaRPr lang="tr-TR" sz="2000" dirty="0">
              <a:latin typeface="Times New Roman"/>
              <a:ea typeface="宋体"/>
              <a:cs typeface="Times New Roman"/>
            </a:endParaRPr>
          </a:p>
          <a:p>
            <a:pPr>
              <a:spcBef>
                <a:spcPts val="511"/>
              </a:spcBef>
              <a:spcAft>
                <a:spcPts val="1021"/>
              </a:spcAft>
              <a:defRPr/>
            </a:pPr>
            <a:endParaRPr lang="tr-TR" sz="2000" dirty="0">
              <a:latin typeface="Times New Roman"/>
              <a:ea typeface="宋体"/>
              <a:cs typeface="Times New Roman"/>
            </a:endParaRPr>
          </a:p>
          <a:p>
            <a:pPr>
              <a:spcBef>
                <a:spcPts val="511"/>
              </a:spcBef>
              <a:spcAft>
                <a:spcPts val="1021"/>
              </a:spcAft>
              <a:defRPr/>
            </a:pPr>
            <a:endParaRPr lang="tr-TR" sz="2000" dirty="0">
              <a:latin typeface="Times New Roman"/>
              <a:ea typeface="宋体"/>
              <a:cs typeface="Times New Roman"/>
            </a:endParaRPr>
          </a:p>
          <a:p>
            <a:pPr>
              <a:spcBef>
                <a:spcPts val="511"/>
              </a:spcBef>
              <a:spcAft>
                <a:spcPts val="1021"/>
              </a:spcAft>
              <a:defRPr/>
            </a:pPr>
            <a:r>
              <a:rPr lang="tr-TR" sz="2000" dirty="0" err="1">
                <a:latin typeface="Times New Roman"/>
                <a:ea typeface="宋体"/>
                <a:cs typeface="Times New Roman"/>
              </a:rPr>
              <a:t>The</a:t>
            </a:r>
            <a:r>
              <a:rPr lang="tr-TR" sz="2000" dirty="0">
                <a:latin typeface="Times New Roman"/>
                <a:ea typeface="宋体"/>
                <a:cs typeface="Times New Roman"/>
              </a:rPr>
              <a:t> </a:t>
            </a:r>
            <a:r>
              <a:rPr lang="tr-TR" sz="2000" dirty="0" err="1">
                <a:latin typeface="Times New Roman"/>
                <a:ea typeface="宋体"/>
                <a:cs typeface="Times New Roman"/>
              </a:rPr>
              <a:t>methods</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steps</a:t>
            </a:r>
            <a:r>
              <a:rPr lang="tr-TR" sz="2000" dirty="0">
                <a:latin typeface="Times New Roman"/>
                <a:ea typeface="宋体"/>
                <a:cs typeface="Times New Roman"/>
              </a:rPr>
              <a:t> </a:t>
            </a:r>
            <a:r>
              <a:rPr lang="tr-TR" sz="2000" dirty="0" err="1">
                <a:latin typeface="Times New Roman"/>
                <a:ea typeface="宋体"/>
                <a:cs typeface="Times New Roman"/>
              </a:rPr>
              <a:t>used</a:t>
            </a:r>
            <a:r>
              <a:rPr lang="tr-TR" sz="2000" dirty="0">
                <a:latin typeface="Times New Roman"/>
                <a:ea typeface="宋体"/>
                <a:cs typeface="Times New Roman"/>
              </a:rPr>
              <a:t> </a:t>
            </a:r>
            <a:r>
              <a:rPr lang="tr-TR" sz="2000" dirty="0" err="1">
                <a:latin typeface="Times New Roman"/>
                <a:ea typeface="宋体"/>
                <a:cs typeface="Times New Roman"/>
              </a:rPr>
              <a:t>for</a:t>
            </a:r>
            <a:r>
              <a:rPr lang="tr-TR" sz="2000" dirty="0">
                <a:latin typeface="Times New Roman"/>
                <a:ea typeface="宋体"/>
                <a:cs typeface="Times New Roman"/>
              </a:rPr>
              <a:t> </a:t>
            </a:r>
            <a:r>
              <a:rPr lang="tr-TR" sz="2000" dirty="0" err="1">
                <a:latin typeface="Times New Roman"/>
                <a:ea typeface="宋体"/>
                <a:cs typeface="Times New Roman"/>
              </a:rPr>
              <a:t>this</a:t>
            </a:r>
            <a:r>
              <a:rPr lang="tr-TR" sz="2000" dirty="0">
                <a:latin typeface="Times New Roman"/>
                <a:ea typeface="宋体"/>
                <a:cs typeface="Times New Roman"/>
              </a:rPr>
              <a:t> </a:t>
            </a:r>
            <a:r>
              <a:rPr lang="tr-TR" sz="2000" dirty="0" err="1">
                <a:latin typeface="Times New Roman"/>
                <a:ea typeface="宋体"/>
                <a:cs typeface="Times New Roman"/>
              </a:rPr>
              <a:t>study</a:t>
            </a:r>
            <a:r>
              <a:rPr lang="tr-TR" sz="2000" dirty="0">
                <a:latin typeface="Times New Roman"/>
                <a:ea typeface="宋体"/>
                <a:cs typeface="Times New Roman"/>
              </a:rPr>
              <a:t> </a:t>
            </a:r>
            <a:r>
              <a:rPr lang="tr-TR" sz="2000" dirty="0" err="1">
                <a:latin typeface="Times New Roman"/>
                <a:ea typeface="宋体"/>
                <a:cs typeface="Times New Roman"/>
              </a:rPr>
              <a:t>are</a:t>
            </a:r>
            <a:r>
              <a:rPr lang="tr-TR" sz="2000" dirty="0">
                <a:latin typeface="Times New Roman"/>
                <a:ea typeface="宋体"/>
                <a:cs typeface="Times New Roman"/>
              </a:rPr>
              <a:t> </a:t>
            </a:r>
            <a:r>
              <a:rPr lang="tr-TR" sz="2000" dirty="0" err="1">
                <a:latin typeface="Times New Roman"/>
                <a:ea typeface="宋体"/>
                <a:cs typeface="Times New Roman"/>
              </a:rPr>
              <a:t>given</a:t>
            </a:r>
            <a:r>
              <a:rPr lang="tr-TR" sz="2000" dirty="0">
                <a:latin typeface="Times New Roman"/>
                <a:ea typeface="宋体"/>
                <a:cs typeface="Times New Roman"/>
              </a:rPr>
              <a:t> </a:t>
            </a:r>
            <a:r>
              <a:rPr lang="tr-TR" sz="2000" dirty="0" err="1">
                <a:latin typeface="Times New Roman"/>
                <a:ea typeface="宋体"/>
                <a:cs typeface="Times New Roman"/>
              </a:rPr>
              <a:t>below</a:t>
            </a:r>
            <a:r>
              <a:rPr lang="tr-TR" sz="2000" dirty="0">
                <a:latin typeface="Times New Roman"/>
                <a:ea typeface="宋体"/>
                <a:cs typeface="Times New Roman"/>
              </a:rPr>
              <a:t>.</a:t>
            </a:r>
            <a:endParaRPr lang="tr-TR" sz="2000" dirty="0">
              <a:ea typeface="宋体"/>
              <a:cs typeface="Times New Roman"/>
            </a:endParaRPr>
          </a:p>
          <a:p>
            <a:pPr marL="342900" indent="-342900">
              <a:spcBef>
                <a:spcPts val="511"/>
              </a:spcBef>
              <a:spcAft>
                <a:spcPts val="1021"/>
              </a:spcAft>
              <a:buFont typeface="Arial" panose="020B0604020202020204" pitchFamily="34" charset="0"/>
              <a:buChar char="•"/>
              <a:defRPr/>
            </a:pPr>
            <a:r>
              <a:rPr lang="tr-TR" sz="2000" dirty="0" err="1">
                <a:latin typeface="Times New Roman"/>
                <a:ea typeface="宋体"/>
                <a:cs typeface="Times New Roman"/>
              </a:rPr>
              <a:t>Feature</a:t>
            </a:r>
            <a:r>
              <a:rPr lang="tr-TR" sz="2000" dirty="0">
                <a:latin typeface="Times New Roman"/>
                <a:ea typeface="宋体"/>
                <a:cs typeface="Times New Roman"/>
              </a:rPr>
              <a:t> </a:t>
            </a:r>
            <a:r>
              <a:rPr lang="tr-TR" sz="2000" dirty="0" err="1">
                <a:latin typeface="Times New Roman"/>
                <a:ea typeface="宋体"/>
                <a:cs typeface="Times New Roman"/>
              </a:rPr>
              <a:t>extraction</a:t>
            </a:r>
            <a:r>
              <a:rPr lang="tr-TR" sz="2000" dirty="0">
                <a:latin typeface="Times New Roman"/>
                <a:ea typeface="宋体"/>
                <a:cs typeface="Times New Roman"/>
              </a:rPr>
              <a:t> is </a:t>
            </a:r>
            <a:r>
              <a:rPr lang="tr-TR" sz="2000" dirty="0" err="1">
                <a:latin typeface="Times New Roman"/>
                <a:ea typeface="宋体"/>
                <a:cs typeface="Times New Roman"/>
              </a:rPr>
              <a:t>applied</a:t>
            </a:r>
            <a:r>
              <a:rPr lang="tr-TR" sz="2000" dirty="0">
                <a:latin typeface="Times New Roman"/>
                <a:ea typeface="宋体"/>
                <a:cs typeface="Times New Roman"/>
              </a:rPr>
              <a:t> </a:t>
            </a:r>
            <a:r>
              <a:rPr lang="tr-TR" sz="2000" dirty="0" err="1">
                <a:latin typeface="Times New Roman"/>
                <a:ea typeface="宋体"/>
                <a:cs typeface="Times New Roman"/>
              </a:rPr>
              <a:t>to</a:t>
            </a:r>
            <a:r>
              <a:rPr lang="tr-TR" sz="2000" dirty="0">
                <a:latin typeface="Times New Roman"/>
                <a:ea typeface="宋体"/>
                <a:cs typeface="Times New Roman"/>
              </a:rPr>
              <a:t> </a:t>
            </a:r>
            <a:r>
              <a:rPr lang="tr-TR" sz="2000" dirty="0" err="1">
                <a:latin typeface="Times New Roman"/>
                <a:ea typeface="宋体"/>
                <a:cs typeface="Times New Roman"/>
              </a:rPr>
              <a:t>text</a:t>
            </a:r>
            <a:r>
              <a:rPr lang="tr-TR" sz="2000" dirty="0">
                <a:latin typeface="Times New Roman"/>
                <a:ea typeface="宋体"/>
                <a:cs typeface="Times New Roman"/>
              </a:rPr>
              <a:t>, </a:t>
            </a:r>
            <a:r>
              <a:rPr lang="tr-TR" sz="2000" dirty="0" err="1">
                <a:latin typeface="Times New Roman"/>
                <a:ea typeface="宋体"/>
                <a:cs typeface="Times New Roman"/>
              </a:rPr>
              <a:t>audio</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video </a:t>
            </a:r>
            <a:r>
              <a:rPr lang="tr-TR" sz="2000" dirty="0" err="1">
                <a:latin typeface="Times New Roman"/>
                <a:ea typeface="宋体"/>
                <a:cs typeface="Times New Roman"/>
              </a:rPr>
              <a:t>features</a:t>
            </a:r>
            <a:r>
              <a:rPr lang="tr-TR" sz="2000" dirty="0">
                <a:latin typeface="Times New Roman"/>
                <a:ea typeface="宋体"/>
                <a:cs typeface="Times New Roman"/>
              </a:rPr>
              <a:t> </a:t>
            </a:r>
            <a:r>
              <a:rPr lang="tr-TR" sz="2000" dirty="0" err="1">
                <a:latin typeface="Times New Roman"/>
                <a:ea typeface="宋体"/>
                <a:cs typeface="Times New Roman"/>
              </a:rPr>
              <a:t>by</a:t>
            </a:r>
            <a:r>
              <a:rPr lang="tr-TR" sz="2000" dirty="0">
                <a:latin typeface="Times New Roman"/>
                <a:ea typeface="宋体"/>
                <a:cs typeface="Times New Roman"/>
              </a:rPr>
              <a:t> </a:t>
            </a:r>
            <a:r>
              <a:rPr lang="tr-TR" sz="2000" dirty="0" err="1">
                <a:latin typeface="Times New Roman"/>
                <a:ea typeface="宋体"/>
                <a:cs typeface="Times New Roman"/>
              </a:rPr>
              <a:t>using</a:t>
            </a:r>
            <a:r>
              <a:rPr lang="tr-TR" sz="2000" dirty="0">
                <a:latin typeface="Times New Roman"/>
                <a:ea typeface="宋体"/>
                <a:cs typeface="Times New Roman"/>
              </a:rPr>
              <a:t> BERT, </a:t>
            </a:r>
            <a:r>
              <a:rPr lang="tr-TR" sz="2000" dirty="0" err="1">
                <a:latin typeface="Times New Roman"/>
                <a:ea typeface="宋体"/>
                <a:cs typeface="Times New Roman"/>
              </a:rPr>
              <a:t>openSMILE</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3D-CNN </a:t>
            </a:r>
            <a:r>
              <a:rPr lang="tr-TR" sz="2000" dirty="0" err="1">
                <a:latin typeface="Times New Roman"/>
                <a:ea typeface="宋体"/>
                <a:cs typeface="Times New Roman"/>
              </a:rPr>
              <a:t>respectively</a:t>
            </a:r>
            <a:r>
              <a:rPr lang="tr-TR" sz="2000" dirty="0">
                <a:latin typeface="Times New Roman"/>
                <a:ea typeface="宋体"/>
                <a:cs typeface="Times New Roman"/>
              </a:rPr>
              <a:t>. </a:t>
            </a:r>
            <a:r>
              <a:rPr lang="tr-TR" sz="2000" dirty="0" err="1">
                <a:latin typeface="Times New Roman"/>
                <a:ea typeface="宋体"/>
                <a:cs typeface="Times New Roman"/>
              </a:rPr>
              <a:t>The</a:t>
            </a:r>
            <a:r>
              <a:rPr lang="tr-TR" sz="2000" dirty="0">
                <a:latin typeface="Times New Roman"/>
                <a:ea typeface="宋体"/>
                <a:cs typeface="Times New Roman"/>
              </a:rPr>
              <a:t> </a:t>
            </a:r>
            <a:r>
              <a:rPr lang="tr-TR" sz="2000" dirty="0" err="1">
                <a:latin typeface="Times New Roman"/>
                <a:ea typeface="宋体"/>
                <a:cs typeface="Times New Roman"/>
              </a:rPr>
              <a:t>feature</a:t>
            </a:r>
            <a:r>
              <a:rPr lang="tr-TR" sz="2000" dirty="0">
                <a:latin typeface="Times New Roman"/>
                <a:ea typeface="宋体"/>
                <a:cs typeface="Times New Roman"/>
              </a:rPr>
              <a:t> </a:t>
            </a:r>
            <a:r>
              <a:rPr lang="tr-TR" sz="2000" dirty="0" err="1">
                <a:latin typeface="Times New Roman"/>
                <a:ea typeface="宋体"/>
                <a:cs typeface="Times New Roman"/>
              </a:rPr>
              <a:t>sizes</a:t>
            </a:r>
            <a:r>
              <a:rPr lang="tr-TR" sz="2000" dirty="0">
                <a:latin typeface="Times New Roman"/>
                <a:ea typeface="宋体"/>
                <a:cs typeface="Times New Roman"/>
              </a:rPr>
              <a:t> </a:t>
            </a:r>
            <a:r>
              <a:rPr lang="tr-TR" sz="2000" dirty="0" err="1">
                <a:latin typeface="Times New Roman"/>
                <a:ea typeface="宋体"/>
                <a:cs typeface="Times New Roman"/>
              </a:rPr>
              <a:t>obtained</a:t>
            </a:r>
            <a:r>
              <a:rPr lang="tr-TR" sz="2000" dirty="0">
                <a:latin typeface="Times New Roman"/>
                <a:ea typeface="宋体"/>
                <a:cs typeface="Times New Roman"/>
              </a:rPr>
              <a:t> </a:t>
            </a:r>
            <a:r>
              <a:rPr lang="tr-TR" sz="2000" dirty="0" err="1">
                <a:latin typeface="Times New Roman"/>
                <a:ea typeface="宋体"/>
                <a:cs typeface="Times New Roman"/>
              </a:rPr>
              <a:t>after</a:t>
            </a:r>
            <a:r>
              <a:rPr lang="tr-TR" sz="2000" dirty="0">
                <a:latin typeface="Times New Roman"/>
                <a:ea typeface="宋体"/>
                <a:cs typeface="Times New Roman"/>
              </a:rPr>
              <a:t> </a:t>
            </a:r>
            <a:r>
              <a:rPr lang="tr-TR" sz="2000" dirty="0" err="1">
                <a:latin typeface="Times New Roman"/>
                <a:ea typeface="宋体"/>
                <a:cs typeface="Times New Roman"/>
              </a:rPr>
              <a:t>feature</a:t>
            </a:r>
            <a:r>
              <a:rPr lang="tr-TR" sz="2000" dirty="0">
                <a:latin typeface="Times New Roman"/>
                <a:ea typeface="宋体"/>
                <a:cs typeface="Times New Roman"/>
              </a:rPr>
              <a:t> </a:t>
            </a:r>
            <a:r>
              <a:rPr lang="tr-TR" sz="2000" dirty="0" err="1">
                <a:latin typeface="Times New Roman"/>
                <a:ea typeface="宋体"/>
                <a:cs typeface="Times New Roman"/>
              </a:rPr>
              <a:t>extraction</a:t>
            </a:r>
            <a:r>
              <a:rPr lang="tr-TR" sz="2000" dirty="0">
                <a:latin typeface="Times New Roman"/>
                <a:ea typeface="宋体"/>
                <a:cs typeface="Times New Roman"/>
              </a:rPr>
              <a:t> </a:t>
            </a:r>
            <a:r>
              <a:rPr lang="tr-TR" sz="2000" dirty="0" err="1">
                <a:latin typeface="Times New Roman"/>
                <a:ea typeface="宋体"/>
                <a:cs typeface="Times New Roman"/>
              </a:rPr>
              <a:t>are</a:t>
            </a:r>
            <a:r>
              <a:rPr lang="tr-TR" sz="2000" dirty="0">
                <a:latin typeface="Times New Roman"/>
                <a:ea typeface="宋体"/>
                <a:cs typeface="Times New Roman"/>
              </a:rPr>
              <a:t>; </a:t>
            </a:r>
            <a:r>
              <a:rPr lang="tr-TR" sz="2000" dirty="0" err="1">
                <a:latin typeface="Times New Roman"/>
                <a:ea typeface="宋体"/>
                <a:cs typeface="Times New Roman"/>
              </a:rPr>
              <a:t>text</a:t>
            </a:r>
            <a:r>
              <a:rPr lang="tr-TR" sz="2000" dirty="0">
                <a:latin typeface="Times New Roman"/>
                <a:ea typeface="宋体"/>
                <a:cs typeface="Times New Roman"/>
              </a:rPr>
              <a:t>: 128, </a:t>
            </a:r>
            <a:r>
              <a:rPr lang="tr-TR" sz="2000" dirty="0" err="1">
                <a:latin typeface="Times New Roman"/>
                <a:ea typeface="宋体"/>
                <a:cs typeface="Times New Roman"/>
              </a:rPr>
              <a:t>audio</a:t>
            </a:r>
            <a:r>
              <a:rPr lang="tr-TR" sz="2000" dirty="0">
                <a:latin typeface="Times New Roman"/>
                <a:ea typeface="宋体"/>
                <a:cs typeface="Times New Roman"/>
              </a:rPr>
              <a:t>: 6373, video: 4096.</a:t>
            </a:r>
          </a:p>
          <a:p>
            <a:pPr marL="342900" indent="-342900">
              <a:spcBef>
                <a:spcPts val="511"/>
              </a:spcBef>
              <a:spcAft>
                <a:spcPts val="1021"/>
              </a:spcAft>
              <a:buFont typeface="Arial" panose="020B0604020202020204" pitchFamily="34" charset="0"/>
              <a:buChar char="•"/>
              <a:defRPr/>
            </a:pPr>
            <a:r>
              <a:rPr lang="tr-TR" sz="2000" dirty="0" err="1">
                <a:latin typeface="Times New Roman"/>
                <a:ea typeface="宋体"/>
                <a:cs typeface="Times New Roman"/>
              </a:rPr>
              <a:t>Dimension</a:t>
            </a:r>
            <a:r>
              <a:rPr lang="tr-TR" sz="2000" dirty="0">
                <a:latin typeface="Times New Roman"/>
                <a:ea typeface="宋体"/>
                <a:cs typeface="Times New Roman"/>
              </a:rPr>
              <a:t> </a:t>
            </a:r>
            <a:r>
              <a:rPr lang="tr-TR" sz="2000" dirty="0" err="1">
                <a:latin typeface="Times New Roman"/>
                <a:ea typeface="宋体"/>
                <a:cs typeface="Times New Roman"/>
              </a:rPr>
              <a:t>reduction</a:t>
            </a:r>
            <a:r>
              <a:rPr lang="tr-TR" sz="2000" dirty="0">
                <a:latin typeface="Times New Roman"/>
                <a:ea typeface="宋体"/>
                <a:cs typeface="Times New Roman"/>
              </a:rPr>
              <a:t> is </a:t>
            </a:r>
            <a:r>
              <a:rPr lang="tr-TR" sz="2000" dirty="0" err="1">
                <a:latin typeface="Times New Roman"/>
                <a:ea typeface="宋体"/>
                <a:cs typeface="Times New Roman"/>
              </a:rPr>
              <a:t>applied</a:t>
            </a:r>
            <a:r>
              <a:rPr lang="tr-TR" sz="2000" dirty="0">
                <a:latin typeface="Times New Roman"/>
                <a:ea typeface="宋体"/>
                <a:cs typeface="Times New Roman"/>
              </a:rPr>
              <a:t> </a:t>
            </a:r>
            <a:r>
              <a:rPr lang="tr-TR" sz="2000" dirty="0" err="1">
                <a:latin typeface="Times New Roman"/>
                <a:ea typeface="宋体"/>
                <a:cs typeface="Times New Roman"/>
              </a:rPr>
              <a:t>to</a:t>
            </a:r>
            <a:r>
              <a:rPr lang="tr-TR" sz="2000" dirty="0">
                <a:latin typeface="Times New Roman"/>
                <a:ea typeface="宋体"/>
                <a:cs typeface="Times New Roman"/>
              </a:rPr>
              <a:t> </a:t>
            </a:r>
            <a:r>
              <a:rPr lang="tr-TR" sz="2000" dirty="0" err="1">
                <a:latin typeface="Times New Roman"/>
                <a:ea typeface="宋体"/>
                <a:cs typeface="Times New Roman"/>
              </a:rPr>
              <a:t>reduce</a:t>
            </a:r>
            <a:r>
              <a:rPr lang="tr-TR" sz="2000" dirty="0">
                <a:latin typeface="Times New Roman"/>
                <a:ea typeface="宋体"/>
                <a:cs typeface="Times New Roman"/>
              </a:rPr>
              <a:t> </a:t>
            </a:r>
            <a:r>
              <a:rPr lang="tr-TR" sz="2000" dirty="0" err="1">
                <a:latin typeface="Times New Roman"/>
                <a:ea typeface="宋体"/>
                <a:cs typeface="Times New Roman"/>
              </a:rPr>
              <a:t>the</a:t>
            </a:r>
            <a:r>
              <a:rPr lang="tr-TR" sz="2000" dirty="0">
                <a:latin typeface="Times New Roman"/>
                <a:ea typeface="宋体"/>
                <a:cs typeface="Times New Roman"/>
              </a:rPr>
              <a:t> size of </a:t>
            </a:r>
            <a:r>
              <a:rPr lang="tr-TR" sz="2000" dirty="0" err="1">
                <a:latin typeface="Times New Roman"/>
                <a:ea typeface="宋体"/>
                <a:cs typeface="Times New Roman"/>
              </a:rPr>
              <a:t>audio</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video </a:t>
            </a:r>
            <a:r>
              <a:rPr lang="tr-TR" sz="2000" dirty="0" err="1">
                <a:latin typeface="Times New Roman"/>
                <a:ea typeface="宋体"/>
                <a:cs typeface="Times New Roman"/>
              </a:rPr>
              <a:t>features</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to</a:t>
            </a:r>
            <a:r>
              <a:rPr lang="tr-TR" sz="2000" dirty="0">
                <a:latin typeface="Times New Roman"/>
                <a:ea typeface="宋体"/>
                <a:cs typeface="Times New Roman"/>
              </a:rPr>
              <a:t> </a:t>
            </a:r>
            <a:r>
              <a:rPr lang="tr-TR" sz="2000" dirty="0" err="1">
                <a:latin typeface="Times New Roman"/>
                <a:ea typeface="宋体"/>
                <a:cs typeface="Times New Roman"/>
              </a:rPr>
              <a:t>obtain</a:t>
            </a:r>
            <a:r>
              <a:rPr lang="tr-TR" sz="2000" dirty="0">
                <a:latin typeface="Times New Roman"/>
                <a:ea typeface="宋体"/>
                <a:cs typeface="Times New Roman"/>
              </a:rPr>
              <a:t> </a:t>
            </a:r>
            <a:r>
              <a:rPr lang="tr-TR" sz="2000" dirty="0" err="1">
                <a:latin typeface="Times New Roman"/>
                <a:ea typeface="宋体"/>
                <a:cs typeface="Times New Roman"/>
              </a:rPr>
              <a:t>more</a:t>
            </a:r>
            <a:r>
              <a:rPr lang="tr-TR" sz="2000" dirty="0">
                <a:latin typeface="Times New Roman"/>
                <a:ea typeface="宋体"/>
                <a:cs typeface="Times New Roman"/>
              </a:rPr>
              <a:t> </a:t>
            </a:r>
            <a:r>
              <a:rPr lang="tr-TR" sz="2000" dirty="0" err="1">
                <a:latin typeface="Times New Roman"/>
                <a:ea typeface="宋体"/>
                <a:cs typeface="Times New Roman"/>
              </a:rPr>
              <a:t>noise-free</a:t>
            </a:r>
            <a:r>
              <a:rPr lang="tr-TR" sz="2000" dirty="0">
                <a:latin typeface="Times New Roman"/>
                <a:ea typeface="宋体"/>
                <a:cs typeface="Times New Roman"/>
              </a:rPr>
              <a:t> </a:t>
            </a:r>
            <a:r>
              <a:rPr lang="tr-TR" sz="2000" dirty="0" err="1">
                <a:latin typeface="Times New Roman"/>
                <a:ea typeface="宋体"/>
                <a:cs typeface="Times New Roman"/>
              </a:rPr>
              <a:t>information</a:t>
            </a:r>
            <a:r>
              <a:rPr lang="tr-TR" sz="2000" dirty="0">
                <a:latin typeface="Times New Roman"/>
                <a:ea typeface="宋体"/>
                <a:cs typeface="Times New Roman"/>
              </a:rPr>
              <a:t>. </a:t>
            </a:r>
            <a:r>
              <a:rPr lang="tr-TR" sz="2000" dirty="0" err="1">
                <a:latin typeface="Times New Roman"/>
                <a:ea typeface="宋体"/>
                <a:cs typeface="Times New Roman"/>
              </a:rPr>
              <a:t>The</a:t>
            </a:r>
            <a:r>
              <a:rPr lang="tr-TR" sz="2000" dirty="0">
                <a:latin typeface="Times New Roman"/>
                <a:ea typeface="宋体"/>
                <a:cs typeface="Times New Roman"/>
              </a:rPr>
              <a:t> size of </a:t>
            </a:r>
            <a:r>
              <a:rPr lang="tr-TR" sz="2000" dirty="0" err="1">
                <a:latin typeface="Times New Roman"/>
                <a:ea typeface="宋体"/>
                <a:cs typeface="Times New Roman"/>
              </a:rPr>
              <a:t>the</a:t>
            </a:r>
            <a:r>
              <a:rPr lang="tr-TR" sz="2000" dirty="0">
                <a:latin typeface="Times New Roman"/>
                <a:ea typeface="宋体"/>
                <a:cs typeface="Times New Roman"/>
              </a:rPr>
              <a:t> </a:t>
            </a:r>
            <a:r>
              <a:rPr lang="tr-TR" sz="2000" dirty="0" err="1">
                <a:latin typeface="Times New Roman"/>
                <a:ea typeface="宋体"/>
                <a:cs typeface="Times New Roman"/>
              </a:rPr>
              <a:t>audio</a:t>
            </a:r>
            <a:r>
              <a:rPr lang="tr-TR" sz="2000" dirty="0">
                <a:latin typeface="Times New Roman"/>
                <a:ea typeface="宋体"/>
                <a:cs typeface="Times New Roman"/>
              </a:rPr>
              <a:t> </a:t>
            </a:r>
            <a:r>
              <a:rPr lang="tr-TR" sz="2000" dirty="0" err="1">
                <a:latin typeface="Times New Roman"/>
                <a:ea typeface="宋体"/>
                <a:cs typeface="Times New Roman"/>
              </a:rPr>
              <a:t>feature</a:t>
            </a:r>
            <a:r>
              <a:rPr lang="tr-TR" sz="2000" dirty="0">
                <a:latin typeface="Times New Roman"/>
                <a:ea typeface="宋体"/>
                <a:cs typeface="Times New Roman"/>
              </a:rPr>
              <a:t> </a:t>
            </a:r>
            <a:r>
              <a:rPr lang="tr-TR" sz="2000" dirty="0" err="1">
                <a:latin typeface="Times New Roman"/>
                <a:ea typeface="宋体"/>
                <a:cs typeface="Times New Roman"/>
              </a:rPr>
              <a:t>vector</a:t>
            </a:r>
            <a:r>
              <a:rPr lang="tr-TR" sz="2000" dirty="0">
                <a:latin typeface="Times New Roman"/>
                <a:ea typeface="宋体"/>
                <a:cs typeface="Times New Roman"/>
              </a:rPr>
              <a:t> is </a:t>
            </a:r>
            <a:r>
              <a:rPr lang="tr-TR" sz="2000" dirty="0" err="1">
                <a:latin typeface="Times New Roman"/>
                <a:ea typeface="宋体"/>
                <a:cs typeface="Times New Roman"/>
              </a:rPr>
              <a:t>reduced</a:t>
            </a:r>
            <a:r>
              <a:rPr lang="tr-TR" sz="2000" dirty="0">
                <a:latin typeface="Times New Roman"/>
                <a:ea typeface="宋体"/>
                <a:cs typeface="Times New Roman"/>
              </a:rPr>
              <a:t> </a:t>
            </a:r>
            <a:r>
              <a:rPr lang="tr-TR" sz="2000" dirty="0" err="1">
                <a:latin typeface="Times New Roman"/>
                <a:ea typeface="宋体"/>
                <a:cs typeface="Times New Roman"/>
              </a:rPr>
              <a:t>from</a:t>
            </a:r>
            <a:r>
              <a:rPr lang="tr-TR" sz="2000" dirty="0">
                <a:latin typeface="Times New Roman"/>
                <a:ea typeface="宋体"/>
                <a:cs typeface="Times New Roman"/>
              </a:rPr>
              <a:t> 6373 </a:t>
            </a:r>
            <a:r>
              <a:rPr lang="tr-TR" sz="2000" dirty="0" err="1">
                <a:latin typeface="Times New Roman"/>
                <a:ea typeface="宋体"/>
                <a:cs typeface="Times New Roman"/>
              </a:rPr>
              <a:t>to</a:t>
            </a:r>
            <a:r>
              <a:rPr lang="tr-TR" sz="2000" dirty="0">
                <a:latin typeface="Times New Roman"/>
                <a:ea typeface="宋体"/>
                <a:cs typeface="Times New Roman"/>
              </a:rPr>
              <a:t> 100 </a:t>
            </a:r>
            <a:r>
              <a:rPr lang="tr-TR" sz="2000" dirty="0" err="1">
                <a:latin typeface="Times New Roman"/>
                <a:ea typeface="宋体"/>
                <a:cs typeface="Times New Roman"/>
              </a:rPr>
              <a:t>with</a:t>
            </a:r>
            <a:r>
              <a:rPr lang="tr-TR" sz="2000" dirty="0">
                <a:latin typeface="Times New Roman"/>
                <a:ea typeface="宋体"/>
                <a:cs typeface="Times New Roman"/>
              </a:rPr>
              <a:t> PCA,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the</a:t>
            </a:r>
            <a:r>
              <a:rPr lang="tr-TR" sz="2000" dirty="0">
                <a:latin typeface="Times New Roman"/>
                <a:ea typeface="宋体"/>
                <a:cs typeface="Times New Roman"/>
              </a:rPr>
              <a:t> size of </a:t>
            </a:r>
            <a:r>
              <a:rPr lang="tr-TR" sz="2000" dirty="0" err="1">
                <a:latin typeface="Times New Roman"/>
                <a:ea typeface="宋体"/>
                <a:cs typeface="Times New Roman"/>
              </a:rPr>
              <a:t>the</a:t>
            </a:r>
            <a:r>
              <a:rPr lang="tr-TR" sz="2000" dirty="0">
                <a:latin typeface="Times New Roman"/>
                <a:ea typeface="宋体"/>
                <a:cs typeface="Times New Roman"/>
              </a:rPr>
              <a:t> video </a:t>
            </a:r>
            <a:r>
              <a:rPr lang="tr-TR" sz="2000" dirty="0" err="1">
                <a:latin typeface="Times New Roman"/>
                <a:ea typeface="宋体"/>
                <a:cs typeface="Times New Roman"/>
              </a:rPr>
              <a:t>feature</a:t>
            </a:r>
            <a:r>
              <a:rPr lang="tr-TR" sz="2000" dirty="0">
                <a:latin typeface="Times New Roman"/>
                <a:ea typeface="宋体"/>
                <a:cs typeface="Times New Roman"/>
              </a:rPr>
              <a:t> </a:t>
            </a:r>
            <a:r>
              <a:rPr lang="tr-TR" sz="2000" dirty="0" err="1">
                <a:latin typeface="Times New Roman"/>
                <a:ea typeface="宋体"/>
                <a:cs typeface="Times New Roman"/>
              </a:rPr>
              <a:t>vector</a:t>
            </a:r>
            <a:r>
              <a:rPr lang="tr-TR" sz="2000" dirty="0">
                <a:latin typeface="Times New Roman"/>
                <a:ea typeface="宋体"/>
                <a:cs typeface="Times New Roman"/>
              </a:rPr>
              <a:t> is </a:t>
            </a:r>
            <a:r>
              <a:rPr lang="tr-TR" sz="2000" dirty="0" err="1">
                <a:latin typeface="Times New Roman"/>
                <a:ea typeface="宋体"/>
                <a:cs typeface="Times New Roman"/>
              </a:rPr>
              <a:t>reduced</a:t>
            </a:r>
            <a:r>
              <a:rPr lang="tr-TR" sz="2000" dirty="0">
                <a:latin typeface="Times New Roman"/>
                <a:ea typeface="宋体"/>
                <a:cs typeface="Times New Roman"/>
              </a:rPr>
              <a:t> </a:t>
            </a:r>
            <a:r>
              <a:rPr lang="tr-TR" sz="2000" dirty="0" err="1">
                <a:latin typeface="Times New Roman"/>
                <a:ea typeface="宋体"/>
                <a:cs typeface="Times New Roman"/>
              </a:rPr>
              <a:t>from</a:t>
            </a:r>
            <a:r>
              <a:rPr lang="tr-TR" sz="2000" dirty="0">
                <a:latin typeface="Times New Roman"/>
                <a:ea typeface="宋体"/>
                <a:cs typeface="Times New Roman"/>
              </a:rPr>
              <a:t> 4096 </a:t>
            </a:r>
            <a:r>
              <a:rPr lang="tr-TR" sz="2000" dirty="0" err="1">
                <a:latin typeface="Times New Roman"/>
                <a:ea typeface="宋体"/>
                <a:cs typeface="Times New Roman"/>
              </a:rPr>
              <a:t>to</a:t>
            </a:r>
            <a:r>
              <a:rPr lang="tr-TR" sz="2000" dirty="0">
                <a:latin typeface="Times New Roman"/>
                <a:ea typeface="宋体"/>
                <a:cs typeface="Times New Roman"/>
              </a:rPr>
              <a:t> 512 </a:t>
            </a:r>
            <a:r>
              <a:rPr lang="tr-TR" sz="2000" dirty="0" err="1">
                <a:latin typeface="Times New Roman"/>
                <a:ea typeface="宋体"/>
                <a:cs typeface="Times New Roman"/>
              </a:rPr>
              <a:t>with</a:t>
            </a:r>
            <a:r>
              <a:rPr lang="tr-TR" sz="2000" dirty="0">
                <a:latin typeface="Times New Roman"/>
                <a:ea typeface="宋体"/>
                <a:cs typeface="Times New Roman"/>
              </a:rPr>
              <a:t> </a:t>
            </a:r>
            <a:r>
              <a:rPr lang="tr-TR" sz="2000" dirty="0" err="1">
                <a:latin typeface="Times New Roman"/>
                <a:ea typeface="宋体"/>
                <a:cs typeface="Times New Roman"/>
              </a:rPr>
              <a:t>Max</a:t>
            </a:r>
            <a:r>
              <a:rPr lang="tr-TR" sz="2000" dirty="0">
                <a:latin typeface="Times New Roman"/>
                <a:ea typeface="宋体"/>
                <a:cs typeface="Times New Roman"/>
              </a:rPr>
              <a:t> </a:t>
            </a:r>
            <a:r>
              <a:rPr lang="tr-TR" sz="2000" dirty="0" err="1">
                <a:latin typeface="Times New Roman"/>
                <a:ea typeface="宋体"/>
                <a:cs typeface="Times New Roman"/>
              </a:rPr>
              <a:t>Pooling</a:t>
            </a:r>
            <a:r>
              <a:rPr lang="tr-TR" sz="2000" dirty="0">
                <a:latin typeface="Times New Roman"/>
                <a:ea typeface="宋体"/>
                <a:cs typeface="Times New Roman"/>
              </a:rPr>
              <a:t> </a:t>
            </a:r>
            <a:r>
              <a:rPr lang="tr-TR" sz="2000" dirty="0" err="1">
                <a:latin typeface="Times New Roman"/>
                <a:ea typeface="宋体"/>
                <a:cs typeface="Times New Roman"/>
              </a:rPr>
              <a:t>method</a:t>
            </a:r>
            <a:r>
              <a:rPr lang="tr-TR" sz="2000" dirty="0">
                <a:latin typeface="Times New Roman"/>
                <a:ea typeface="宋体"/>
                <a:cs typeface="Times New Roman"/>
              </a:rPr>
              <a:t>.</a:t>
            </a:r>
          </a:p>
          <a:p>
            <a:pPr marL="342900" indent="-342900">
              <a:spcBef>
                <a:spcPts val="511"/>
              </a:spcBef>
              <a:spcAft>
                <a:spcPts val="1021"/>
              </a:spcAft>
              <a:buFont typeface="Arial" panose="020B0604020202020204" pitchFamily="34" charset="0"/>
              <a:buChar char="•"/>
              <a:defRPr/>
            </a:pPr>
            <a:r>
              <a:rPr lang="tr-TR" sz="2000" dirty="0" err="1">
                <a:latin typeface="Times New Roman"/>
                <a:ea typeface="宋体"/>
                <a:cs typeface="Times New Roman"/>
              </a:rPr>
              <a:t>The</a:t>
            </a:r>
            <a:r>
              <a:rPr lang="tr-TR" sz="2000" dirty="0">
                <a:latin typeface="Times New Roman"/>
                <a:ea typeface="宋体"/>
                <a:cs typeface="Times New Roman"/>
              </a:rPr>
              <a:t> </a:t>
            </a:r>
            <a:r>
              <a:rPr lang="tr-TR" sz="2000" dirty="0" err="1">
                <a:latin typeface="Times New Roman"/>
                <a:ea typeface="宋体"/>
                <a:cs typeface="Times New Roman"/>
              </a:rPr>
              <a:t>features</a:t>
            </a:r>
            <a:r>
              <a:rPr lang="tr-TR" sz="2000" dirty="0">
                <a:latin typeface="Times New Roman"/>
                <a:ea typeface="宋体"/>
                <a:cs typeface="Times New Roman"/>
              </a:rPr>
              <a:t> </a:t>
            </a:r>
            <a:r>
              <a:rPr lang="tr-TR" sz="2000" dirty="0" err="1">
                <a:latin typeface="Times New Roman"/>
                <a:ea typeface="宋体"/>
                <a:cs typeface="Times New Roman"/>
              </a:rPr>
              <a:t>were</a:t>
            </a:r>
            <a:r>
              <a:rPr lang="tr-TR" sz="2000" dirty="0">
                <a:latin typeface="Times New Roman"/>
                <a:ea typeface="宋体"/>
                <a:cs typeface="Times New Roman"/>
              </a:rPr>
              <a:t> </a:t>
            </a:r>
            <a:r>
              <a:rPr lang="tr-TR" sz="2000" dirty="0" err="1">
                <a:latin typeface="Times New Roman"/>
                <a:ea typeface="宋体"/>
                <a:cs typeface="Times New Roman"/>
              </a:rPr>
              <a:t>initially</a:t>
            </a:r>
            <a:r>
              <a:rPr lang="tr-TR" sz="2000" dirty="0">
                <a:latin typeface="Times New Roman"/>
                <a:ea typeface="宋体"/>
                <a:cs typeface="Times New Roman"/>
              </a:rPr>
              <a:t> </a:t>
            </a:r>
            <a:r>
              <a:rPr lang="tr-TR" sz="2000" dirty="0" err="1">
                <a:latin typeface="Times New Roman"/>
                <a:ea typeface="宋体"/>
                <a:cs typeface="Times New Roman"/>
              </a:rPr>
              <a:t>classified</a:t>
            </a:r>
            <a:r>
              <a:rPr lang="tr-TR" sz="2000" dirty="0">
                <a:latin typeface="Times New Roman"/>
                <a:ea typeface="宋体"/>
                <a:cs typeface="Times New Roman"/>
              </a:rPr>
              <a:t> </a:t>
            </a:r>
            <a:r>
              <a:rPr lang="tr-TR" sz="2000" dirty="0" err="1">
                <a:latin typeface="Times New Roman"/>
                <a:ea typeface="宋体"/>
                <a:cs typeface="Times New Roman"/>
              </a:rPr>
              <a:t>individually</a:t>
            </a:r>
            <a:r>
              <a:rPr lang="tr-TR" sz="2000" dirty="0">
                <a:latin typeface="Times New Roman"/>
                <a:ea typeface="宋体"/>
                <a:cs typeface="Times New Roman"/>
              </a:rPr>
              <a:t>, </a:t>
            </a:r>
            <a:r>
              <a:rPr lang="tr-TR" sz="2000" dirty="0" err="1">
                <a:latin typeface="Times New Roman"/>
                <a:ea typeface="宋体"/>
                <a:cs typeface="Times New Roman"/>
              </a:rPr>
              <a:t>with</a:t>
            </a:r>
            <a:r>
              <a:rPr lang="tr-TR" sz="2000" dirty="0">
                <a:latin typeface="Times New Roman"/>
                <a:ea typeface="宋体"/>
                <a:cs typeface="Times New Roman"/>
              </a:rPr>
              <a:t> BERT </a:t>
            </a:r>
            <a:r>
              <a:rPr lang="tr-TR" sz="2000" dirty="0" err="1">
                <a:latin typeface="Times New Roman"/>
                <a:ea typeface="宋体"/>
                <a:cs typeface="Times New Roman"/>
              </a:rPr>
              <a:t>for</a:t>
            </a:r>
            <a:r>
              <a:rPr lang="tr-TR" sz="2000" dirty="0">
                <a:latin typeface="Times New Roman"/>
                <a:ea typeface="宋体"/>
                <a:cs typeface="Times New Roman"/>
              </a:rPr>
              <a:t> </a:t>
            </a:r>
            <a:r>
              <a:rPr lang="tr-TR" sz="2000" dirty="0" err="1">
                <a:latin typeface="Times New Roman"/>
                <a:ea typeface="宋体"/>
                <a:cs typeface="Times New Roman"/>
              </a:rPr>
              <a:t>text</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XGBoost</a:t>
            </a:r>
            <a:r>
              <a:rPr lang="tr-TR" sz="2000" dirty="0">
                <a:latin typeface="Times New Roman"/>
                <a:ea typeface="宋体"/>
                <a:cs typeface="Times New Roman"/>
              </a:rPr>
              <a:t> </a:t>
            </a:r>
            <a:r>
              <a:rPr lang="tr-TR" sz="2000" dirty="0" err="1">
                <a:latin typeface="Times New Roman"/>
                <a:ea typeface="宋体"/>
                <a:cs typeface="Times New Roman"/>
              </a:rPr>
              <a:t>for</a:t>
            </a:r>
            <a:r>
              <a:rPr lang="tr-TR" sz="2000" dirty="0">
                <a:latin typeface="Times New Roman"/>
                <a:ea typeface="宋体"/>
                <a:cs typeface="Times New Roman"/>
              </a:rPr>
              <a:t> </a:t>
            </a:r>
            <a:r>
              <a:rPr lang="tr-TR" sz="2000" dirty="0" err="1">
                <a:latin typeface="Times New Roman"/>
                <a:ea typeface="宋体"/>
                <a:cs typeface="Times New Roman"/>
              </a:rPr>
              <a:t>audio</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video. </a:t>
            </a:r>
            <a:r>
              <a:rPr lang="tr-TR" sz="2000" dirty="0" err="1">
                <a:latin typeface="Times New Roman"/>
                <a:ea typeface="宋体"/>
                <a:cs typeface="Times New Roman"/>
              </a:rPr>
              <a:t>Afterwards</a:t>
            </a:r>
            <a:r>
              <a:rPr lang="tr-TR" sz="2000" dirty="0">
                <a:latin typeface="Times New Roman"/>
                <a:ea typeface="宋体"/>
                <a:cs typeface="Times New Roman"/>
              </a:rPr>
              <a:t>, </a:t>
            </a:r>
            <a:r>
              <a:rPr lang="tr-TR" sz="2000" dirty="0" err="1">
                <a:latin typeface="Times New Roman"/>
                <a:ea typeface="宋体"/>
                <a:cs typeface="Times New Roman"/>
              </a:rPr>
              <a:t>all</a:t>
            </a:r>
            <a:r>
              <a:rPr lang="tr-TR" sz="2000" dirty="0">
                <a:latin typeface="Times New Roman"/>
                <a:ea typeface="宋体"/>
                <a:cs typeface="Times New Roman"/>
              </a:rPr>
              <a:t> </a:t>
            </a:r>
            <a:r>
              <a:rPr lang="tr-TR" sz="2000" dirty="0" err="1">
                <a:latin typeface="Times New Roman"/>
                <a:ea typeface="宋体"/>
                <a:cs typeface="Times New Roman"/>
              </a:rPr>
              <a:t>feature</a:t>
            </a:r>
            <a:r>
              <a:rPr lang="tr-TR" sz="2000" dirty="0">
                <a:latin typeface="Times New Roman"/>
                <a:ea typeface="宋体"/>
                <a:cs typeface="Times New Roman"/>
              </a:rPr>
              <a:t> </a:t>
            </a:r>
            <a:r>
              <a:rPr lang="tr-TR" sz="2000" dirty="0" err="1">
                <a:latin typeface="Times New Roman"/>
                <a:ea typeface="宋体"/>
                <a:cs typeface="Times New Roman"/>
              </a:rPr>
              <a:t>combinations</a:t>
            </a:r>
            <a:r>
              <a:rPr lang="tr-TR" sz="2000" dirty="0">
                <a:latin typeface="Times New Roman"/>
                <a:ea typeface="宋体"/>
                <a:cs typeface="Times New Roman"/>
              </a:rPr>
              <a:t> </a:t>
            </a:r>
            <a:r>
              <a:rPr lang="tr-TR" sz="2000" dirty="0" err="1">
                <a:latin typeface="Times New Roman"/>
                <a:ea typeface="宋体"/>
                <a:cs typeface="Times New Roman"/>
              </a:rPr>
              <a:t>underwent</a:t>
            </a:r>
            <a:r>
              <a:rPr lang="tr-TR" sz="2000" dirty="0">
                <a:latin typeface="Times New Roman"/>
                <a:ea typeface="宋体"/>
                <a:cs typeface="Times New Roman"/>
              </a:rPr>
              <a:t> </a:t>
            </a:r>
            <a:r>
              <a:rPr lang="tr-TR" sz="2000" dirty="0" err="1">
                <a:latin typeface="Times New Roman"/>
                <a:ea typeface="宋体"/>
                <a:cs typeface="Times New Roman"/>
              </a:rPr>
              <a:t>classification</a:t>
            </a:r>
            <a:r>
              <a:rPr lang="tr-TR" sz="2000" dirty="0">
                <a:latin typeface="Times New Roman"/>
                <a:ea typeface="宋体"/>
                <a:cs typeface="Times New Roman"/>
              </a:rPr>
              <a:t> </a:t>
            </a:r>
            <a:r>
              <a:rPr lang="tr-TR" sz="2000" dirty="0" err="1">
                <a:latin typeface="Times New Roman"/>
                <a:ea typeface="宋体"/>
                <a:cs typeface="Times New Roman"/>
              </a:rPr>
              <a:t>using</a:t>
            </a:r>
            <a:r>
              <a:rPr lang="tr-TR" sz="2000" dirty="0">
                <a:latin typeface="Times New Roman"/>
                <a:ea typeface="宋体"/>
                <a:cs typeface="Times New Roman"/>
              </a:rPr>
              <a:t> </a:t>
            </a:r>
            <a:r>
              <a:rPr lang="tr-TR" sz="2000" dirty="0" err="1">
                <a:latin typeface="Times New Roman"/>
                <a:ea typeface="宋体"/>
                <a:cs typeface="Times New Roman"/>
              </a:rPr>
              <a:t>XGBoost</a:t>
            </a:r>
            <a:r>
              <a:rPr lang="tr-TR" sz="2000" dirty="0">
                <a:latin typeface="Times New Roman"/>
                <a:ea typeface="宋体"/>
                <a:cs typeface="Times New Roman"/>
              </a:rPr>
              <a:t>.</a:t>
            </a:r>
          </a:p>
          <a:p>
            <a:pPr marL="342900" indent="-342900">
              <a:spcBef>
                <a:spcPts val="511"/>
              </a:spcBef>
              <a:spcAft>
                <a:spcPts val="1021"/>
              </a:spcAft>
              <a:buFont typeface="Arial" panose="020B0604020202020204" pitchFamily="34" charset="0"/>
              <a:buChar char="•"/>
              <a:defRPr/>
            </a:pPr>
            <a:r>
              <a:rPr lang="en-US" sz="2000" dirty="0">
                <a:latin typeface="Times New Roman"/>
                <a:ea typeface="宋体"/>
                <a:cs typeface="Times New Roman"/>
              </a:rPr>
              <a:t>BERT is utilized for text classification because it comprehends text by considering both context aspects (pre and post), capturing word meanings and relationships accurately for enhanced performance and accuracy.</a:t>
            </a:r>
            <a:endParaRPr lang="tr-TR" sz="2000" dirty="0">
              <a:latin typeface="Times New Roman"/>
              <a:ea typeface="宋体"/>
              <a:cs typeface="Times New Roman"/>
            </a:endParaRPr>
          </a:p>
          <a:p>
            <a:pPr marL="342900" indent="-342900">
              <a:spcBef>
                <a:spcPts val="511"/>
              </a:spcBef>
              <a:spcAft>
                <a:spcPts val="1021"/>
              </a:spcAft>
              <a:buFont typeface="Arial" panose="020B0604020202020204" pitchFamily="34" charset="0"/>
              <a:buChar char="•"/>
              <a:defRPr/>
            </a:pPr>
            <a:r>
              <a:rPr lang="tr-TR" sz="2000" dirty="0">
                <a:latin typeface="Times New Roman"/>
                <a:ea typeface="宋体"/>
                <a:cs typeface="Times New Roman"/>
              </a:rPr>
              <a:t>Using </a:t>
            </a:r>
            <a:r>
              <a:rPr lang="tr-TR" sz="2000" dirty="0" err="1">
                <a:latin typeface="Times New Roman"/>
                <a:ea typeface="宋体"/>
                <a:cs typeface="Times New Roman"/>
              </a:rPr>
              <a:t>XGBoost</a:t>
            </a:r>
            <a:r>
              <a:rPr lang="tr-TR" sz="2000" dirty="0">
                <a:latin typeface="Times New Roman"/>
                <a:ea typeface="宋体"/>
                <a:cs typeface="Times New Roman"/>
              </a:rPr>
              <a:t> </a:t>
            </a:r>
            <a:r>
              <a:rPr lang="tr-TR" sz="2000" dirty="0" err="1">
                <a:latin typeface="Times New Roman"/>
                <a:ea typeface="宋体"/>
                <a:cs typeface="Times New Roman"/>
              </a:rPr>
              <a:t>for</a:t>
            </a:r>
            <a:r>
              <a:rPr lang="tr-TR" sz="2000" dirty="0">
                <a:latin typeface="Times New Roman"/>
                <a:ea typeface="宋体"/>
                <a:cs typeface="Times New Roman"/>
              </a:rPr>
              <a:t> </a:t>
            </a:r>
            <a:r>
              <a:rPr lang="tr-TR" sz="2000" dirty="0" err="1">
                <a:latin typeface="Times New Roman"/>
                <a:ea typeface="宋体"/>
                <a:cs typeface="Times New Roman"/>
              </a:rPr>
              <a:t>classifying</a:t>
            </a:r>
            <a:r>
              <a:rPr lang="tr-TR" sz="2000" dirty="0">
                <a:latin typeface="Times New Roman"/>
                <a:ea typeface="宋体"/>
                <a:cs typeface="Times New Roman"/>
              </a:rPr>
              <a:t> </a:t>
            </a:r>
            <a:r>
              <a:rPr lang="tr-TR" sz="2000" dirty="0" err="1">
                <a:latin typeface="Times New Roman"/>
                <a:ea typeface="宋体"/>
                <a:cs typeface="Times New Roman"/>
              </a:rPr>
              <a:t>audio</a:t>
            </a:r>
            <a:r>
              <a:rPr lang="tr-TR" sz="2000" dirty="0">
                <a:latin typeface="Times New Roman"/>
                <a:ea typeface="宋体"/>
                <a:cs typeface="Times New Roman"/>
              </a:rPr>
              <a:t>, video,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combined</a:t>
            </a:r>
            <a:r>
              <a:rPr lang="tr-TR" sz="2000" dirty="0">
                <a:latin typeface="Times New Roman"/>
                <a:ea typeface="宋体"/>
                <a:cs typeface="Times New Roman"/>
              </a:rPr>
              <a:t> </a:t>
            </a:r>
            <a:r>
              <a:rPr lang="tr-TR" sz="2000" dirty="0" err="1">
                <a:latin typeface="Times New Roman"/>
                <a:ea typeface="宋体"/>
                <a:cs typeface="Times New Roman"/>
              </a:rPr>
              <a:t>features</a:t>
            </a:r>
            <a:r>
              <a:rPr lang="tr-TR" sz="2000" dirty="0">
                <a:latin typeface="Times New Roman"/>
                <a:ea typeface="宋体"/>
                <a:cs typeface="Times New Roman"/>
              </a:rPr>
              <a:t> </a:t>
            </a:r>
            <a:r>
              <a:rPr lang="tr-TR" sz="2000" dirty="0" err="1">
                <a:latin typeface="Times New Roman"/>
                <a:ea typeface="宋体"/>
                <a:cs typeface="Times New Roman"/>
              </a:rPr>
              <a:t>leads</a:t>
            </a:r>
            <a:r>
              <a:rPr lang="tr-TR" sz="2000" dirty="0">
                <a:latin typeface="Times New Roman"/>
                <a:ea typeface="宋体"/>
                <a:cs typeface="Times New Roman"/>
              </a:rPr>
              <a:t> </a:t>
            </a:r>
            <a:r>
              <a:rPr lang="tr-TR" sz="2000" dirty="0" err="1">
                <a:latin typeface="Times New Roman"/>
                <a:ea typeface="宋体"/>
                <a:cs typeface="Times New Roman"/>
              </a:rPr>
              <a:t>to</a:t>
            </a:r>
            <a:r>
              <a:rPr lang="tr-TR" sz="2000" dirty="0">
                <a:latin typeface="Times New Roman"/>
                <a:ea typeface="宋体"/>
                <a:cs typeface="Times New Roman"/>
              </a:rPr>
              <a:t> </a:t>
            </a:r>
            <a:r>
              <a:rPr lang="tr-TR" sz="2000" dirty="0" err="1">
                <a:latin typeface="Times New Roman"/>
                <a:ea typeface="宋体"/>
                <a:cs typeface="Times New Roman"/>
              </a:rPr>
              <a:t>high</a:t>
            </a:r>
            <a:r>
              <a:rPr lang="tr-TR" sz="2000" dirty="0">
                <a:latin typeface="Times New Roman"/>
                <a:ea typeface="宋体"/>
                <a:cs typeface="Times New Roman"/>
              </a:rPr>
              <a:t> </a:t>
            </a:r>
            <a:r>
              <a:rPr lang="tr-TR" sz="2000" dirty="0" err="1">
                <a:latin typeface="Times New Roman"/>
                <a:ea typeface="宋体"/>
                <a:cs typeface="Times New Roman"/>
              </a:rPr>
              <a:t>performance</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accuracy</a:t>
            </a:r>
            <a:r>
              <a:rPr lang="tr-TR" sz="2000" dirty="0">
                <a:latin typeface="Times New Roman"/>
                <a:ea typeface="宋体"/>
                <a:cs typeface="Times New Roman"/>
              </a:rPr>
              <a:t> </a:t>
            </a:r>
            <a:r>
              <a:rPr lang="tr-TR" sz="2000" dirty="0" err="1">
                <a:latin typeface="Times New Roman"/>
                <a:ea typeface="宋体"/>
                <a:cs typeface="Times New Roman"/>
              </a:rPr>
              <a:t>due</a:t>
            </a:r>
            <a:r>
              <a:rPr lang="tr-TR" sz="2000" dirty="0">
                <a:latin typeface="Times New Roman"/>
                <a:ea typeface="宋体"/>
                <a:cs typeface="Times New Roman"/>
              </a:rPr>
              <a:t> </a:t>
            </a:r>
            <a:r>
              <a:rPr lang="tr-TR" sz="2000" dirty="0" err="1">
                <a:latin typeface="Times New Roman"/>
                <a:ea typeface="宋体"/>
                <a:cs typeface="Times New Roman"/>
              </a:rPr>
              <a:t>to</a:t>
            </a:r>
            <a:r>
              <a:rPr lang="tr-TR" sz="2000" dirty="0">
                <a:latin typeface="Times New Roman"/>
                <a:ea typeface="宋体"/>
                <a:cs typeface="Times New Roman"/>
              </a:rPr>
              <a:t> </a:t>
            </a:r>
            <a:r>
              <a:rPr lang="tr-TR" sz="2000" dirty="0" err="1">
                <a:latin typeface="Times New Roman"/>
                <a:ea typeface="宋体"/>
                <a:cs typeface="Times New Roman"/>
              </a:rPr>
              <a:t>its</a:t>
            </a:r>
            <a:r>
              <a:rPr lang="tr-TR" sz="2000" dirty="0">
                <a:latin typeface="Times New Roman"/>
                <a:ea typeface="宋体"/>
                <a:cs typeface="Times New Roman"/>
              </a:rPr>
              <a:t> </a:t>
            </a:r>
            <a:r>
              <a:rPr lang="tr-TR" sz="2000" dirty="0" err="1">
                <a:latin typeface="Times New Roman"/>
                <a:ea typeface="宋体"/>
                <a:cs typeface="Times New Roman"/>
              </a:rPr>
              <a:t>effectiveness</a:t>
            </a:r>
            <a:r>
              <a:rPr lang="tr-TR" sz="2000" dirty="0">
                <a:latin typeface="Times New Roman"/>
                <a:ea typeface="宋体"/>
                <a:cs typeface="Times New Roman"/>
              </a:rPr>
              <a:t> on </a:t>
            </a:r>
            <a:r>
              <a:rPr lang="tr-TR" sz="2000" dirty="0" err="1">
                <a:latin typeface="Times New Roman"/>
                <a:ea typeface="宋体"/>
                <a:cs typeface="Times New Roman"/>
              </a:rPr>
              <a:t>complex</a:t>
            </a:r>
            <a:r>
              <a:rPr lang="tr-TR" sz="2000" dirty="0">
                <a:latin typeface="Times New Roman"/>
                <a:ea typeface="宋体"/>
                <a:cs typeface="Times New Roman"/>
              </a:rPr>
              <a:t> data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fast</a:t>
            </a:r>
            <a:r>
              <a:rPr lang="tr-TR" sz="2000" dirty="0">
                <a:latin typeface="Times New Roman"/>
                <a:ea typeface="宋体"/>
                <a:cs typeface="Times New Roman"/>
              </a:rPr>
              <a:t> </a:t>
            </a:r>
            <a:r>
              <a:rPr lang="tr-TR" sz="2000" dirty="0" err="1">
                <a:latin typeface="Times New Roman"/>
                <a:ea typeface="宋体"/>
                <a:cs typeface="Times New Roman"/>
              </a:rPr>
              <a:t>training</a:t>
            </a:r>
            <a:r>
              <a:rPr lang="tr-TR" sz="2000" dirty="0">
                <a:latin typeface="Times New Roman"/>
                <a:ea typeface="宋体"/>
                <a:cs typeface="Times New Roman"/>
              </a:rPr>
              <a:t> </a:t>
            </a:r>
            <a:r>
              <a:rPr lang="tr-TR" sz="2000" dirty="0" err="1">
                <a:latin typeface="Times New Roman"/>
                <a:ea typeface="宋体"/>
                <a:cs typeface="Times New Roman"/>
              </a:rPr>
              <a:t>process</a:t>
            </a:r>
            <a:r>
              <a:rPr lang="tr-TR" sz="2000" dirty="0">
                <a:latin typeface="Times New Roman"/>
                <a:ea typeface="宋体"/>
                <a:cs typeface="Times New Roman"/>
              </a:rPr>
              <a:t>. </a:t>
            </a:r>
            <a:r>
              <a:rPr lang="tr-TR" sz="2000" dirty="0" err="1">
                <a:latin typeface="Times New Roman"/>
                <a:ea typeface="宋体"/>
                <a:cs typeface="Times New Roman"/>
              </a:rPr>
              <a:t>XGBoost's</a:t>
            </a:r>
            <a:r>
              <a:rPr lang="tr-TR" sz="2000" dirty="0">
                <a:latin typeface="Times New Roman"/>
                <a:ea typeface="宋体"/>
                <a:cs typeface="Times New Roman"/>
              </a:rPr>
              <a:t> </a:t>
            </a:r>
            <a:r>
              <a:rPr lang="tr-TR" sz="2000" dirty="0" err="1">
                <a:latin typeface="Times New Roman"/>
                <a:ea typeface="宋体"/>
                <a:cs typeface="Times New Roman"/>
              </a:rPr>
              <a:t>powerful</a:t>
            </a:r>
            <a:r>
              <a:rPr lang="tr-TR" sz="2000" dirty="0">
                <a:latin typeface="Times New Roman"/>
                <a:ea typeface="宋体"/>
                <a:cs typeface="Times New Roman"/>
              </a:rPr>
              <a:t> </a:t>
            </a:r>
            <a:r>
              <a:rPr lang="tr-TR" sz="2000" dirty="0" err="1">
                <a:latin typeface="Times New Roman"/>
                <a:ea typeface="宋体"/>
                <a:cs typeface="Times New Roman"/>
              </a:rPr>
              <a:t>gradient</a:t>
            </a:r>
            <a:r>
              <a:rPr lang="tr-TR" sz="2000" dirty="0">
                <a:latin typeface="Times New Roman"/>
                <a:ea typeface="宋体"/>
                <a:cs typeface="Times New Roman"/>
              </a:rPr>
              <a:t> </a:t>
            </a:r>
            <a:r>
              <a:rPr lang="tr-TR" sz="2000" dirty="0" err="1">
                <a:latin typeface="Times New Roman"/>
                <a:ea typeface="宋体"/>
                <a:cs typeface="Times New Roman"/>
              </a:rPr>
              <a:t>boosting</a:t>
            </a:r>
            <a:r>
              <a:rPr lang="tr-TR" sz="2000" dirty="0">
                <a:latin typeface="Times New Roman"/>
                <a:ea typeface="宋体"/>
                <a:cs typeface="Times New Roman"/>
              </a:rPr>
              <a:t> </a:t>
            </a:r>
            <a:r>
              <a:rPr lang="tr-TR" sz="2000" dirty="0" err="1">
                <a:latin typeface="Times New Roman"/>
                <a:ea typeface="宋体"/>
                <a:cs typeface="Times New Roman"/>
              </a:rPr>
              <a:t>algorithm</a:t>
            </a:r>
            <a:r>
              <a:rPr lang="tr-TR" sz="2000" dirty="0">
                <a:latin typeface="Times New Roman"/>
                <a:ea typeface="宋体"/>
                <a:cs typeface="Times New Roman"/>
              </a:rPr>
              <a:t> </a:t>
            </a:r>
            <a:r>
              <a:rPr lang="tr-TR" sz="2000" dirty="0" err="1">
                <a:latin typeface="Times New Roman"/>
                <a:ea typeface="宋体"/>
                <a:cs typeface="Times New Roman"/>
              </a:rPr>
              <a:t>prevents</a:t>
            </a:r>
            <a:r>
              <a:rPr lang="tr-TR" sz="2000" dirty="0">
                <a:latin typeface="Times New Roman"/>
                <a:ea typeface="宋体"/>
                <a:cs typeface="Times New Roman"/>
              </a:rPr>
              <a:t> </a:t>
            </a:r>
            <a:r>
              <a:rPr lang="tr-TR" sz="2000" dirty="0" err="1">
                <a:latin typeface="Times New Roman"/>
                <a:ea typeface="宋体"/>
                <a:cs typeface="Times New Roman"/>
              </a:rPr>
              <a:t>overfitting</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its</a:t>
            </a:r>
            <a:r>
              <a:rPr lang="tr-TR" sz="2000" dirty="0">
                <a:latin typeface="Times New Roman"/>
                <a:ea typeface="宋体"/>
                <a:cs typeface="Times New Roman"/>
              </a:rPr>
              <a:t> </a:t>
            </a:r>
            <a:r>
              <a:rPr lang="tr-TR" sz="2000" dirty="0" err="1">
                <a:latin typeface="Times New Roman"/>
                <a:ea typeface="宋体"/>
                <a:cs typeface="Times New Roman"/>
              </a:rPr>
              <a:t>parallel</a:t>
            </a:r>
            <a:r>
              <a:rPr lang="tr-TR" sz="2000" dirty="0">
                <a:latin typeface="Times New Roman"/>
                <a:ea typeface="宋体"/>
                <a:cs typeface="Times New Roman"/>
              </a:rPr>
              <a:t> </a:t>
            </a:r>
            <a:r>
              <a:rPr lang="tr-TR" sz="2000" dirty="0" err="1">
                <a:latin typeface="Times New Roman"/>
                <a:ea typeface="宋体"/>
                <a:cs typeface="Times New Roman"/>
              </a:rPr>
              <a:t>processing</a:t>
            </a:r>
            <a:r>
              <a:rPr lang="tr-TR" sz="2000" dirty="0">
                <a:latin typeface="Times New Roman"/>
                <a:ea typeface="宋体"/>
                <a:cs typeface="Times New Roman"/>
              </a:rPr>
              <a:t> </a:t>
            </a:r>
            <a:r>
              <a:rPr lang="tr-TR" sz="2000" dirty="0" err="1">
                <a:latin typeface="Times New Roman"/>
                <a:ea typeface="宋体"/>
                <a:cs typeface="Times New Roman"/>
              </a:rPr>
              <a:t>capability</a:t>
            </a:r>
            <a:r>
              <a:rPr lang="tr-TR" sz="2000" dirty="0">
                <a:latin typeface="Times New Roman"/>
                <a:ea typeface="宋体"/>
                <a:cs typeface="Times New Roman"/>
              </a:rPr>
              <a:t> </a:t>
            </a:r>
            <a:r>
              <a:rPr lang="tr-TR" sz="2000" dirty="0" err="1">
                <a:latin typeface="Times New Roman"/>
                <a:ea typeface="宋体"/>
                <a:cs typeface="Times New Roman"/>
              </a:rPr>
              <a:t>further</a:t>
            </a:r>
            <a:r>
              <a:rPr lang="tr-TR" sz="2000" dirty="0">
                <a:latin typeface="Times New Roman"/>
                <a:ea typeface="宋体"/>
                <a:cs typeface="Times New Roman"/>
              </a:rPr>
              <a:t> </a:t>
            </a:r>
            <a:r>
              <a:rPr lang="tr-TR" sz="2000" dirty="0" err="1">
                <a:latin typeface="Times New Roman"/>
                <a:ea typeface="宋体"/>
                <a:cs typeface="Times New Roman"/>
              </a:rPr>
              <a:t>enhances</a:t>
            </a:r>
            <a:r>
              <a:rPr lang="tr-TR" sz="2000" dirty="0">
                <a:latin typeface="Times New Roman"/>
                <a:ea typeface="宋体"/>
                <a:cs typeface="Times New Roman"/>
              </a:rPr>
              <a:t> </a:t>
            </a:r>
            <a:r>
              <a:rPr lang="tr-TR" sz="2000" dirty="0" err="1">
                <a:latin typeface="Times New Roman"/>
                <a:ea typeface="宋体"/>
                <a:cs typeface="Times New Roman"/>
              </a:rPr>
              <a:t>efficiency</a:t>
            </a:r>
            <a:r>
              <a:rPr lang="tr-TR" sz="2000" dirty="0">
                <a:latin typeface="Times New Roman"/>
                <a:ea typeface="宋体"/>
                <a:cs typeface="Times New Roman"/>
              </a:rPr>
              <a:t>.</a:t>
            </a:r>
            <a:endParaRPr lang="tr-TR" dirty="0"/>
          </a:p>
          <a:p>
            <a:pPr marL="342900" indent="-342900">
              <a:spcBef>
                <a:spcPts val="511"/>
              </a:spcBef>
              <a:spcAft>
                <a:spcPts val="1021"/>
              </a:spcAft>
              <a:buFont typeface="Arial" panose="020B0604020202020204" pitchFamily="34" charset="0"/>
              <a:buChar char="•"/>
              <a:defRPr/>
            </a:pPr>
            <a:endParaRPr lang="tr-TR" sz="2000" dirty="0">
              <a:ea typeface="宋体" panose="02010600030101010101" pitchFamily="2" charset="-122"/>
              <a:cs typeface="Times New Roman" panose="02020603050405020304" pitchFamily="18" charset="0"/>
            </a:endParaRPr>
          </a:p>
          <a:p>
            <a:pPr>
              <a:spcBef>
                <a:spcPts val="511"/>
              </a:spcBef>
              <a:spcAft>
                <a:spcPts val="1021"/>
              </a:spcAft>
              <a:defRPr/>
            </a:pPr>
            <a:endParaRPr lang="tr-TR" sz="2400" dirty="0">
              <a:ea typeface="宋体" panose="02010600030101010101" pitchFamily="2" charset="-122"/>
              <a:cs typeface="Times New Roman" panose="02020603050405020304" pitchFamily="18" charset="0"/>
            </a:endParaRPr>
          </a:p>
          <a:p>
            <a:pPr>
              <a:spcBef>
                <a:spcPts val="511"/>
              </a:spcBef>
              <a:spcAft>
                <a:spcPts val="1021"/>
              </a:spcAft>
              <a:defRPr/>
            </a:pPr>
            <a:endParaRPr lang="en-GB" altLang="zh-CN" sz="2400" b="1" dirty="0">
              <a:ea typeface="宋体" panose="02010600030101010101" pitchFamily="2" charset="-122"/>
              <a:cs typeface="Times New Roman" panose="02020603050405020304" pitchFamily="18" charset="0"/>
            </a:endParaRPr>
          </a:p>
        </p:txBody>
      </p:sp>
      <p:sp>
        <p:nvSpPr>
          <p:cNvPr id="3109" name="Text Box 7512">
            <a:extLst>
              <a:ext uri="{FF2B5EF4-FFF2-40B4-BE49-F238E27FC236}">
                <a16:creationId xmlns:a16="http://schemas.microsoft.com/office/drawing/2014/main" id="{F937CD7F-A296-B83F-DF30-921CE2B5F669}"/>
              </a:ext>
            </a:extLst>
          </p:cNvPr>
          <p:cNvSpPr txBox="1">
            <a:spLocks noChangeArrowheads="1"/>
          </p:cNvSpPr>
          <p:nvPr/>
        </p:nvSpPr>
        <p:spPr bwMode="auto">
          <a:xfrm>
            <a:off x="11067617" y="23199383"/>
            <a:ext cx="9429519" cy="519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altLang="zh-CN" sz="2400" b="1" dirty="0" err="1">
                <a:ea typeface="宋体" panose="02010600030101010101" pitchFamily="2" charset="-122"/>
              </a:rPr>
              <a:t>Conclusion</a:t>
            </a:r>
            <a:r>
              <a:rPr lang="tr-TR" altLang="zh-CN" sz="2400" b="1" dirty="0">
                <a:ea typeface="宋体" panose="02010600030101010101" pitchFamily="2" charset="-122"/>
              </a:rPr>
              <a:t> </a:t>
            </a:r>
          </a:p>
          <a:p>
            <a:pPr algn="just"/>
            <a:r>
              <a:rPr lang="en-US" altLang="zh-CN" sz="2000" dirty="0">
                <a:ea typeface="宋体" panose="02010600030101010101" pitchFamily="2" charset="-122"/>
              </a:rPr>
              <a:t>In this study, emotion detection from text, audio, and video features is examined. Text, audio, and video features were combined in various ways to observe their impact on emotion detection using two data sets: </a:t>
            </a:r>
            <a:r>
              <a:rPr lang="en-US" altLang="zh-CN" sz="2000" dirty="0" err="1">
                <a:ea typeface="宋体" panose="02010600030101010101" pitchFamily="2" charset="-122"/>
              </a:rPr>
              <a:t>SemEval</a:t>
            </a:r>
            <a:r>
              <a:rPr lang="en-US" altLang="zh-CN" sz="2000" dirty="0">
                <a:ea typeface="宋体" panose="02010600030101010101" pitchFamily="2" charset="-122"/>
              </a:rPr>
              <a:t> and IEMOCAP. Feature extraction was conducted with BERT for text, </a:t>
            </a:r>
            <a:r>
              <a:rPr lang="en-US" altLang="zh-CN" sz="2000" dirty="0" err="1">
                <a:ea typeface="宋体" panose="02010600030101010101" pitchFamily="2" charset="-122"/>
              </a:rPr>
              <a:t>OpenSMILE</a:t>
            </a:r>
            <a:r>
              <a:rPr lang="en-US" altLang="zh-CN" sz="2000" dirty="0">
                <a:ea typeface="宋体" panose="02010600030101010101" pitchFamily="2" charset="-122"/>
              </a:rPr>
              <a:t> for audio, and 3D-CNN for </a:t>
            </a:r>
            <a:r>
              <a:rPr lang="en-US" altLang="zh-CN" sz="2000" dirty="0" err="1">
                <a:ea typeface="宋体" panose="02010600030101010101" pitchFamily="2" charset="-122"/>
              </a:rPr>
              <a:t>video.The</a:t>
            </a:r>
            <a:r>
              <a:rPr lang="en-US" altLang="zh-CN" sz="2000" dirty="0">
                <a:ea typeface="宋体" panose="02010600030101010101" pitchFamily="2" charset="-122"/>
              </a:rPr>
              <a:t> BERT model was used for text classification, while the XGB model was used for audio and video. </a:t>
            </a:r>
            <a:endParaRPr lang="tr-TR" altLang="zh-CN" sz="2000" dirty="0">
              <a:ea typeface="宋体" panose="02010600030101010101" pitchFamily="2" charset="-122"/>
            </a:endParaRPr>
          </a:p>
          <a:p>
            <a:pPr algn="just"/>
            <a:endParaRPr lang="tr-TR" altLang="zh-CN" sz="2000" dirty="0">
              <a:ea typeface="宋体" panose="02010600030101010101" pitchFamily="2" charset="-122"/>
            </a:endParaRPr>
          </a:p>
          <a:p>
            <a:pPr algn="just"/>
            <a:r>
              <a:rPr lang="en-US" altLang="zh-CN" sz="2000" dirty="0">
                <a:ea typeface="宋体" panose="02010600030101010101" pitchFamily="2" charset="-122"/>
              </a:rPr>
              <a:t>Results showed that text-based emotion detection was more successful than using audio or video </a:t>
            </a:r>
            <a:r>
              <a:rPr lang="en-US" altLang="zh-CN" sz="2000" dirty="0" err="1">
                <a:ea typeface="宋体" panose="02010600030101010101" pitchFamily="2" charset="-122"/>
              </a:rPr>
              <a:t>alone.When</a:t>
            </a:r>
            <a:r>
              <a:rPr lang="en-US" altLang="zh-CN" sz="2000" dirty="0">
                <a:ea typeface="宋体" panose="02010600030101010101" pitchFamily="2" charset="-122"/>
              </a:rPr>
              <a:t> combining features, the text-audio-video model achieved the highest success among combined models but did not surpass the text-only model. The inclusion of potentially misleading gestures, facial expressions, and tones in some videos and audios might have negatively impacted the model's predictions.</a:t>
            </a:r>
            <a:r>
              <a:rPr lang="tr-TR" altLang="zh-CN" sz="2000" dirty="0">
                <a:ea typeface="宋体" panose="02010600030101010101" pitchFamily="2" charset="-122"/>
              </a:rPr>
              <a:t> </a:t>
            </a:r>
            <a:r>
              <a:rPr lang="en-US" altLang="zh-CN" sz="2000" dirty="0">
                <a:ea typeface="宋体" panose="02010600030101010101" pitchFamily="2" charset="-122"/>
              </a:rPr>
              <a:t>It can be stated that this</a:t>
            </a:r>
            <a:r>
              <a:rPr lang="tr-TR" altLang="zh-CN" sz="2000" dirty="0">
                <a:ea typeface="宋体" panose="02010600030101010101" pitchFamily="2" charset="-122"/>
              </a:rPr>
              <a:t> </a:t>
            </a:r>
            <a:r>
              <a:rPr lang="en-US" altLang="zh-CN" sz="2000" dirty="0">
                <a:ea typeface="宋体" panose="02010600030101010101" pitchFamily="2" charset="-122"/>
              </a:rPr>
              <a:t>result is robust because the study was tested on two distinct datasets, and the same</a:t>
            </a:r>
            <a:r>
              <a:rPr lang="tr-TR" altLang="zh-CN" sz="2000" dirty="0">
                <a:ea typeface="宋体" panose="02010600030101010101" pitchFamily="2" charset="-122"/>
              </a:rPr>
              <a:t> </a:t>
            </a:r>
            <a:r>
              <a:rPr lang="en-US" altLang="zh-CN" sz="2000" dirty="0">
                <a:ea typeface="宋体" panose="02010600030101010101" pitchFamily="2" charset="-122"/>
              </a:rPr>
              <a:t>circumstances applied to both.</a:t>
            </a:r>
          </a:p>
          <a:p>
            <a:pPr algn="just"/>
            <a:endParaRPr lang="en-US" altLang="zh-CN" sz="2000" dirty="0">
              <a:ea typeface="宋体" panose="02010600030101010101" pitchFamily="2" charset="-122"/>
            </a:endParaRPr>
          </a:p>
        </p:txBody>
      </p:sp>
      <p:sp>
        <p:nvSpPr>
          <p:cNvPr id="3111" name="Text Box 7523">
            <a:extLst>
              <a:ext uri="{FF2B5EF4-FFF2-40B4-BE49-F238E27FC236}">
                <a16:creationId xmlns:a16="http://schemas.microsoft.com/office/drawing/2014/main" id="{AF9BB22D-7E66-0419-AF82-818BED131EAD}"/>
              </a:ext>
            </a:extLst>
          </p:cNvPr>
          <p:cNvSpPr txBox="1">
            <a:spLocks noChangeArrowheads="1"/>
          </p:cNvSpPr>
          <p:nvPr/>
        </p:nvSpPr>
        <p:spPr bwMode="auto">
          <a:xfrm>
            <a:off x="11060338" y="28295872"/>
            <a:ext cx="9229730" cy="1315181"/>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lgn="just">
              <a:spcBef>
                <a:spcPts val="511"/>
              </a:spcBef>
              <a:spcAft>
                <a:spcPts val="1021"/>
              </a:spcAft>
              <a:defRPr/>
            </a:pPr>
            <a:r>
              <a:rPr lang="tr-TR" altLang="zh-CN" sz="2400" b="1" dirty="0" err="1">
                <a:ea typeface="宋体" panose="02010600030101010101" pitchFamily="2" charset="-122"/>
              </a:rPr>
              <a:t>References</a:t>
            </a:r>
            <a:endParaRPr lang="en-US" altLang="zh-CN" sz="2400" b="1" dirty="0">
              <a:ea typeface="宋体" panose="02010600030101010101" pitchFamily="2" charset="-122"/>
            </a:endParaRPr>
          </a:p>
          <a:p>
            <a:pPr algn="just">
              <a:spcBef>
                <a:spcPts val="0"/>
              </a:spcBef>
              <a:spcAft>
                <a:spcPts val="0"/>
              </a:spcAft>
              <a:defRPr/>
            </a:pPr>
            <a:r>
              <a:rPr lang="tr-TR" altLang="zh-CN" sz="1600" dirty="0">
                <a:latin typeface="+mn-lt"/>
                <a:ea typeface="宋体" panose="02010600030101010101" pitchFamily="2" charset="-122"/>
              </a:rPr>
              <a:t>[1] </a:t>
            </a:r>
            <a:r>
              <a:rPr lang="en-US" altLang="zh-CN" sz="1600" dirty="0">
                <a:latin typeface="+mn-lt"/>
                <a:ea typeface="宋体" panose="02010600030101010101" pitchFamily="2" charset="-122"/>
              </a:rPr>
              <a:t>Ekman, P. (1993). Facial expression and emotion. American Psychologist, 48(4), 384.</a:t>
            </a:r>
            <a:endParaRPr lang="tr-TR" altLang="zh-CN" sz="1600" dirty="0">
              <a:latin typeface="+mn-lt"/>
              <a:ea typeface="宋体" panose="02010600030101010101" pitchFamily="2" charset="-122"/>
            </a:endParaRPr>
          </a:p>
          <a:p>
            <a:pPr algn="just">
              <a:spcBef>
                <a:spcPts val="0"/>
              </a:spcBef>
              <a:spcAft>
                <a:spcPts val="0"/>
              </a:spcAft>
              <a:defRPr/>
            </a:pPr>
            <a:r>
              <a:rPr lang="tr-TR" altLang="zh-CN" sz="1600" dirty="0">
                <a:latin typeface="+mn-lt"/>
                <a:ea typeface="宋体" panose="02010600030101010101" pitchFamily="2" charset="-122"/>
              </a:rPr>
              <a:t>[2] </a:t>
            </a:r>
            <a:r>
              <a:rPr lang="en-US" sz="1600" dirty="0" err="1">
                <a:latin typeface="+mn-lt"/>
              </a:rPr>
              <a:t>Baltrusaitis</a:t>
            </a:r>
            <a:r>
              <a:rPr lang="en-US" sz="1600" dirty="0">
                <a:latin typeface="+mn-lt"/>
              </a:rPr>
              <a:t>, T., Ahuja, C., &amp; </a:t>
            </a:r>
            <a:r>
              <a:rPr lang="en-US" sz="1600" dirty="0" err="1">
                <a:latin typeface="+mn-lt"/>
              </a:rPr>
              <a:t>Morency</a:t>
            </a:r>
            <a:r>
              <a:rPr lang="en-US" sz="1600" dirty="0">
                <a:latin typeface="+mn-lt"/>
              </a:rPr>
              <a:t>, L.-P. (2018). Multimodal machine learning: A survey and taxonomy. </a:t>
            </a:r>
            <a:r>
              <a:rPr lang="en-US" sz="1600" i="1" dirty="0">
                <a:latin typeface="+mn-lt"/>
              </a:rPr>
              <a:t>IEEE Transactions on Pattern Analysis and Machine Intelligence.</a:t>
            </a:r>
            <a:endParaRPr lang="tr-TR" sz="1600" i="1" dirty="0">
              <a:latin typeface="+mn-lt"/>
            </a:endParaRPr>
          </a:p>
        </p:txBody>
      </p:sp>
      <p:sp>
        <p:nvSpPr>
          <p:cNvPr id="3112" name="Rectangle 7548">
            <a:extLst>
              <a:ext uri="{FF2B5EF4-FFF2-40B4-BE49-F238E27FC236}">
                <a16:creationId xmlns:a16="http://schemas.microsoft.com/office/drawing/2014/main" id="{6F2F874C-EDA1-62E0-6284-504C8C17A04B}"/>
              </a:ext>
            </a:extLst>
          </p:cNvPr>
          <p:cNvSpPr>
            <a:spLocks noChangeArrowheads="1"/>
          </p:cNvSpPr>
          <p:nvPr/>
        </p:nvSpPr>
        <p:spPr bwMode="auto">
          <a:xfrm>
            <a:off x="829368" y="3695435"/>
            <a:ext cx="9775819" cy="1043405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3" name="Rectangle 7549">
            <a:extLst>
              <a:ext uri="{FF2B5EF4-FFF2-40B4-BE49-F238E27FC236}">
                <a16:creationId xmlns:a16="http://schemas.microsoft.com/office/drawing/2014/main" id="{DFA004F9-DF4E-6CCD-1109-2C969634DAC8}"/>
              </a:ext>
            </a:extLst>
          </p:cNvPr>
          <p:cNvSpPr>
            <a:spLocks noChangeArrowheads="1"/>
          </p:cNvSpPr>
          <p:nvPr/>
        </p:nvSpPr>
        <p:spPr bwMode="auto">
          <a:xfrm>
            <a:off x="825556" y="14309949"/>
            <a:ext cx="9775817" cy="1558929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4" name="Rectangle 7550">
            <a:extLst>
              <a:ext uri="{FF2B5EF4-FFF2-40B4-BE49-F238E27FC236}">
                <a16:creationId xmlns:a16="http://schemas.microsoft.com/office/drawing/2014/main" id="{B100459D-1E12-E444-0305-7DD6B4498267}"/>
              </a:ext>
            </a:extLst>
          </p:cNvPr>
          <p:cNvSpPr>
            <a:spLocks noChangeArrowheads="1"/>
          </p:cNvSpPr>
          <p:nvPr/>
        </p:nvSpPr>
        <p:spPr bwMode="auto">
          <a:xfrm>
            <a:off x="10870257" y="3695436"/>
            <a:ext cx="9720513" cy="1043405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5" name="Rectangle 7551">
            <a:extLst>
              <a:ext uri="{FF2B5EF4-FFF2-40B4-BE49-F238E27FC236}">
                <a16:creationId xmlns:a16="http://schemas.microsoft.com/office/drawing/2014/main" id="{9E3B701E-FE28-E836-23F5-A89EF0CA31CC}"/>
              </a:ext>
            </a:extLst>
          </p:cNvPr>
          <p:cNvSpPr>
            <a:spLocks noChangeArrowheads="1"/>
          </p:cNvSpPr>
          <p:nvPr/>
        </p:nvSpPr>
        <p:spPr bwMode="auto">
          <a:xfrm>
            <a:off x="10866443" y="14309949"/>
            <a:ext cx="9720513" cy="1558929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20" name="Text Box 7573">
            <a:extLst>
              <a:ext uri="{FF2B5EF4-FFF2-40B4-BE49-F238E27FC236}">
                <a16:creationId xmlns:a16="http://schemas.microsoft.com/office/drawing/2014/main" id="{AB8041B9-92EB-3B1F-A682-F2926F7301AA}"/>
              </a:ext>
            </a:extLst>
          </p:cNvPr>
          <p:cNvSpPr txBox="1">
            <a:spLocks noChangeArrowheads="1"/>
          </p:cNvSpPr>
          <p:nvPr/>
        </p:nvSpPr>
        <p:spPr bwMode="auto">
          <a:xfrm>
            <a:off x="1064280" y="11018977"/>
            <a:ext cx="9280322" cy="303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ea typeface="宋体" panose="02010600030101010101" pitchFamily="2" charset="-122"/>
              </a:rPr>
              <a:t>I. </a:t>
            </a:r>
            <a:r>
              <a:rPr lang="tr-TR" altLang="zh-CN" sz="2400" b="1" dirty="0" err="1">
                <a:ea typeface="宋体" panose="02010600030101010101" pitchFamily="2" charset="-122"/>
              </a:rPr>
              <a:t>Introduction</a:t>
            </a:r>
            <a:endParaRPr lang="en-GB" altLang="zh-CN" sz="2400" b="1" dirty="0">
              <a:ea typeface="宋体" panose="02010600030101010101" pitchFamily="2" charset="-122"/>
            </a:endParaRPr>
          </a:p>
          <a:p>
            <a:pPr algn="just"/>
            <a:r>
              <a:rPr lang="en-US" altLang="zh-CN" sz="2000" dirty="0">
                <a:ea typeface="宋体" panose="02010600030101010101" pitchFamily="2" charset="-122"/>
              </a:rPr>
              <a:t>The main purpose of our study is to perform sentiment analysis on unclassified inputs. In this regard, first of all, the audio, text and visual inputs we have will be given to the model separately.</a:t>
            </a:r>
            <a:r>
              <a:rPr lang="tr-TR" altLang="zh-CN" sz="2000" dirty="0">
                <a:ea typeface="宋体" panose="02010600030101010101" pitchFamily="2" charset="-122"/>
              </a:rPr>
              <a:t> </a:t>
            </a:r>
            <a:r>
              <a:rPr lang="en-US" altLang="zh-CN" sz="2000" dirty="0">
                <a:ea typeface="宋体" panose="02010600030101010101" pitchFamily="2" charset="-122"/>
              </a:rPr>
              <a:t>Various combinations of inputs will then be given to the models and the most appropriate model will be used to perform sentiment analysis. Thus, it will be determined which factor is more prominent in emotion detection.</a:t>
            </a:r>
          </a:p>
          <a:p>
            <a:pPr algn="just"/>
            <a:r>
              <a:rPr lang="en-US" altLang="zh-CN" sz="2000" dirty="0">
                <a:ea typeface="宋体" panose="02010600030101010101" pitchFamily="2" charset="-122"/>
              </a:rPr>
              <a:t>While early research in the field of emotion recognition involved visual and auditory processing, later studies revealed the role of text in emotional analysis</a:t>
            </a:r>
            <a:r>
              <a:rPr lang="tr-TR" altLang="zh-CN" sz="2000" dirty="0">
                <a:ea typeface="宋体" panose="02010600030101010101" pitchFamily="2" charset="-122"/>
              </a:rPr>
              <a:t> [1]. </a:t>
            </a:r>
            <a:r>
              <a:rPr lang="en-US" altLang="zh-CN" sz="2000" dirty="0">
                <a:ea typeface="宋体" panose="02010600030101010101" pitchFamily="2" charset="-122"/>
              </a:rPr>
              <a:t>Multimodal learning is widely used in current research in this field </a:t>
            </a:r>
            <a:r>
              <a:rPr lang="tr-TR" altLang="zh-CN" sz="2000" dirty="0">
                <a:ea typeface="宋体" panose="02010600030101010101" pitchFamily="2" charset="-122"/>
              </a:rPr>
              <a:t>[2].</a:t>
            </a:r>
            <a:endParaRPr lang="en-AU" altLang="zh-CN" sz="2000" dirty="0">
              <a:ea typeface="宋体" panose="02010600030101010101" pitchFamily="2" charset="-122"/>
            </a:endParaRPr>
          </a:p>
        </p:txBody>
      </p:sp>
      <p:pic>
        <p:nvPicPr>
          <p:cNvPr id="23" name="Resim 10">
            <a:extLst>
              <a:ext uri="{FF2B5EF4-FFF2-40B4-BE49-F238E27FC236}">
                <a16:creationId xmlns:a16="http://schemas.microsoft.com/office/drawing/2014/main" id="{AE91F7B1-43F3-5481-3550-76C4711B386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7161" y="867826"/>
            <a:ext cx="2442539" cy="2440381"/>
          </a:xfrm>
          <a:prstGeom prst="rect">
            <a:avLst/>
          </a:prstGeom>
        </p:spPr>
      </p:pic>
      <p:grpSp>
        <p:nvGrpSpPr>
          <p:cNvPr id="6" name="Group 5">
            <a:extLst>
              <a:ext uri="{FF2B5EF4-FFF2-40B4-BE49-F238E27FC236}">
                <a16:creationId xmlns:a16="http://schemas.microsoft.com/office/drawing/2014/main" id="{06F0BED1-C6AE-A925-E4C8-211B944575D6}"/>
              </a:ext>
            </a:extLst>
          </p:cNvPr>
          <p:cNvGrpSpPr/>
          <p:nvPr/>
        </p:nvGrpSpPr>
        <p:grpSpPr>
          <a:xfrm>
            <a:off x="0" y="404043"/>
            <a:ext cx="21439261" cy="1178063"/>
            <a:chOff x="0" y="404043"/>
            <a:chExt cx="21439261" cy="1178063"/>
          </a:xfrm>
        </p:grpSpPr>
        <p:grpSp>
          <p:nvGrpSpPr>
            <p:cNvPr id="2" name="Group 1">
              <a:extLst>
                <a:ext uri="{FF2B5EF4-FFF2-40B4-BE49-F238E27FC236}">
                  <a16:creationId xmlns:a16="http://schemas.microsoft.com/office/drawing/2014/main" id="{465F61C3-2094-D488-3792-C1791886CC45}"/>
                </a:ext>
              </a:extLst>
            </p:cNvPr>
            <p:cNvGrpSpPr/>
            <p:nvPr/>
          </p:nvGrpSpPr>
          <p:grpSpPr>
            <a:xfrm>
              <a:off x="0" y="435274"/>
              <a:ext cx="21439261" cy="1146832"/>
              <a:chOff x="0" y="29102153"/>
              <a:chExt cx="21439261" cy="1146832"/>
            </a:xfrm>
          </p:grpSpPr>
          <p:sp>
            <p:nvSpPr>
              <p:cNvPr id="24" name="Dikdörtgen 23">
                <a:extLst>
                  <a:ext uri="{FF2B5EF4-FFF2-40B4-BE49-F238E27FC236}">
                    <a16:creationId xmlns:a16="http://schemas.microsoft.com/office/drawing/2014/main" id="{60EE57D7-E534-A863-86A4-FDFF7A93D09A}"/>
                  </a:ext>
                </a:extLst>
              </p:cNvPr>
              <p:cNvSpPr/>
              <p:nvPr/>
            </p:nvSpPr>
            <p:spPr>
              <a:xfrm>
                <a:off x="7294653" y="29417988"/>
                <a:ext cx="6849953" cy="830997"/>
              </a:xfrm>
              <a:prstGeom prst="rect">
                <a:avLst/>
              </a:prstGeom>
              <a:noFill/>
            </p:spPr>
            <p:txBody>
              <a:bodyPr wrap="none" lIns="91440" tIns="45720" rIns="91440" bIns="45720" anchor="t">
                <a:spAutoFit/>
              </a:bodyPr>
              <a:lstStyle/>
              <a:p>
                <a:pPr algn="ctr"/>
                <a:r>
                  <a:rPr lang="tr-TR" sz="2400" dirty="0">
                    <a:solidFill>
                      <a:srgbClr val="00205C"/>
                    </a:solidFill>
                    <a:latin typeface="Times New Roman"/>
                    <a:cs typeface="Times New Roman"/>
                  </a:rPr>
                  <a:t>FACULTY OF ELECTRICAL AND ELECTRONICS</a:t>
                </a:r>
              </a:p>
              <a:p>
                <a:pPr algn="ctr"/>
                <a:r>
                  <a:rPr lang="tr-TR" sz="2400" dirty="0">
                    <a:solidFill>
                      <a:srgbClr val="00205C"/>
                    </a:solidFill>
                    <a:latin typeface="Times New Roman"/>
                    <a:cs typeface="Times New Roman"/>
                  </a:rPr>
                  <a:t>DEPARTMENT OF </a:t>
                </a:r>
                <a:r>
                  <a:rPr lang="en-US" sz="2400" dirty="0">
                    <a:solidFill>
                      <a:srgbClr val="00205C"/>
                    </a:solidFill>
                    <a:latin typeface="Times New Roman"/>
                    <a:cs typeface="Times New Roman"/>
                  </a:rPr>
                  <a:t>COMPUTER ENGINEERING</a:t>
                </a:r>
                <a:endParaRPr lang="tr-TR" sz="2400" dirty="0">
                  <a:solidFill>
                    <a:srgbClr val="00205C"/>
                  </a:solidFill>
                  <a:cs typeface="Times New Roman" panose="02020603050405020304" pitchFamily="18" charset="0"/>
                </a:endParaRPr>
              </a:p>
            </p:txBody>
          </p:sp>
          <p:cxnSp>
            <p:nvCxnSpPr>
              <p:cNvPr id="25" name="Düz Bağlayıcı 22">
                <a:extLst>
                  <a:ext uri="{FF2B5EF4-FFF2-40B4-BE49-F238E27FC236}">
                    <a16:creationId xmlns:a16="http://schemas.microsoft.com/office/drawing/2014/main" id="{699B6754-1F2A-9CF5-C0FA-A8B61FFE52C7}"/>
                  </a:ext>
                </a:extLst>
              </p:cNvPr>
              <p:cNvCxnSpPr>
                <a:cxnSpLocks/>
              </p:cNvCxnSpPr>
              <p:nvPr/>
            </p:nvCxnSpPr>
            <p:spPr>
              <a:xfrm>
                <a:off x="0" y="29102153"/>
                <a:ext cx="21439261" cy="0"/>
              </a:xfrm>
              <a:prstGeom prst="line">
                <a:avLst/>
              </a:prstGeom>
              <a:ln w="44450" cmpd="sng">
                <a:solidFill>
                  <a:srgbClr val="A9936E"/>
                </a:solidFill>
              </a:ln>
            </p:spPr>
            <p:style>
              <a:lnRef idx="1">
                <a:schemeClr val="accent2"/>
              </a:lnRef>
              <a:fillRef idx="0">
                <a:schemeClr val="accent2"/>
              </a:fillRef>
              <a:effectRef idx="0">
                <a:schemeClr val="accent2"/>
              </a:effectRef>
              <a:fontRef idx="minor">
                <a:schemeClr val="tx1"/>
              </a:fontRef>
            </p:style>
          </p:cxnSp>
        </p:grpSp>
        <p:sp>
          <p:nvSpPr>
            <p:cNvPr id="5" name="Dikdörtgen 23">
              <a:extLst>
                <a:ext uri="{FF2B5EF4-FFF2-40B4-BE49-F238E27FC236}">
                  <a16:creationId xmlns:a16="http://schemas.microsoft.com/office/drawing/2014/main" id="{D7E0954F-0B86-376B-4489-AD61314C79A7}"/>
                </a:ext>
              </a:extLst>
            </p:cNvPr>
            <p:cNvSpPr/>
            <p:nvPr/>
          </p:nvSpPr>
          <p:spPr>
            <a:xfrm>
              <a:off x="8240161" y="404043"/>
              <a:ext cx="4939814" cy="461665"/>
            </a:xfrm>
            <a:prstGeom prst="rect">
              <a:avLst/>
            </a:prstGeom>
            <a:noFill/>
          </p:spPr>
          <p:txBody>
            <a:bodyPr wrap="none">
              <a:spAutoFit/>
            </a:bodyPr>
            <a:lstStyle/>
            <a:p>
              <a:pPr algn="ctr"/>
              <a:r>
                <a:rPr lang="en-US" sz="2400" dirty="0">
                  <a:solidFill>
                    <a:srgbClr val="00205C"/>
                  </a:solidFill>
                  <a:cs typeface="Times New Roman" panose="02020603050405020304" pitchFamily="18" charset="0"/>
                </a:rPr>
                <a:t>YILDIZ TECHNICAL UNIVERSITY</a:t>
              </a:r>
              <a:endParaRPr lang="tr-TR" sz="2400" dirty="0">
                <a:solidFill>
                  <a:srgbClr val="00205C"/>
                </a:solidFill>
                <a:cs typeface="Times New Roman" panose="02020603050405020304" pitchFamily="18" charset="0"/>
              </a:endParaRPr>
            </a:p>
          </p:txBody>
        </p:sp>
      </p:grpSp>
      <p:pic>
        <p:nvPicPr>
          <p:cNvPr id="17" name="Resim 16" descr="metin, ekran görüntüsü, yazı tipi, sayı, numara içeren bir resim&#10;&#10;Açıklama otomatik olarak oluşturuldu">
            <a:extLst>
              <a:ext uri="{FF2B5EF4-FFF2-40B4-BE49-F238E27FC236}">
                <a16:creationId xmlns:a16="http://schemas.microsoft.com/office/drawing/2014/main" id="{3135DA61-477F-E61D-892E-DC69307E368F}"/>
              </a:ext>
            </a:extLst>
          </p:cNvPr>
          <p:cNvPicPr>
            <a:picLocks noChangeAspect="1"/>
          </p:cNvPicPr>
          <p:nvPr/>
        </p:nvPicPr>
        <p:blipFill>
          <a:blip r:embed="rId3"/>
          <a:stretch>
            <a:fillRect/>
          </a:stretch>
        </p:blipFill>
        <p:spPr>
          <a:xfrm>
            <a:off x="15412415" y="11833911"/>
            <a:ext cx="4638458" cy="2229956"/>
          </a:xfrm>
          <a:prstGeom prst="rect">
            <a:avLst/>
          </a:prstGeom>
        </p:spPr>
      </p:pic>
      <p:pic>
        <p:nvPicPr>
          <p:cNvPr id="18" name="Resim 17" descr="metin, ekran görüntüsü, yazı tipi, sayı, numara içeren bir resim&#10;&#10;Açıklama otomatik olarak oluşturuldu">
            <a:extLst>
              <a:ext uri="{FF2B5EF4-FFF2-40B4-BE49-F238E27FC236}">
                <a16:creationId xmlns:a16="http://schemas.microsoft.com/office/drawing/2014/main" id="{15591D70-1A1B-46C0-702A-A1531E14408E}"/>
              </a:ext>
            </a:extLst>
          </p:cNvPr>
          <p:cNvPicPr>
            <a:picLocks noChangeAspect="1"/>
          </p:cNvPicPr>
          <p:nvPr/>
        </p:nvPicPr>
        <p:blipFill>
          <a:blip r:embed="rId4"/>
          <a:stretch>
            <a:fillRect/>
          </a:stretch>
        </p:blipFill>
        <p:spPr>
          <a:xfrm>
            <a:off x="11193207" y="11846633"/>
            <a:ext cx="4092240" cy="1892786"/>
          </a:xfrm>
          <a:prstGeom prst="rect">
            <a:avLst/>
          </a:prstGeom>
        </p:spPr>
      </p:pic>
      <p:pic>
        <p:nvPicPr>
          <p:cNvPr id="19" name="Resim 18">
            <a:extLst>
              <a:ext uri="{FF2B5EF4-FFF2-40B4-BE49-F238E27FC236}">
                <a16:creationId xmlns:a16="http://schemas.microsoft.com/office/drawing/2014/main" id="{DF879DBD-87C7-AA30-90E8-2FCDCEC80041}"/>
              </a:ext>
            </a:extLst>
          </p:cNvPr>
          <p:cNvPicPr>
            <a:picLocks noChangeAspect="1"/>
          </p:cNvPicPr>
          <p:nvPr/>
        </p:nvPicPr>
        <p:blipFill>
          <a:blip r:embed="rId5"/>
          <a:stretch>
            <a:fillRect/>
          </a:stretch>
        </p:blipFill>
        <p:spPr>
          <a:xfrm>
            <a:off x="13452574" y="7509614"/>
            <a:ext cx="4026247" cy="2507910"/>
          </a:xfrm>
          <a:prstGeom prst="rect">
            <a:avLst/>
          </a:prstGeom>
        </p:spPr>
      </p:pic>
      <p:sp>
        <p:nvSpPr>
          <p:cNvPr id="26" name="Metin kutusu 25">
            <a:extLst>
              <a:ext uri="{FF2B5EF4-FFF2-40B4-BE49-F238E27FC236}">
                <a16:creationId xmlns:a16="http://schemas.microsoft.com/office/drawing/2014/main" id="{98087B5A-EA88-537A-EE0B-3D46DD8F117D}"/>
              </a:ext>
            </a:extLst>
          </p:cNvPr>
          <p:cNvSpPr txBox="1"/>
          <p:nvPr/>
        </p:nvSpPr>
        <p:spPr>
          <a:xfrm>
            <a:off x="11182831" y="11353926"/>
            <a:ext cx="41026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dirty="0" err="1">
                <a:latin typeface="Times New Roman"/>
                <a:cs typeface="Times New Roman"/>
              </a:rPr>
              <a:t>Table</a:t>
            </a:r>
            <a:r>
              <a:rPr lang="tr-TR" sz="2000" dirty="0">
                <a:latin typeface="Times New Roman"/>
                <a:cs typeface="Times New Roman"/>
              </a:rPr>
              <a:t> 1. IEMOCAP </a:t>
            </a:r>
            <a:r>
              <a:rPr lang="tr-TR" sz="2000" dirty="0" err="1">
                <a:latin typeface="Times New Roman"/>
                <a:cs typeface="Times New Roman"/>
              </a:rPr>
              <a:t>Single</a:t>
            </a:r>
            <a:r>
              <a:rPr lang="tr-TR" sz="2000" dirty="0">
                <a:latin typeface="Times New Roman"/>
                <a:cs typeface="Times New Roman"/>
              </a:rPr>
              <a:t> </a:t>
            </a:r>
            <a:r>
              <a:rPr lang="tr-TR" sz="2000" dirty="0" err="1">
                <a:latin typeface="Times New Roman"/>
                <a:cs typeface="Times New Roman"/>
              </a:rPr>
              <a:t>Models</a:t>
            </a:r>
            <a:r>
              <a:rPr lang="tr-TR" sz="2000" dirty="0">
                <a:latin typeface="Times New Roman"/>
                <a:cs typeface="Times New Roman"/>
              </a:rPr>
              <a:t> </a:t>
            </a:r>
          </a:p>
        </p:txBody>
      </p:sp>
      <p:sp>
        <p:nvSpPr>
          <p:cNvPr id="29" name="Metin kutusu 28">
            <a:extLst>
              <a:ext uri="{FF2B5EF4-FFF2-40B4-BE49-F238E27FC236}">
                <a16:creationId xmlns:a16="http://schemas.microsoft.com/office/drawing/2014/main" id="{679DF8C4-C263-4007-4E57-240AD5671037}"/>
              </a:ext>
            </a:extLst>
          </p:cNvPr>
          <p:cNvSpPr txBox="1"/>
          <p:nvPr/>
        </p:nvSpPr>
        <p:spPr>
          <a:xfrm>
            <a:off x="15465002" y="11341204"/>
            <a:ext cx="46483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dirty="0" err="1">
                <a:latin typeface="Times New Roman"/>
                <a:cs typeface="Times New Roman"/>
              </a:rPr>
              <a:t>Table</a:t>
            </a:r>
            <a:r>
              <a:rPr lang="tr-TR" sz="2000" dirty="0">
                <a:latin typeface="Times New Roman"/>
                <a:cs typeface="Times New Roman"/>
              </a:rPr>
              <a:t> 2. IEMOCAP </a:t>
            </a:r>
            <a:r>
              <a:rPr lang="tr-TR" sz="2000" dirty="0" err="1">
                <a:latin typeface="Times New Roman"/>
                <a:cs typeface="Times New Roman"/>
              </a:rPr>
              <a:t>Combined</a:t>
            </a:r>
            <a:r>
              <a:rPr lang="tr-TR" sz="2000" dirty="0">
                <a:latin typeface="Times New Roman"/>
                <a:cs typeface="Times New Roman"/>
              </a:rPr>
              <a:t> </a:t>
            </a:r>
            <a:r>
              <a:rPr lang="tr-TR" sz="2000" dirty="0" err="1">
                <a:latin typeface="Times New Roman"/>
                <a:cs typeface="Times New Roman"/>
              </a:rPr>
              <a:t>Models</a:t>
            </a:r>
            <a:endParaRPr lang="tr-TR" sz="2000" dirty="0">
              <a:latin typeface="Times New Roman"/>
              <a:cs typeface="Times New Roman"/>
            </a:endParaRPr>
          </a:p>
        </p:txBody>
      </p:sp>
      <p:sp>
        <p:nvSpPr>
          <p:cNvPr id="30" name="Metin kutusu 29">
            <a:extLst>
              <a:ext uri="{FF2B5EF4-FFF2-40B4-BE49-F238E27FC236}">
                <a16:creationId xmlns:a16="http://schemas.microsoft.com/office/drawing/2014/main" id="{EB6AA2B6-2009-5C74-5192-0A1815DA920B}"/>
              </a:ext>
            </a:extLst>
          </p:cNvPr>
          <p:cNvSpPr txBox="1"/>
          <p:nvPr/>
        </p:nvSpPr>
        <p:spPr>
          <a:xfrm>
            <a:off x="11938616" y="10128982"/>
            <a:ext cx="748883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dirty="0" err="1">
                <a:latin typeface="Times New Roman"/>
                <a:cs typeface="Times New Roman"/>
              </a:rPr>
              <a:t>Figure</a:t>
            </a:r>
            <a:r>
              <a:rPr lang="tr-TR" sz="2000" dirty="0">
                <a:latin typeface="Times New Roman"/>
                <a:cs typeface="Times New Roman"/>
              </a:rPr>
              <a:t> 4. </a:t>
            </a:r>
            <a:r>
              <a:rPr lang="tr-TR" sz="2000" dirty="0" err="1">
                <a:latin typeface="Times New Roman"/>
                <a:cs typeface="Times New Roman"/>
              </a:rPr>
              <a:t>SemEval</a:t>
            </a:r>
            <a:r>
              <a:rPr lang="tr-TR" sz="2000" dirty="0">
                <a:latin typeface="Times New Roman"/>
                <a:cs typeface="Times New Roman"/>
              </a:rPr>
              <a:t> vs. IEMOCAP Macro F-1 </a:t>
            </a:r>
            <a:r>
              <a:rPr lang="tr-TR" sz="2000" dirty="0" err="1">
                <a:latin typeface="Times New Roman"/>
                <a:cs typeface="Times New Roman"/>
              </a:rPr>
              <a:t>Score</a:t>
            </a:r>
            <a:r>
              <a:rPr lang="tr-TR" sz="2000" dirty="0">
                <a:latin typeface="Times New Roman"/>
                <a:cs typeface="Times New Roman"/>
              </a:rPr>
              <a:t> </a:t>
            </a:r>
            <a:r>
              <a:rPr lang="tr-TR" sz="2000" dirty="0" err="1">
                <a:latin typeface="Times New Roman"/>
                <a:cs typeface="Times New Roman"/>
              </a:rPr>
              <a:t>Comparison</a:t>
            </a:r>
            <a:endParaRPr lang="tr-TR" sz="2000" dirty="0">
              <a:latin typeface="Times New Roman"/>
              <a:cs typeface="Times New Roman"/>
            </a:endParaRPr>
          </a:p>
        </p:txBody>
      </p:sp>
      <p:pic>
        <p:nvPicPr>
          <p:cNvPr id="32" name="Resim 31" descr="metin, diyagram, ekran görüntüsü içeren bir resim&#10;&#10;Açıklama otomatik olarak oluşturuldu">
            <a:extLst>
              <a:ext uri="{FF2B5EF4-FFF2-40B4-BE49-F238E27FC236}">
                <a16:creationId xmlns:a16="http://schemas.microsoft.com/office/drawing/2014/main" id="{9411F3D8-24FA-468D-4108-45BDD10ADD6D}"/>
              </a:ext>
            </a:extLst>
          </p:cNvPr>
          <p:cNvPicPr>
            <a:picLocks noChangeAspect="1"/>
          </p:cNvPicPr>
          <p:nvPr/>
        </p:nvPicPr>
        <p:blipFill>
          <a:blip r:embed="rId6"/>
          <a:stretch>
            <a:fillRect/>
          </a:stretch>
        </p:blipFill>
        <p:spPr>
          <a:xfrm>
            <a:off x="1434406" y="25131235"/>
            <a:ext cx="8966006" cy="4469080"/>
          </a:xfrm>
          <a:prstGeom prst="rect">
            <a:avLst/>
          </a:prstGeom>
        </p:spPr>
      </p:pic>
      <p:pic>
        <p:nvPicPr>
          <p:cNvPr id="34" name="Resim 33" descr="metin, insan yüzü, kadın, giyim içeren bir resim&#10;&#10;Açıklama otomatik olarak oluşturuldu">
            <a:extLst>
              <a:ext uri="{FF2B5EF4-FFF2-40B4-BE49-F238E27FC236}">
                <a16:creationId xmlns:a16="http://schemas.microsoft.com/office/drawing/2014/main" id="{37724BB9-6F47-232C-AC3E-E53DC8A16DAE}"/>
              </a:ext>
            </a:extLst>
          </p:cNvPr>
          <p:cNvPicPr>
            <a:picLocks noChangeAspect="1"/>
          </p:cNvPicPr>
          <p:nvPr/>
        </p:nvPicPr>
        <p:blipFill>
          <a:blip r:embed="rId7"/>
          <a:stretch>
            <a:fillRect/>
          </a:stretch>
        </p:blipFill>
        <p:spPr>
          <a:xfrm>
            <a:off x="10942717" y="15690242"/>
            <a:ext cx="4740315" cy="4705905"/>
          </a:xfrm>
          <a:prstGeom prst="rect">
            <a:avLst/>
          </a:prstGeom>
        </p:spPr>
      </p:pic>
      <p:sp>
        <p:nvSpPr>
          <p:cNvPr id="35" name="Metin kutusu 34">
            <a:extLst>
              <a:ext uri="{FF2B5EF4-FFF2-40B4-BE49-F238E27FC236}">
                <a16:creationId xmlns:a16="http://schemas.microsoft.com/office/drawing/2014/main" id="{3FC8B8E7-B76A-C1B1-0F81-7100F3D7E98B}"/>
              </a:ext>
            </a:extLst>
          </p:cNvPr>
          <p:cNvSpPr txBox="1"/>
          <p:nvPr/>
        </p:nvSpPr>
        <p:spPr>
          <a:xfrm>
            <a:off x="10942717" y="14402546"/>
            <a:ext cx="936567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err="1">
                <a:latin typeface="Times New Roman"/>
                <a:cs typeface="Times New Roman"/>
              </a:rPr>
              <a:t>Figure</a:t>
            </a:r>
            <a:r>
              <a:rPr lang="tr-TR" sz="2000" dirty="0">
                <a:latin typeface="Times New Roman"/>
                <a:cs typeface="Times New Roman"/>
              </a:rPr>
              <a:t> 5 </a:t>
            </a:r>
            <a:r>
              <a:rPr lang="tr-TR" sz="2000" dirty="0" err="1">
                <a:latin typeface="Times New Roman"/>
                <a:cs typeface="Times New Roman"/>
              </a:rPr>
              <a:t>shows</a:t>
            </a:r>
            <a:r>
              <a:rPr lang="tr-TR" sz="2000" dirty="0">
                <a:latin typeface="Times New Roman"/>
                <a:cs typeface="Times New Roman"/>
              </a:rPr>
              <a:t> an </a:t>
            </a:r>
            <a:r>
              <a:rPr lang="tr-TR" sz="2000" dirty="0" err="1">
                <a:latin typeface="Times New Roman"/>
                <a:cs typeface="Times New Roman"/>
              </a:rPr>
              <a:t>example</a:t>
            </a:r>
            <a:r>
              <a:rPr lang="tr-TR" sz="2000" dirty="0">
                <a:latin typeface="Times New Roman"/>
                <a:cs typeface="Times New Roman"/>
              </a:rPr>
              <a:t> </a:t>
            </a:r>
            <a:r>
              <a:rPr lang="tr-TR" sz="2000" dirty="0" err="1">
                <a:latin typeface="Times New Roman"/>
                <a:cs typeface="Times New Roman"/>
              </a:rPr>
              <a:t>dialogue</a:t>
            </a:r>
            <a:r>
              <a:rPr lang="tr-TR" sz="2000" dirty="0">
                <a:latin typeface="Times New Roman"/>
                <a:cs typeface="Times New Roman"/>
              </a:rPr>
              <a:t> </a:t>
            </a:r>
            <a:r>
              <a:rPr lang="tr-TR" sz="2000" dirty="0" err="1">
                <a:latin typeface="Times New Roman"/>
                <a:cs typeface="Times New Roman"/>
              </a:rPr>
              <a:t>from</a:t>
            </a:r>
            <a:r>
              <a:rPr lang="tr-TR" sz="2000" dirty="0">
                <a:latin typeface="Times New Roman"/>
                <a:cs typeface="Times New Roman"/>
              </a:rPr>
              <a:t> </a:t>
            </a:r>
            <a:r>
              <a:rPr lang="tr-TR" sz="2000" dirty="0" err="1">
                <a:latin typeface="Times New Roman"/>
                <a:cs typeface="Times New Roman"/>
              </a:rPr>
              <a:t>the</a:t>
            </a:r>
            <a:r>
              <a:rPr lang="tr-TR" sz="2000" dirty="0">
                <a:latin typeface="Times New Roman"/>
                <a:cs typeface="Times New Roman"/>
              </a:rPr>
              <a:t> IEMOCAP </a:t>
            </a:r>
            <a:r>
              <a:rPr lang="tr-TR" sz="2000" dirty="0" err="1">
                <a:latin typeface="Times New Roman"/>
                <a:cs typeface="Times New Roman"/>
              </a:rPr>
              <a:t>dataset</a:t>
            </a:r>
            <a:r>
              <a:rPr lang="tr-TR" sz="2000" dirty="0">
                <a:latin typeface="Times New Roman"/>
                <a:cs typeface="Times New Roman"/>
              </a:rPr>
              <a:t>. </a:t>
            </a:r>
            <a:r>
              <a:rPr lang="tr-TR" sz="2000" dirty="0" err="1">
                <a:latin typeface="Times New Roman"/>
                <a:cs typeface="Times New Roman"/>
              </a:rPr>
              <a:t>Figure</a:t>
            </a:r>
            <a:r>
              <a:rPr lang="tr-TR" sz="2000" dirty="0">
                <a:latin typeface="Times New Roman"/>
                <a:cs typeface="Times New Roman"/>
              </a:rPr>
              <a:t> 6 </a:t>
            </a:r>
            <a:r>
              <a:rPr lang="tr-TR" sz="2000" dirty="0" err="1">
                <a:latin typeface="Times New Roman"/>
                <a:cs typeface="Times New Roman"/>
              </a:rPr>
              <a:t>shows</a:t>
            </a:r>
            <a:r>
              <a:rPr lang="tr-TR" sz="2000" dirty="0">
                <a:latin typeface="Times New Roman"/>
                <a:cs typeface="Times New Roman"/>
              </a:rPr>
              <a:t> </a:t>
            </a:r>
            <a:r>
              <a:rPr lang="tr-TR" sz="2000" dirty="0" err="1">
                <a:latin typeface="Times New Roman"/>
                <a:cs typeface="Times New Roman"/>
              </a:rPr>
              <a:t>the</a:t>
            </a:r>
            <a:r>
              <a:rPr lang="tr-TR" sz="2000" dirty="0">
                <a:latin typeface="Times New Roman"/>
                <a:cs typeface="Times New Roman"/>
              </a:rPr>
              <a:t> </a:t>
            </a:r>
            <a:r>
              <a:rPr lang="tr-TR" sz="2000" dirty="0" err="1">
                <a:latin typeface="Times New Roman"/>
                <a:cs typeface="Times New Roman"/>
              </a:rPr>
              <a:t>sentiment</a:t>
            </a:r>
            <a:r>
              <a:rPr lang="tr-TR" sz="2000" dirty="0">
                <a:latin typeface="Times New Roman"/>
                <a:cs typeface="Times New Roman"/>
              </a:rPr>
              <a:t> </a:t>
            </a:r>
            <a:r>
              <a:rPr lang="tr-TR" sz="2000" dirty="0" err="1">
                <a:latin typeface="Times New Roman"/>
                <a:cs typeface="Times New Roman"/>
              </a:rPr>
              <a:t>predictions</a:t>
            </a:r>
            <a:r>
              <a:rPr lang="tr-TR" sz="2000" dirty="0">
                <a:latin typeface="Times New Roman"/>
                <a:cs typeface="Times New Roman"/>
              </a:rPr>
              <a:t> of </a:t>
            </a:r>
            <a:r>
              <a:rPr lang="tr-TR" sz="2000" dirty="0" err="1">
                <a:latin typeface="Times New Roman"/>
                <a:cs typeface="Times New Roman"/>
              </a:rPr>
              <a:t>the</a:t>
            </a:r>
            <a:r>
              <a:rPr lang="tr-TR" sz="2000" dirty="0">
                <a:latin typeface="Times New Roman"/>
                <a:cs typeface="Times New Roman"/>
              </a:rPr>
              <a:t> </a:t>
            </a:r>
            <a:r>
              <a:rPr lang="tr-TR" sz="2000" dirty="0" err="1">
                <a:latin typeface="Times New Roman"/>
                <a:cs typeface="Times New Roman"/>
              </a:rPr>
              <a:t>single</a:t>
            </a:r>
            <a:r>
              <a:rPr lang="tr-TR" sz="2000" dirty="0">
                <a:latin typeface="Times New Roman"/>
                <a:cs typeface="Times New Roman"/>
              </a:rPr>
              <a:t> </a:t>
            </a:r>
            <a:r>
              <a:rPr lang="tr-TR" sz="2000" dirty="0" err="1">
                <a:latin typeface="Times New Roman"/>
                <a:cs typeface="Times New Roman"/>
              </a:rPr>
              <a:t>text</a:t>
            </a:r>
            <a:r>
              <a:rPr lang="tr-TR" sz="2000" dirty="0">
                <a:latin typeface="Times New Roman"/>
                <a:cs typeface="Times New Roman"/>
              </a:rPr>
              <a:t> model </a:t>
            </a:r>
            <a:r>
              <a:rPr lang="tr-TR" sz="2000" dirty="0" err="1">
                <a:latin typeface="Times New Roman"/>
                <a:cs typeface="Times New Roman"/>
              </a:rPr>
              <a:t>and</a:t>
            </a:r>
            <a:r>
              <a:rPr lang="tr-TR" sz="2000" dirty="0">
                <a:latin typeface="Times New Roman"/>
                <a:cs typeface="Times New Roman"/>
              </a:rPr>
              <a:t> </a:t>
            </a:r>
            <a:r>
              <a:rPr lang="tr-TR" sz="2000" dirty="0" err="1">
                <a:latin typeface="Times New Roman"/>
                <a:cs typeface="Times New Roman"/>
              </a:rPr>
              <a:t>the</a:t>
            </a:r>
            <a:r>
              <a:rPr lang="tr-TR" sz="2000" dirty="0">
                <a:latin typeface="Times New Roman"/>
                <a:cs typeface="Times New Roman"/>
              </a:rPr>
              <a:t> </a:t>
            </a:r>
            <a:r>
              <a:rPr lang="tr-TR" sz="2000" dirty="0" err="1">
                <a:latin typeface="Times New Roman"/>
                <a:cs typeface="Times New Roman"/>
              </a:rPr>
              <a:t>combined</a:t>
            </a:r>
            <a:r>
              <a:rPr lang="tr-TR" sz="2000" dirty="0">
                <a:latin typeface="Times New Roman"/>
                <a:cs typeface="Times New Roman"/>
              </a:rPr>
              <a:t> </a:t>
            </a:r>
            <a:r>
              <a:rPr lang="tr-TR" sz="2000" dirty="0" err="1">
                <a:latin typeface="Times New Roman"/>
                <a:cs typeface="Times New Roman"/>
              </a:rPr>
              <a:t>text</a:t>
            </a:r>
            <a:r>
              <a:rPr lang="tr-TR" sz="2000" dirty="0">
                <a:latin typeface="Times New Roman"/>
                <a:cs typeface="Times New Roman"/>
              </a:rPr>
              <a:t>-</a:t>
            </a:r>
            <a:r>
              <a:rPr lang="tr-TR" sz="2000" dirty="0" err="1">
                <a:latin typeface="Times New Roman"/>
                <a:cs typeface="Times New Roman"/>
              </a:rPr>
              <a:t>audio</a:t>
            </a:r>
            <a:r>
              <a:rPr lang="tr-TR" sz="2000" dirty="0">
                <a:latin typeface="Times New Roman"/>
                <a:cs typeface="Times New Roman"/>
              </a:rPr>
              <a:t>-video model </a:t>
            </a:r>
            <a:r>
              <a:rPr lang="tr-TR" sz="2000" dirty="0" err="1">
                <a:latin typeface="Times New Roman"/>
                <a:cs typeface="Times New Roman"/>
              </a:rPr>
              <a:t>trained</a:t>
            </a:r>
            <a:r>
              <a:rPr lang="tr-TR" sz="2000" dirty="0">
                <a:latin typeface="Times New Roman"/>
                <a:cs typeface="Times New Roman"/>
              </a:rPr>
              <a:t> </a:t>
            </a:r>
            <a:r>
              <a:rPr lang="tr-TR" sz="2000" dirty="0" err="1">
                <a:latin typeface="Times New Roman"/>
                <a:cs typeface="Times New Roman"/>
              </a:rPr>
              <a:t>with</a:t>
            </a:r>
            <a:r>
              <a:rPr lang="tr-TR" sz="2000" dirty="0">
                <a:latin typeface="Times New Roman"/>
                <a:cs typeface="Times New Roman"/>
              </a:rPr>
              <a:t> IEMOCAP.</a:t>
            </a:r>
            <a:endParaRPr lang="tr-TR" dirty="0"/>
          </a:p>
        </p:txBody>
      </p:sp>
      <p:sp>
        <p:nvSpPr>
          <p:cNvPr id="36" name="Metin kutusu 35">
            <a:extLst>
              <a:ext uri="{FF2B5EF4-FFF2-40B4-BE49-F238E27FC236}">
                <a16:creationId xmlns:a16="http://schemas.microsoft.com/office/drawing/2014/main" id="{5ACE52BF-AAFB-6FFC-BE92-E07D974B07CE}"/>
              </a:ext>
            </a:extLst>
          </p:cNvPr>
          <p:cNvSpPr txBox="1"/>
          <p:nvPr/>
        </p:nvSpPr>
        <p:spPr>
          <a:xfrm>
            <a:off x="10919120" y="20381231"/>
            <a:ext cx="478508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dirty="0" err="1">
                <a:latin typeface="Times New Roman"/>
                <a:cs typeface="Times New Roman"/>
              </a:rPr>
              <a:t>Figure</a:t>
            </a:r>
            <a:r>
              <a:rPr lang="tr-TR" sz="2000" dirty="0">
                <a:latin typeface="Times New Roman"/>
                <a:cs typeface="Times New Roman"/>
              </a:rPr>
              <a:t> </a:t>
            </a:r>
            <a:r>
              <a:rPr lang="tr-TR" sz="2000">
                <a:latin typeface="Times New Roman"/>
                <a:cs typeface="Times New Roman"/>
              </a:rPr>
              <a:t>5. </a:t>
            </a:r>
            <a:r>
              <a:rPr lang="tr-TR" sz="2000" err="1">
                <a:latin typeface="Times New Roman"/>
                <a:cs typeface="Times New Roman"/>
              </a:rPr>
              <a:t>Sample</a:t>
            </a:r>
            <a:r>
              <a:rPr lang="tr-TR" sz="2000">
                <a:latin typeface="Times New Roman"/>
                <a:cs typeface="Times New Roman"/>
              </a:rPr>
              <a:t> </a:t>
            </a:r>
            <a:r>
              <a:rPr lang="tr-TR" sz="2000" err="1">
                <a:latin typeface="Times New Roman"/>
                <a:cs typeface="Times New Roman"/>
              </a:rPr>
              <a:t>Dialogue</a:t>
            </a:r>
            <a:endParaRPr lang="tr-TR" sz="2000">
              <a:latin typeface="Times New Roman"/>
              <a:cs typeface="Times New Roman"/>
            </a:endParaRPr>
          </a:p>
        </p:txBody>
      </p:sp>
      <p:pic>
        <p:nvPicPr>
          <p:cNvPr id="37" name="Resim 36">
            <a:extLst>
              <a:ext uri="{FF2B5EF4-FFF2-40B4-BE49-F238E27FC236}">
                <a16:creationId xmlns:a16="http://schemas.microsoft.com/office/drawing/2014/main" id="{FE5B12AE-688C-AA2E-A64C-8BD6F5A7E2CA}"/>
              </a:ext>
            </a:extLst>
          </p:cNvPr>
          <p:cNvPicPr>
            <a:picLocks noChangeAspect="1"/>
          </p:cNvPicPr>
          <p:nvPr/>
        </p:nvPicPr>
        <p:blipFill>
          <a:blip r:embed="rId8"/>
          <a:stretch>
            <a:fillRect/>
          </a:stretch>
        </p:blipFill>
        <p:spPr>
          <a:xfrm>
            <a:off x="2398455" y="16018814"/>
            <a:ext cx="2334950" cy="2094370"/>
          </a:xfrm>
          <a:prstGeom prst="rect">
            <a:avLst/>
          </a:prstGeom>
        </p:spPr>
      </p:pic>
      <p:sp>
        <p:nvSpPr>
          <p:cNvPr id="4" name="Metin kutusu 3">
            <a:extLst>
              <a:ext uri="{FF2B5EF4-FFF2-40B4-BE49-F238E27FC236}">
                <a16:creationId xmlns:a16="http://schemas.microsoft.com/office/drawing/2014/main" id="{C6F29294-4C47-E940-0AFA-04189354BAD7}"/>
              </a:ext>
            </a:extLst>
          </p:cNvPr>
          <p:cNvSpPr txBox="1"/>
          <p:nvPr/>
        </p:nvSpPr>
        <p:spPr>
          <a:xfrm>
            <a:off x="1298235" y="18050385"/>
            <a:ext cx="44017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dirty="0" err="1">
                <a:latin typeface="Times New Roman"/>
                <a:cs typeface="Times New Roman"/>
              </a:rPr>
              <a:t>Figure</a:t>
            </a:r>
            <a:r>
              <a:rPr lang="tr-TR" sz="2000" dirty="0">
                <a:latin typeface="Times New Roman"/>
                <a:cs typeface="Times New Roman"/>
              </a:rPr>
              <a:t> 1. </a:t>
            </a:r>
            <a:r>
              <a:rPr lang="tr-TR" sz="2000" dirty="0" err="1">
                <a:latin typeface="Times New Roman"/>
                <a:cs typeface="Times New Roman"/>
              </a:rPr>
              <a:t>SemEval</a:t>
            </a:r>
            <a:r>
              <a:rPr lang="tr-TR" sz="2000" dirty="0">
                <a:latin typeface="Times New Roman"/>
                <a:cs typeface="Times New Roman"/>
              </a:rPr>
              <a:t> Data Distribution</a:t>
            </a:r>
            <a:endParaRPr lang="tr-TR" dirty="0">
              <a:cs typeface="Times New Roman" panose="02020603050405020304" pitchFamily="18" charset="0"/>
            </a:endParaRPr>
          </a:p>
        </p:txBody>
      </p:sp>
      <p:sp>
        <p:nvSpPr>
          <p:cNvPr id="8" name="Metin kutusu 7">
            <a:extLst>
              <a:ext uri="{FF2B5EF4-FFF2-40B4-BE49-F238E27FC236}">
                <a16:creationId xmlns:a16="http://schemas.microsoft.com/office/drawing/2014/main" id="{A61EFD39-3EEF-1F4C-0796-6BCFB3CDC0F3}"/>
              </a:ext>
            </a:extLst>
          </p:cNvPr>
          <p:cNvSpPr txBox="1"/>
          <p:nvPr/>
        </p:nvSpPr>
        <p:spPr>
          <a:xfrm>
            <a:off x="5582436" y="18043053"/>
            <a:ext cx="46520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dirty="0" err="1">
                <a:latin typeface="Times New Roman"/>
                <a:cs typeface="Times New Roman"/>
              </a:rPr>
              <a:t>Figure</a:t>
            </a:r>
            <a:r>
              <a:rPr lang="tr-TR" sz="2000" dirty="0">
                <a:latin typeface="Times New Roman"/>
                <a:cs typeface="Times New Roman"/>
              </a:rPr>
              <a:t> 2. IEMOCAP Data Distribution</a:t>
            </a:r>
            <a:endParaRPr lang="tr-TR" dirty="0">
              <a:cs typeface="Times New Roman" panose="02020603050405020304" pitchFamily="18" charset="0"/>
            </a:endParaRPr>
          </a:p>
        </p:txBody>
      </p:sp>
      <p:pic>
        <p:nvPicPr>
          <p:cNvPr id="10" name="Resim 9" descr="metin, ekran görüntüsü, sayı, numara, yazı tipi içeren bir resim&#10;&#10;Açıklama otomatik olarak oluşturuldu">
            <a:extLst>
              <a:ext uri="{FF2B5EF4-FFF2-40B4-BE49-F238E27FC236}">
                <a16:creationId xmlns:a16="http://schemas.microsoft.com/office/drawing/2014/main" id="{B38B9389-C4F4-3E89-58D4-DFE4698B77B5}"/>
              </a:ext>
            </a:extLst>
          </p:cNvPr>
          <p:cNvPicPr>
            <a:picLocks noChangeAspect="1"/>
          </p:cNvPicPr>
          <p:nvPr/>
        </p:nvPicPr>
        <p:blipFill>
          <a:blip r:embed="rId9"/>
          <a:stretch>
            <a:fillRect/>
          </a:stretch>
        </p:blipFill>
        <p:spPr>
          <a:xfrm>
            <a:off x="15725337" y="15690242"/>
            <a:ext cx="4754171" cy="4700417"/>
          </a:xfrm>
          <a:prstGeom prst="rect">
            <a:avLst/>
          </a:prstGeom>
        </p:spPr>
      </p:pic>
      <p:sp>
        <p:nvSpPr>
          <p:cNvPr id="20" name="Text Box 7512">
            <a:extLst>
              <a:ext uri="{FF2B5EF4-FFF2-40B4-BE49-F238E27FC236}">
                <a16:creationId xmlns:a16="http://schemas.microsoft.com/office/drawing/2014/main" id="{987F02E2-9468-5565-6ACB-1BC1713C3AD8}"/>
              </a:ext>
            </a:extLst>
          </p:cNvPr>
          <p:cNvSpPr txBox="1">
            <a:spLocks noChangeArrowheads="1"/>
          </p:cNvSpPr>
          <p:nvPr/>
        </p:nvSpPr>
        <p:spPr bwMode="auto">
          <a:xfrm>
            <a:off x="10924016" y="21325853"/>
            <a:ext cx="9366052" cy="131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nchor="t">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sz="2000" dirty="0" err="1">
                <a:latin typeface="Times New Roman"/>
                <a:ea typeface="宋体"/>
                <a:cs typeface="Times New Roman"/>
              </a:rPr>
              <a:t>Figure</a:t>
            </a:r>
            <a:r>
              <a:rPr lang="tr-TR" sz="2000" dirty="0">
                <a:latin typeface="Times New Roman"/>
                <a:ea typeface="宋体"/>
                <a:cs typeface="Times New Roman"/>
              </a:rPr>
              <a:t> 6 </a:t>
            </a:r>
            <a:r>
              <a:rPr lang="tr-TR" sz="2000" dirty="0" err="1">
                <a:latin typeface="Times New Roman"/>
                <a:ea typeface="宋体"/>
                <a:cs typeface="Times New Roman"/>
              </a:rPr>
              <a:t>shows</a:t>
            </a:r>
            <a:r>
              <a:rPr lang="tr-TR" sz="2000" dirty="0">
                <a:latin typeface="Times New Roman"/>
                <a:ea typeface="宋体"/>
                <a:cs typeface="Times New Roman"/>
              </a:rPr>
              <a:t> </a:t>
            </a:r>
            <a:r>
              <a:rPr lang="tr-TR" sz="2000" dirty="0" err="1">
                <a:latin typeface="Times New Roman"/>
                <a:ea typeface="宋体"/>
                <a:cs typeface="Times New Roman"/>
              </a:rPr>
              <a:t>that</a:t>
            </a:r>
            <a:r>
              <a:rPr lang="tr-TR" sz="2000" dirty="0">
                <a:latin typeface="Times New Roman"/>
                <a:ea typeface="宋体"/>
                <a:cs typeface="Times New Roman"/>
              </a:rPr>
              <a:t>, </a:t>
            </a:r>
            <a:r>
              <a:rPr lang="tr-TR" sz="2000" dirty="0" err="1">
                <a:latin typeface="Times New Roman"/>
                <a:ea typeface="宋体"/>
                <a:cs typeface="Times New Roman"/>
              </a:rPr>
              <a:t>models</a:t>
            </a:r>
            <a:r>
              <a:rPr lang="tr-TR" sz="2000" dirty="0">
                <a:latin typeface="Times New Roman"/>
                <a:ea typeface="宋体"/>
                <a:cs typeface="Times New Roman"/>
              </a:rPr>
              <a:t> </a:t>
            </a:r>
            <a:r>
              <a:rPr lang="tr-TR" sz="2000" dirty="0" err="1">
                <a:latin typeface="Times New Roman"/>
                <a:ea typeface="宋体"/>
                <a:cs typeface="Times New Roman"/>
              </a:rPr>
              <a:t>most</a:t>
            </a:r>
            <a:r>
              <a:rPr lang="tr-TR" sz="2000" dirty="0">
                <a:latin typeface="Times New Roman"/>
                <a:ea typeface="宋体"/>
                <a:cs typeface="Times New Roman"/>
              </a:rPr>
              <a:t> </a:t>
            </a:r>
            <a:r>
              <a:rPr lang="tr-TR" sz="2000" dirty="0" err="1">
                <a:latin typeface="Times New Roman"/>
                <a:ea typeface="宋体"/>
                <a:cs typeface="Times New Roman"/>
              </a:rPr>
              <a:t>frequently</a:t>
            </a:r>
            <a:r>
              <a:rPr lang="tr-TR" sz="2000" dirty="0">
                <a:latin typeface="Times New Roman"/>
                <a:ea typeface="宋体"/>
                <a:cs typeface="Times New Roman"/>
              </a:rPr>
              <a:t> </a:t>
            </a:r>
            <a:r>
              <a:rPr lang="tr-TR" sz="2000" dirty="0" err="1">
                <a:latin typeface="Times New Roman"/>
                <a:ea typeface="宋体"/>
                <a:cs typeface="Times New Roman"/>
              </a:rPr>
              <a:t>predicts</a:t>
            </a:r>
            <a:r>
              <a:rPr lang="tr-TR" sz="2000" dirty="0">
                <a:latin typeface="Times New Roman"/>
                <a:ea typeface="宋体"/>
                <a:cs typeface="Times New Roman"/>
              </a:rPr>
              <a:t> </a:t>
            </a:r>
            <a:r>
              <a:rPr lang="tr-TR" sz="2000" dirty="0" err="1">
                <a:latin typeface="Times New Roman"/>
                <a:ea typeface="宋体"/>
                <a:cs typeface="Times New Roman"/>
              </a:rPr>
              <a:t>the</a:t>
            </a:r>
            <a:r>
              <a:rPr lang="tr-TR" sz="2000" dirty="0">
                <a:latin typeface="Times New Roman"/>
                <a:ea typeface="宋体"/>
                <a:cs typeface="Times New Roman"/>
              </a:rPr>
              <a:t> </a:t>
            </a:r>
            <a:r>
              <a:rPr lang="tr-TR" sz="2000" dirty="0" err="1">
                <a:latin typeface="Times New Roman"/>
                <a:ea typeface="宋体"/>
                <a:cs typeface="Times New Roman"/>
              </a:rPr>
              <a:t>labels</a:t>
            </a:r>
            <a:r>
              <a:rPr lang="tr-TR" sz="2000" dirty="0">
                <a:latin typeface="Times New Roman"/>
                <a:ea typeface="宋体"/>
                <a:cs typeface="Times New Roman"/>
              </a:rPr>
              <a:t> "</a:t>
            </a:r>
            <a:r>
              <a:rPr lang="tr-TR" sz="2000" dirty="0" err="1">
                <a:latin typeface="Times New Roman"/>
                <a:ea typeface="宋体"/>
                <a:cs typeface="Times New Roman"/>
              </a:rPr>
              <a:t>fru</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ang</a:t>
            </a:r>
            <a:r>
              <a:rPr lang="tr-TR" sz="2000" dirty="0">
                <a:latin typeface="Times New Roman"/>
                <a:ea typeface="宋体"/>
                <a:cs typeface="Times New Roman"/>
              </a:rPr>
              <a:t>" </a:t>
            </a:r>
            <a:r>
              <a:rPr lang="tr-TR" sz="2000" dirty="0" err="1">
                <a:latin typeface="Times New Roman"/>
                <a:ea typeface="宋体"/>
                <a:cs typeface="Times New Roman"/>
              </a:rPr>
              <a:t>interchangeably</a:t>
            </a:r>
            <a:r>
              <a:rPr lang="tr-TR" sz="2000" dirty="0">
                <a:latin typeface="Times New Roman"/>
                <a:ea typeface="宋体"/>
                <a:cs typeface="Times New Roman"/>
              </a:rPr>
              <a:t> </a:t>
            </a:r>
            <a:r>
              <a:rPr lang="tr-TR" sz="2000" dirty="0" err="1">
                <a:latin typeface="Times New Roman"/>
                <a:ea typeface="宋体"/>
                <a:cs typeface="Times New Roman"/>
              </a:rPr>
              <a:t>which</a:t>
            </a:r>
            <a:r>
              <a:rPr lang="tr-TR" sz="2000" dirty="0">
                <a:latin typeface="Times New Roman"/>
                <a:ea typeface="宋体"/>
                <a:cs typeface="Times New Roman"/>
              </a:rPr>
              <a:t> </a:t>
            </a:r>
            <a:r>
              <a:rPr lang="tr-TR" sz="2000" dirty="0" err="1">
                <a:latin typeface="Times New Roman"/>
                <a:ea typeface="宋体"/>
                <a:cs typeface="Times New Roman"/>
              </a:rPr>
              <a:t>corresponding</a:t>
            </a:r>
            <a:r>
              <a:rPr lang="tr-TR" sz="2000" dirty="0">
                <a:latin typeface="Times New Roman"/>
                <a:ea typeface="宋体"/>
                <a:cs typeface="Times New Roman"/>
              </a:rPr>
              <a:t> </a:t>
            </a:r>
            <a:r>
              <a:rPr lang="tr-TR" sz="2000" dirty="0" err="1">
                <a:latin typeface="Times New Roman"/>
                <a:ea typeface="宋体"/>
                <a:cs typeface="Times New Roman"/>
              </a:rPr>
              <a:t>to</a:t>
            </a:r>
            <a:r>
              <a:rPr lang="tr-TR" sz="2000" dirty="0">
                <a:latin typeface="Times New Roman"/>
                <a:ea typeface="宋体"/>
                <a:cs typeface="Times New Roman"/>
              </a:rPr>
              <a:t> </a:t>
            </a:r>
            <a:r>
              <a:rPr lang="tr-TR" sz="2000" dirty="0" err="1">
                <a:latin typeface="Times New Roman"/>
                <a:ea typeface="宋体"/>
                <a:cs typeface="Times New Roman"/>
              </a:rPr>
              <a:t>the</a:t>
            </a:r>
            <a:r>
              <a:rPr lang="tr-TR" sz="2000" dirty="0">
                <a:latin typeface="Times New Roman"/>
                <a:ea typeface="宋体"/>
                <a:cs typeface="Times New Roman"/>
              </a:rPr>
              <a:t> </a:t>
            </a:r>
            <a:r>
              <a:rPr lang="tr-TR" sz="2000" dirty="0" err="1">
                <a:latin typeface="Times New Roman"/>
                <a:ea typeface="宋体"/>
                <a:cs typeface="Times New Roman"/>
              </a:rPr>
              <a:t>emotions</a:t>
            </a:r>
            <a:r>
              <a:rPr lang="tr-TR" sz="2000" dirty="0">
                <a:latin typeface="Times New Roman"/>
                <a:ea typeface="宋体"/>
                <a:cs typeface="Times New Roman"/>
              </a:rPr>
              <a:t> </a:t>
            </a:r>
            <a:r>
              <a:rPr lang="tr-TR" sz="2000" dirty="0" err="1">
                <a:latin typeface="Times New Roman"/>
                <a:ea typeface="宋体"/>
                <a:cs typeface="Times New Roman"/>
              </a:rPr>
              <a:t>frustrated</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angry</a:t>
            </a:r>
            <a:r>
              <a:rPr lang="tr-TR" sz="2000" dirty="0">
                <a:latin typeface="Times New Roman"/>
                <a:ea typeface="宋体"/>
                <a:cs typeface="Times New Roman"/>
              </a:rPr>
              <a:t> in </a:t>
            </a:r>
            <a:r>
              <a:rPr lang="tr-TR" sz="2000" dirty="0" err="1">
                <a:latin typeface="Times New Roman"/>
                <a:ea typeface="宋体"/>
                <a:cs typeface="Times New Roman"/>
              </a:rPr>
              <a:t>real</a:t>
            </a:r>
            <a:r>
              <a:rPr lang="tr-TR" sz="2000" dirty="0">
                <a:latin typeface="Times New Roman"/>
                <a:ea typeface="宋体"/>
                <a:cs typeface="Times New Roman"/>
              </a:rPr>
              <a:t> life. </a:t>
            </a:r>
            <a:r>
              <a:rPr lang="tr-TR" sz="2000" dirty="0" err="1">
                <a:latin typeface="Times New Roman"/>
                <a:ea typeface="宋体"/>
                <a:cs typeface="Times New Roman"/>
              </a:rPr>
              <a:t>The</a:t>
            </a:r>
            <a:r>
              <a:rPr lang="tr-TR" sz="2000" dirty="0">
                <a:latin typeface="Times New Roman"/>
                <a:ea typeface="宋体"/>
                <a:cs typeface="Times New Roman"/>
              </a:rPr>
              <a:t> </a:t>
            </a:r>
            <a:r>
              <a:rPr lang="tr-TR" sz="2000" dirty="0" err="1">
                <a:latin typeface="Times New Roman"/>
                <a:ea typeface="宋体"/>
                <a:cs typeface="Times New Roman"/>
              </a:rPr>
              <a:t>reason</a:t>
            </a:r>
            <a:r>
              <a:rPr lang="tr-TR" sz="2000" dirty="0">
                <a:latin typeface="Times New Roman"/>
                <a:ea typeface="宋体"/>
                <a:cs typeface="Times New Roman"/>
              </a:rPr>
              <a:t> </a:t>
            </a:r>
            <a:r>
              <a:rPr lang="tr-TR" sz="2000" dirty="0" err="1">
                <a:latin typeface="Times New Roman"/>
                <a:ea typeface="宋体"/>
                <a:cs typeface="Times New Roman"/>
              </a:rPr>
              <a:t>for</a:t>
            </a:r>
            <a:r>
              <a:rPr lang="tr-TR" sz="2000" dirty="0">
                <a:latin typeface="Times New Roman"/>
                <a:ea typeface="宋体"/>
                <a:cs typeface="Times New Roman"/>
              </a:rPr>
              <a:t> </a:t>
            </a:r>
            <a:r>
              <a:rPr lang="tr-TR" sz="2000" dirty="0" err="1">
                <a:latin typeface="Times New Roman"/>
                <a:ea typeface="宋体"/>
                <a:cs typeface="Times New Roman"/>
              </a:rPr>
              <a:t>this</a:t>
            </a:r>
            <a:r>
              <a:rPr lang="tr-TR" sz="2000" dirty="0">
                <a:latin typeface="Times New Roman"/>
                <a:ea typeface="宋体"/>
                <a:cs typeface="Times New Roman"/>
              </a:rPr>
              <a:t> </a:t>
            </a:r>
            <a:r>
              <a:rPr lang="tr-TR" sz="2000" dirty="0" err="1">
                <a:latin typeface="Times New Roman"/>
                <a:ea typeface="宋体"/>
                <a:cs typeface="Times New Roman"/>
              </a:rPr>
              <a:t>inaccuracy</a:t>
            </a:r>
            <a:r>
              <a:rPr lang="tr-TR" sz="2000" dirty="0">
                <a:latin typeface="Times New Roman"/>
                <a:ea typeface="宋体"/>
                <a:cs typeface="Times New Roman"/>
              </a:rPr>
              <a:t> in </a:t>
            </a:r>
            <a:r>
              <a:rPr lang="tr-TR" sz="2000" dirty="0" err="1">
                <a:latin typeface="Times New Roman"/>
                <a:ea typeface="宋体"/>
                <a:cs typeface="Times New Roman"/>
              </a:rPr>
              <a:t>the</a:t>
            </a:r>
            <a:r>
              <a:rPr lang="tr-TR" sz="2000" dirty="0">
                <a:latin typeface="Times New Roman"/>
                <a:ea typeface="宋体"/>
                <a:cs typeface="Times New Roman"/>
              </a:rPr>
              <a:t> </a:t>
            </a:r>
            <a:r>
              <a:rPr lang="tr-TR" sz="2000" dirty="0" err="1">
                <a:latin typeface="Times New Roman"/>
                <a:ea typeface="宋体"/>
                <a:cs typeface="Times New Roman"/>
              </a:rPr>
              <a:t>predictions</a:t>
            </a:r>
            <a:r>
              <a:rPr lang="tr-TR" sz="2000" dirty="0">
                <a:latin typeface="Times New Roman"/>
                <a:ea typeface="宋体"/>
                <a:cs typeface="Times New Roman"/>
              </a:rPr>
              <a:t> can be </a:t>
            </a:r>
            <a:r>
              <a:rPr lang="tr-TR" sz="2000" dirty="0" err="1">
                <a:latin typeface="Times New Roman"/>
                <a:ea typeface="宋体"/>
                <a:cs typeface="Times New Roman"/>
              </a:rPr>
              <a:t>interpreted</a:t>
            </a:r>
            <a:r>
              <a:rPr lang="tr-TR" sz="2000" dirty="0">
                <a:latin typeface="Times New Roman"/>
                <a:ea typeface="宋体"/>
                <a:cs typeface="Times New Roman"/>
              </a:rPr>
              <a:t> as </a:t>
            </a:r>
            <a:r>
              <a:rPr lang="tr-TR" sz="2000" dirty="0" err="1">
                <a:latin typeface="Times New Roman"/>
                <a:ea typeface="宋体"/>
                <a:cs typeface="Times New Roman"/>
              </a:rPr>
              <a:t>the</a:t>
            </a:r>
            <a:r>
              <a:rPr lang="tr-TR" sz="2000" dirty="0">
                <a:latin typeface="Times New Roman"/>
                <a:ea typeface="宋体"/>
                <a:cs typeface="Times New Roman"/>
              </a:rPr>
              <a:t> </a:t>
            </a:r>
            <a:r>
              <a:rPr lang="tr-TR" sz="2000" dirty="0" err="1">
                <a:latin typeface="Times New Roman"/>
                <a:ea typeface="宋体"/>
                <a:cs typeface="Times New Roman"/>
              </a:rPr>
              <a:t>fact</a:t>
            </a:r>
            <a:r>
              <a:rPr lang="tr-TR" sz="2000" dirty="0">
                <a:latin typeface="Times New Roman"/>
                <a:ea typeface="宋体"/>
                <a:cs typeface="Times New Roman"/>
              </a:rPr>
              <a:t> </a:t>
            </a:r>
            <a:r>
              <a:rPr lang="tr-TR" sz="2000" dirty="0" err="1">
                <a:latin typeface="Times New Roman"/>
                <a:ea typeface="宋体"/>
                <a:cs typeface="Times New Roman"/>
              </a:rPr>
              <a:t>that</a:t>
            </a:r>
            <a:r>
              <a:rPr lang="tr-TR" sz="2000" dirty="0">
                <a:latin typeface="Times New Roman"/>
                <a:ea typeface="宋体"/>
                <a:cs typeface="Times New Roman"/>
              </a:rPr>
              <a:t> </a:t>
            </a:r>
            <a:r>
              <a:rPr lang="tr-TR" sz="2000" dirty="0" err="1">
                <a:latin typeface="Times New Roman"/>
                <a:ea typeface="宋体"/>
                <a:cs typeface="Times New Roman"/>
              </a:rPr>
              <a:t>these</a:t>
            </a:r>
            <a:r>
              <a:rPr lang="tr-TR" sz="2000" dirty="0">
                <a:latin typeface="Times New Roman"/>
                <a:ea typeface="宋体"/>
                <a:cs typeface="Times New Roman"/>
              </a:rPr>
              <a:t> two </a:t>
            </a:r>
            <a:r>
              <a:rPr lang="tr-TR" sz="2000" dirty="0" err="1">
                <a:latin typeface="Times New Roman"/>
                <a:ea typeface="宋体"/>
                <a:cs typeface="Times New Roman"/>
              </a:rPr>
              <a:t>emotions</a:t>
            </a:r>
            <a:r>
              <a:rPr lang="tr-TR" sz="2000" dirty="0">
                <a:latin typeface="Times New Roman"/>
                <a:ea typeface="宋体"/>
                <a:cs typeface="Times New Roman"/>
              </a:rPr>
              <a:t> </a:t>
            </a:r>
            <a:r>
              <a:rPr lang="tr-TR" sz="2000" dirty="0" err="1">
                <a:latin typeface="Times New Roman"/>
                <a:ea typeface="宋体"/>
                <a:cs typeface="Times New Roman"/>
              </a:rPr>
              <a:t>have</a:t>
            </a:r>
            <a:r>
              <a:rPr lang="tr-TR" sz="2000" dirty="0">
                <a:latin typeface="Times New Roman"/>
                <a:ea typeface="宋体"/>
                <a:cs typeface="Times New Roman"/>
              </a:rPr>
              <a:t> </a:t>
            </a:r>
            <a:r>
              <a:rPr lang="tr-TR" sz="2000" dirty="0" err="1">
                <a:latin typeface="Times New Roman"/>
                <a:ea typeface="宋体"/>
                <a:cs typeface="Times New Roman"/>
              </a:rPr>
              <a:t>common</a:t>
            </a:r>
            <a:r>
              <a:rPr lang="tr-TR" sz="2000" dirty="0">
                <a:latin typeface="Times New Roman"/>
                <a:ea typeface="宋体"/>
                <a:cs typeface="Times New Roman"/>
              </a:rPr>
              <a:t> </a:t>
            </a:r>
            <a:r>
              <a:rPr lang="tr-TR" sz="2000" dirty="0" err="1">
                <a:latin typeface="Times New Roman"/>
                <a:ea typeface="宋体"/>
                <a:cs typeface="Times New Roman"/>
              </a:rPr>
              <a:t>points</a:t>
            </a:r>
            <a:r>
              <a:rPr lang="tr-TR" sz="2000" dirty="0">
                <a:latin typeface="Times New Roman"/>
                <a:ea typeface="宋体"/>
                <a:cs typeface="Times New Roman"/>
              </a:rPr>
              <a:t> </a:t>
            </a:r>
            <a:r>
              <a:rPr lang="tr-TR" sz="2000" dirty="0" err="1">
                <a:latin typeface="Times New Roman"/>
                <a:ea typeface="宋体"/>
                <a:cs typeface="Times New Roman"/>
              </a:rPr>
              <a:t>with</a:t>
            </a:r>
            <a:r>
              <a:rPr lang="tr-TR" sz="2000" dirty="0">
                <a:latin typeface="Times New Roman"/>
                <a:ea typeface="宋体"/>
                <a:cs typeface="Times New Roman"/>
              </a:rPr>
              <a:t> </a:t>
            </a:r>
            <a:r>
              <a:rPr lang="tr-TR" sz="2000" dirty="0" err="1">
                <a:latin typeface="Times New Roman"/>
                <a:ea typeface="宋体"/>
                <a:cs typeface="Times New Roman"/>
              </a:rPr>
              <a:t>each</a:t>
            </a:r>
            <a:r>
              <a:rPr lang="tr-TR" sz="2000" dirty="0">
                <a:latin typeface="Times New Roman"/>
                <a:ea typeface="宋体"/>
                <a:cs typeface="Times New Roman"/>
              </a:rPr>
              <a:t> </a:t>
            </a:r>
            <a:r>
              <a:rPr lang="tr-TR" sz="2000" dirty="0" err="1">
                <a:latin typeface="Times New Roman"/>
                <a:ea typeface="宋体"/>
                <a:cs typeface="Times New Roman"/>
              </a:rPr>
              <a:t>other</a:t>
            </a:r>
            <a:r>
              <a:rPr lang="tr-TR" sz="2000" dirty="0">
                <a:latin typeface="Times New Roman"/>
                <a:ea typeface="宋体"/>
                <a:cs typeface="Times New Roman"/>
              </a:rPr>
              <a:t> </a:t>
            </a:r>
            <a:r>
              <a:rPr lang="tr-TR" sz="2000" dirty="0" err="1">
                <a:latin typeface="Times New Roman"/>
                <a:ea typeface="宋体"/>
                <a:cs typeface="Times New Roman"/>
              </a:rPr>
              <a:t>and</a:t>
            </a:r>
            <a:r>
              <a:rPr lang="tr-TR" sz="2000" dirty="0">
                <a:latin typeface="Times New Roman"/>
                <a:ea typeface="宋体"/>
                <a:cs typeface="Times New Roman"/>
              </a:rPr>
              <a:t> </a:t>
            </a:r>
            <a:r>
              <a:rPr lang="tr-TR" sz="2000" dirty="0" err="1">
                <a:latin typeface="Times New Roman"/>
                <a:ea typeface="宋体"/>
                <a:cs typeface="Times New Roman"/>
              </a:rPr>
              <a:t>may</a:t>
            </a:r>
            <a:r>
              <a:rPr lang="tr-TR" sz="2000" dirty="0">
                <a:latin typeface="Times New Roman"/>
                <a:ea typeface="宋体"/>
                <a:cs typeface="Times New Roman"/>
              </a:rPr>
              <a:t> </a:t>
            </a:r>
            <a:r>
              <a:rPr lang="tr-TR" sz="2000" dirty="0" err="1">
                <a:latin typeface="Times New Roman"/>
                <a:ea typeface="宋体"/>
                <a:cs typeface="Times New Roman"/>
              </a:rPr>
              <a:t>contain</a:t>
            </a:r>
            <a:r>
              <a:rPr lang="tr-TR" sz="2000" dirty="0">
                <a:latin typeface="Times New Roman"/>
                <a:ea typeface="宋体"/>
                <a:cs typeface="Times New Roman"/>
              </a:rPr>
              <a:t> </a:t>
            </a:r>
            <a:r>
              <a:rPr lang="tr-TR" sz="2000" dirty="0" err="1">
                <a:latin typeface="Times New Roman"/>
                <a:ea typeface="宋体"/>
                <a:cs typeface="Times New Roman"/>
              </a:rPr>
              <a:t>similar</a:t>
            </a:r>
            <a:r>
              <a:rPr lang="tr-TR" sz="2000" dirty="0">
                <a:latin typeface="Times New Roman"/>
                <a:ea typeface="宋体"/>
                <a:cs typeface="Times New Roman"/>
              </a:rPr>
              <a:t> </a:t>
            </a:r>
            <a:r>
              <a:rPr lang="tr-TR" sz="2000" dirty="0" err="1">
                <a:latin typeface="Times New Roman"/>
                <a:ea typeface="宋体"/>
                <a:cs typeface="Times New Roman"/>
              </a:rPr>
              <a:t>verbal</a:t>
            </a:r>
            <a:r>
              <a:rPr lang="tr-TR" sz="2000" dirty="0">
                <a:latin typeface="Times New Roman"/>
                <a:ea typeface="宋体"/>
                <a:cs typeface="Times New Roman"/>
              </a:rPr>
              <a:t> </a:t>
            </a:r>
            <a:r>
              <a:rPr lang="tr-TR" sz="2000" dirty="0" err="1">
                <a:latin typeface="Times New Roman"/>
                <a:ea typeface="宋体"/>
                <a:cs typeface="Times New Roman"/>
              </a:rPr>
              <a:t>expressions</a:t>
            </a:r>
            <a:endParaRPr lang="tr-TR" dirty="0"/>
          </a:p>
        </p:txBody>
      </p:sp>
      <p:sp>
        <p:nvSpPr>
          <p:cNvPr id="12" name="Metin kutusu 11">
            <a:extLst>
              <a:ext uri="{FF2B5EF4-FFF2-40B4-BE49-F238E27FC236}">
                <a16:creationId xmlns:a16="http://schemas.microsoft.com/office/drawing/2014/main" id="{BC85B411-FFB9-DA48-22EE-C9DD826F69B1}"/>
              </a:ext>
            </a:extLst>
          </p:cNvPr>
          <p:cNvSpPr txBox="1"/>
          <p:nvPr/>
        </p:nvSpPr>
        <p:spPr>
          <a:xfrm>
            <a:off x="15733585" y="20389161"/>
            <a:ext cx="47502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err="1">
                <a:latin typeface="Times New Roman"/>
                <a:cs typeface="Times New Roman"/>
              </a:rPr>
              <a:t>Figure</a:t>
            </a:r>
            <a:r>
              <a:rPr lang="tr-TR" sz="2000">
                <a:latin typeface="Times New Roman"/>
                <a:cs typeface="Times New Roman"/>
              </a:rPr>
              <a:t> 6. </a:t>
            </a:r>
            <a:r>
              <a:rPr lang="tr-TR" sz="2000" err="1">
                <a:latin typeface="Times New Roman"/>
                <a:cs typeface="Times New Roman"/>
              </a:rPr>
              <a:t>Sample</a:t>
            </a:r>
            <a:r>
              <a:rPr lang="tr-TR" sz="2000">
                <a:latin typeface="Times New Roman"/>
                <a:cs typeface="Times New Roman"/>
              </a:rPr>
              <a:t> </a:t>
            </a:r>
            <a:r>
              <a:rPr lang="tr-TR" sz="2000" err="1">
                <a:latin typeface="Times New Roman"/>
                <a:cs typeface="Times New Roman"/>
              </a:rPr>
              <a:t>Dialogue</a:t>
            </a:r>
            <a:r>
              <a:rPr lang="tr-TR" sz="2000">
                <a:latin typeface="Times New Roman"/>
                <a:cs typeface="Times New Roman"/>
              </a:rPr>
              <a:t> </a:t>
            </a:r>
            <a:r>
              <a:rPr lang="tr-TR" sz="2000" err="1">
                <a:latin typeface="Times New Roman"/>
                <a:cs typeface="Times New Roman"/>
              </a:rPr>
              <a:t>Emotion</a:t>
            </a:r>
            <a:r>
              <a:rPr lang="tr-TR" sz="2000">
                <a:latin typeface="Times New Roman"/>
                <a:cs typeface="Times New Roman"/>
              </a:rPr>
              <a:t> </a:t>
            </a:r>
            <a:r>
              <a:rPr lang="tr-TR" sz="2000" err="1">
                <a:latin typeface="Times New Roman"/>
                <a:cs typeface="Times New Roman"/>
              </a:rPr>
              <a:t>Predictions</a:t>
            </a:r>
            <a:endParaRPr lang="tr-TR" sz="2000">
              <a:latin typeface="Times New Roman"/>
              <a:cs typeface="Times New Roman"/>
            </a:endParaRPr>
          </a:p>
        </p:txBody>
      </p:sp>
      <p:pic>
        <p:nvPicPr>
          <p:cNvPr id="31" name="Resim 30" descr="metin, ekran görüntüsü, diyagram, yazı tipi içeren bir resim&#10;&#10;Açıklama otomatik olarak oluşturuldu">
            <a:extLst>
              <a:ext uri="{FF2B5EF4-FFF2-40B4-BE49-F238E27FC236}">
                <a16:creationId xmlns:a16="http://schemas.microsoft.com/office/drawing/2014/main" id="{F1CE50AA-6EC6-BEE1-A7F3-D597A3A7F5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57513" y="16018814"/>
            <a:ext cx="2233766" cy="2031571"/>
          </a:xfrm>
          <a:prstGeom prst="rect">
            <a:avLst/>
          </a:prstGeom>
        </p:spPr>
      </p:pic>
      <p:sp>
        <p:nvSpPr>
          <p:cNvPr id="33" name="Metin kutusu 32">
            <a:extLst>
              <a:ext uri="{FF2B5EF4-FFF2-40B4-BE49-F238E27FC236}">
                <a16:creationId xmlns:a16="http://schemas.microsoft.com/office/drawing/2014/main" id="{15854B71-7F4D-0213-57FC-E915B1900CA8}"/>
              </a:ext>
            </a:extLst>
          </p:cNvPr>
          <p:cNvSpPr txBox="1"/>
          <p:nvPr/>
        </p:nvSpPr>
        <p:spPr>
          <a:xfrm>
            <a:off x="4219888" y="29410998"/>
            <a:ext cx="33465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dirty="0" err="1">
                <a:latin typeface="Times New Roman"/>
                <a:cs typeface="Times New Roman"/>
              </a:rPr>
              <a:t>Figure</a:t>
            </a:r>
            <a:r>
              <a:rPr lang="tr-TR" sz="2000" dirty="0">
                <a:latin typeface="Times New Roman"/>
                <a:cs typeface="Times New Roman"/>
              </a:rPr>
              <a:t> 3. </a:t>
            </a:r>
            <a:r>
              <a:rPr lang="tr-TR" sz="2000" dirty="0" err="1">
                <a:latin typeface="Times New Roman"/>
                <a:cs typeface="Times New Roman"/>
              </a:rPr>
              <a:t>System</a:t>
            </a:r>
            <a:r>
              <a:rPr lang="tr-TR" sz="2000" dirty="0">
                <a:latin typeface="Times New Roman"/>
                <a:cs typeface="Times New Roman"/>
              </a:rPr>
              <a:t> Architecture</a:t>
            </a:r>
            <a:endParaRPr lang="tr-TR" dirty="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50875" rtl="0" eaLnBrk="0" fontAlgn="base" latinLnBrk="0" hangingPunct="0">
          <a:lnSpc>
            <a:spcPct val="100000"/>
          </a:lnSpc>
          <a:spcBef>
            <a:spcPct val="0"/>
          </a:spcBef>
          <a:spcAft>
            <a:spcPct val="0"/>
          </a:spcAft>
          <a:buClrTx/>
          <a:buSzTx/>
          <a:buFontTx/>
          <a:buNone/>
          <a:tabLst/>
          <a:defRPr kumimoji="0" lang="en-GB" sz="7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50875" rtl="0" eaLnBrk="0" fontAlgn="base" latinLnBrk="0" hangingPunct="0">
          <a:lnSpc>
            <a:spcPct val="100000"/>
          </a:lnSpc>
          <a:spcBef>
            <a:spcPct val="0"/>
          </a:spcBef>
          <a:spcAft>
            <a:spcPct val="0"/>
          </a:spcAft>
          <a:buClrTx/>
          <a:buSzTx/>
          <a:buFontTx/>
          <a:buNone/>
          <a:tabLst/>
          <a:defRPr kumimoji="0" lang="en-GB" sz="7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4078</TotalTime>
  <Words>1188</Words>
  <Application>Microsoft Office PowerPoint</Application>
  <PresentationFormat>Özel</PresentationFormat>
  <Paragraphs>57</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宋体</vt:lpstr>
      <vt:lpstr>Arial</vt:lpstr>
      <vt:lpstr>Times New Roman</vt:lpstr>
      <vt:lpstr>Default Design</vt:lpstr>
      <vt:lpstr>MULTIMODAL EMOTION TRACKING FROM VIDEOS  USING IMAGE, AUDIO AND TEXT</vt:lpstr>
    </vt:vector>
  </TitlesOfParts>
  <Company>IMMPETUS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creator>ASEMD13</dc:creator>
  <cp:lastModifiedBy>Beyda Güler</cp:lastModifiedBy>
  <cp:revision>251</cp:revision>
  <cp:lastPrinted>2000-05-22T15:29:58Z</cp:lastPrinted>
  <dcterms:created xsi:type="dcterms:W3CDTF">2000-03-21T10:33:07Z</dcterms:created>
  <dcterms:modified xsi:type="dcterms:W3CDTF">2024-06-09T22:44:16Z</dcterms:modified>
</cp:coreProperties>
</file>