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7E7940-867E-463F-AD2A-6415E91AF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9ED577-3A59-49B5-8FF6-2C83B177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4EAE04-F6B7-4F8E-824C-4469B8C5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13DBD1-D823-494B-8F1A-2D8908EA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CF2C05-4D83-44B4-BEF6-98001962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9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012EBA-EF68-40C6-B70C-576EEA3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BD0549-0E31-4096-BFAB-45DB8BED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22C1DB-2526-4C84-8D7A-4FE9DD99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EE7DC9-D9C4-4E9A-8E44-46C089E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DCE425-E444-4056-8718-53B9FE15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60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4FAF732-F048-43B0-B824-407F0DF38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0BB9F0-5B9F-4A2C-9E6B-96D27EF34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3A999D-0A75-4F01-8872-8931C475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AFC95A-F36C-4312-9FFA-E66E21EA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2FD610-1837-416C-83C5-7B9A73E7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13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A6E3F1-1918-49EC-9B2A-DDDD907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73AF0C-3306-4543-8150-CFFC40AD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605467-3E3F-4ECA-9B90-E478BDE8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3D1B4C-C310-42F3-B673-F526557D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5F22DA-583A-4A79-82A5-183BFC26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24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249DA-6BB0-4946-901D-200D9678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06B8B3-4030-44CF-A5DC-ED0CE15F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AA7DB0-7079-488C-8EE6-2348162C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178B45-7ABA-4276-825E-B9C3936A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6BC493-0FD8-4A8D-BCF8-F35CC50E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3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0271E8-0D11-47F9-8006-DD142D96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FC649D-A0C9-47C4-97F2-2F3C19FA7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D17E5B-5887-41F6-9886-04BB9BA5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EEEFBC-ADCB-43E2-9FC3-4CCCC16C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D9B74AF-0ACE-4FB6-8691-31F26772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3072A1B-17B3-48C3-8CC7-A1FCE78F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7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90E90-E785-4228-BFAA-CA57B48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2CFE91-4936-44CE-8C45-1E09D108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1CBC53D-139C-4AE3-AF85-59AEDFEB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7F996B8-752B-4F69-A423-B4C3992BF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9BDDFDA-B543-4359-BAFF-51E7AC568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70A547F-9E8A-4500-97F9-E58E6166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7F7C24-9755-4CED-83F8-CF1785F1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74A55E-6BBD-47F6-BE29-0B68449D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81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CCCAE9-62BF-43AA-97C6-E0E3598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B1F2AB-85BA-48D2-8332-41E51E86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C802E3D-31F1-4B08-8C77-59248ADC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E66A7BB-A8BD-4335-89F3-4843A550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435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60F52F3-37EB-48B8-8510-507C21D1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58BB20E-BFEB-44EB-944C-682F75C5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230933-19F3-4570-9AB0-0ACA6497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1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2AEC6B-733A-4463-9217-EC2CA112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37BC38-EC42-49CD-B8FA-30F434C9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E0BEC95-98C9-41B3-84C2-E2CA52DF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9599A4-A55B-44EF-BED1-92DEE674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AAACE7-169E-4E53-A3C3-1DA94D90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A48D18-1C33-4DD1-87ED-DF464C0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7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89039F-F61F-4AED-8251-CEA42FE1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F775B5A-D8D0-4826-A49A-A0DDF6930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F093F0-9BF8-4A9C-8A9B-93C4E138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CC9D3C1-A1E9-43D3-93D1-1D303B13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FBD46B-417D-4B9A-8EBE-642C9108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3399BE-DC28-4E15-A6DC-82742A8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6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57B3A69-B483-4935-A2DB-A6EC3DB2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F57929-F34C-4F62-92E3-E7A09182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39AC11-9CB0-4FA9-9935-B498D8D05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BFD0-928A-4355-932C-7AEAF1DC831C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6F8516-F32F-45E3-B547-4990FF6E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48460B-CDB1-4D09-B24D-F6A697D4E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A37E-1D62-4743-AFBA-AA26B83256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73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5EBC1E-1F4C-4A23-9947-46009D700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latin typeface="+mj-lt"/>
                <a:ea typeface="+mj-ea"/>
                <a:cs typeface="+mj-cs"/>
              </a:rPr>
              <a:t>WEB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951B03-EA92-40B3-9E95-A2F43BD70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İNSAN KAYNAKLARI YÖNETİM SİSTEMİ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3E71023-6D94-4DAD-B8C2-2E931BD4C8B4}"/>
              </a:ext>
            </a:extLst>
          </p:cNvPr>
          <p:cNvSpPr txBox="1"/>
          <p:nvPr/>
        </p:nvSpPr>
        <p:spPr>
          <a:xfrm>
            <a:off x="970908" y="5356356"/>
            <a:ext cx="408343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Şeyma Sultan Sözen  171816046</a:t>
            </a:r>
          </a:p>
          <a:p>
            <a:pPr>
              <a:spcAft>
                <a:spcPts val="600"/>
              </a:spcAft>
            </a:pPr>
            <a:r>
              <a:rPr lang="tr-TR" dirty="0"/>
              <a:t>Şükriye Çavdar           161816057</a:t>
            </a:r>
          </a:p>
        </p:txBody>
      </p:sp>
    </p:spTree>
    <p:extLst>
      <p:ext uri="{BB962C8B-B14F-4D97-AF65-F5344CB8AC3E}">
        <p14:creationId xmlns:p14="http://schemas.microsoft.com/office/powerpoint/2010/main" val="20133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690D05-68CE-4E55-8587-4346B2B1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tr-TR" sz="1800"/>
              <a:t>İnsan kaynakları personeli </a:t>
            </a:r>
            <a:r>
              <a:rPr lang="tr-TR" sz="1800" b="1"/>
              <a:t>Düzenle </a:t>
            </a:r>
            <a:r>
              <a:rPr lang="tr-TR" sz="1800"/>
              <a:t>butonuna bastığında gelen sayfada ilan üzerinde güncellemeler yaparak yeniden kaydedebilmekte veya ilanı silebilmektedir.</a:t>
            </a:r>
          </a:p>
          <a:p>
            <a:endParaRPr lang="tr-TR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9FE4B081-5C40-4FD4-9CB2-C47628453022}"/>
              </a:ext>
            </a:extLst>
          </p:cNvPr>
          <p:cNvGrpSpPr/>
          <p:nvPr/>
        </p:nvGrpSpPr>
        <p:grpSpPr>
          <a:xfrm>
            <a:off x="576244" y="674983"/>
            <a:ext cx="5628018" cy="5275164"/>
            <a:chOff x="0" y="7432"/>
            <a:chExt cx="4711052" cy="4771578"/>
          </a:xfrm>
        </p:grpSpPr>
        <p:pic>
          <p:nvPicPr>
            <p:cNvPr id="5" name="Resim 4" descr="ekran görüntüsü içeren bir resim&#10;&#10;Açıklama otomatik olarak oluşturuldu">
              <a:extLst>
                <a:ext uri="{FF2B5EF4-FFF2-40B4-BE49-F238E27FC236}">
                  <a16:creationId xmlns:a16="http://schemas.microsoft.com/office/drawing/2014/main" id="{77341593-9EDC-4597-8206-996FBF19A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159"/>
            <a:stretch/>
          </p:blipFill>
          <p:spPr bwMode="auto">
            <a:xfrm>
              <a:off x="0" y="22860"/>
              <a:ext cx="2994660" cy="47561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Resim 5" descr="ekran görüntüsü içeren bir resim&#10;&#10;Açıklama otomatik olarak oluşturuldu">
              <a:extLst>
                <a:ext uri="{FF2B5EF4-FFF2-40B4-BE49-F238E27FC236}">
                  <a16:creationId xmlns:a16="http://schemas.microsoft.com/office/drawing/2014/main" id="{25F2BA18-1EF8-44E2-97D7-99B638FD4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92" b="35180"/>
            <a:stretch/>
          </p:blipFill>
          <p:spPr bwMode="auto">
            <a:xfrm>
              <a:off x="2994660" y="7432"/>
              <a:ext cx="1716392" cy="316742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DC93BA7-1BF9-4708-902C-9BDDBD08C46D}"/>
              </a:ext>
            </a:extLst>
          </p:cNvPr>
          <p:cNvSpPr txBox="1"/>
          <p:nvPr/>
        </p:nvSpPr>
        <p:spPr>
          <a:xfrm>
            <a:off x="7239012" y="1306683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269920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0DA4DB-117C-4278-999B-087A28D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tr-TR" sz="1800"/>
              <a:t>İnsan kaynakları personeli, başvurular sayfasındaki arama kısmından başvuranları aratabilmektedir.</a:t>
            </a:r>
          </a:p>
          <a:p>
            <a:endParaRPr lang="tr-TR" sz="180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39AB1B1-F5CB-4190-8DAE-DA7D3D5128AE}"/>
              </a:ext>
            </a:extLst>
          </p:cNvPr>
          <p:cNvSpPr txBox="1"/>
          <p:nvPr/>
        </p:nvSpPr>
        <p:spPr>
          <a:xfrm>
            <a:off x="557199" y="5477331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FA2B18E-24B2-4E00-9F8F-A170F67D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04" y="417549"/>
            <a:ext cx="8239191" cy="39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9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A1B7C-E210-4DB3-A60D-718594EF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tr-TR" sz="2000" dirty="0"/>
              <a:t>Kullanıcılar LinkedIn hesapları ile giriş yaptıklarında kendi profil sayfalarına yönlendirilmektedirler.</a:t>
            </a:r>
          </a:p>
          <a:p>
            <a:endParaRPr lang="tr-TR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2627F20-BFD7-4DAE-81EE-4281749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" r="19759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85BE3A0F-E36D-4A54-83A4-1C69318162B4}"/>
              </a:ext>
            </a:extLst>
          </p:cNvPr>
          <p:cNvSpPr txBox="1"/>
          <p:nvPr/>
        </p:nvSpPr>
        <p:spPr>
          <a:xfrm>
            <a:off x="1097042" y="1508733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382312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9F33A18-03F6-441D-8B35-A6C2FD12AFE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028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ECC46D-EC32-4F11-9B73-35BA5227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729"/>
            <a:ext cx="2740742" cy="4173234"/>
          </a:xfrm>
        </p:spPr>
        <p:txBody>
          <a:bodyPr>
            <a:normAutofit fontScale="92500"/>
          </a:bodyPr>
          <a:lstStyle/>
          <a:p>
            <a:r>
              <a:rPr lang="tr-TR"/>
              <a:t>Kullanıcı sol üstteki </a:t>
            </a:r>
            <a:r>
              <a:rPr lang="tr-TR" b="1"/>
              <a:t>Ana Sayfa</a:t>
            </a:r>
            <a:r>
              <a:rPr lang="tr-TR"/>
              <a:t> butonu ile güncel ilanları görüntüleyebilmektedir. Bu ilanları inceleyip başvuru yapabilmektedir.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6E4995-21F1-4D8B-8FF4-2576B876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39" y="643692"/>
            <a:ext cx="7394796" cy="5533272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C18BCED5-B646-438C-BE4A-7B0341B2848D}"/>
              </a:ext>
            </a:extLst>
          </p:cNvPr>
          <p:cNvSpPr txBox="1"/>
          <p:nvPr/>
        </p:nvSpPr>
        <p:spPr>
          <a:xfrm>
            <a:off x="353469" y="1310340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336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596A4B-747F-47F8-9001-BBDA226C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tr-TR" sz="1800"/>
              <a:t>Kullanıcı profil sayfasındaki </a:t>
            </a:r>
            <a:r>
              <a:rPr lang="tr-TR" sz="1800" b="1"/>
              <a:t>Başvurularım </a:t>
            </a:r>
            <a:r>
              <a:rPr lang="tr-TR" sz="1800"/>
              <a:t>butonundan başvurularını görebilmektedir.  Burada ilanı detaylı olarak inceleyebilmektedir. Ayrıca yapılan değişiklikleri kolay bir şekilde takip edebilmektedir.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47F659A-A741-4B7F-82B3-B082AF7A1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6" r="1" b="2358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A8F50FC-0457-466D-BA31-57D025A5ACB9}"/>
              </a:ext>
            </a:extLst>
          </p:cNvPr>
          <p:cNvSpPr txBox="1"/>
          <p:nvPr/>
        </p:nvSpPr>
        <p:spPr>
          <a:xfrm>
            <a:off x="838200" y="1225116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10848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869B0-E21C-4283-A4F0-4E721868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93" y="2592288"/>
            <a:ext cx="3439851" cy="1425679"/>
          </a:xfrm>
        </p:spPr>
        <p:txBody>
          <a:bodyPr/>
          <a:lstStyle/>
          <a:p>
            <a:r>
              <a:rPr lang="tr-TR" sz="1800" dirty="0"/>
              <a:t>Kullanıcı isterse başvurusunu iptal edebilmektedir.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853CFCF-A74B-4EBB-B91A-FF63B23C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93" y="570271"/>
            <a:ext cx="7484469" cy="546971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776284A-71FA-4F86-8ABB-5E99B2853A4A}"/>
              </a:ext>
            </a:extLst>
          </p:cNvPr>
          <p:cNvSpPr txBox="1"/>
          <p:nvPr/>
        </p:nvSpPr>
        <p:spPr>
          <a:xfrm>
            <a:off x="526765" y="2002104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203636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04D27C-9C4E-49F9-B5D2-0E4FF471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tr-TR" sz="2000"/>
              <a:t>Kullanıcı girişi yapılmadan, bir kullanıcı sayfasına adres çubuğundan ulaşılmak istendiğinde aşağıdaki hata sayfası ile karşılaşılacaktır.</a:t>
            </a:r>
          </a:p>
          <a:p>
            <a:endParaRPr lang="tr-TR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E149C90-1D52-4AC0-93B0-CC3A31314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" r="448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5746CF-6355-42E2-AC0D-42D48B12FB6A}"/>
              </a:ext>
            </a:extLst>
          </p:cNvPr>
          <p:cNvSpPr txBox="1"/>
          <p:nvPr/>
        </p:nvSpPr>
        <p:spPr>
          <a:xfrm>
            <a:off x="1015329" y="1508733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188232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7B0EA9-2C1C-4117-82CA-08F2BC26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TEŞEKKÜRLER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2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E06126-04FB-4A45-82EF-4170733C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latin typeface="+mn-lt"/>
              </a:rPr>
              <a:t>Web </a:t>
            </a:r>
            <a:r>
              <a:rPr lang="en-US" sz="1800" dirty="0" err="1">
                <a:latin typeface="+mn-lt"/>
              </a:rPr>
              <a:t>sayfası</a:t>
            </a:r>
            <a:r>
              <a:rPr lang="en-US" sz="1800" dirty="0">
                <a:latin typeface="+mn-lt"/>
              </a:rPr>
              <a:t> ilk </a:t>
            </a:r>
            <a:r>
              <a:rPr lang="en-US" sz="1800" dirty="0" err="1">
                <a:latin typeface="+mn-lt"/>
              </a:rPr>
              <a:t>açıldığında</a:t>
            </a:r>
            <a:r>
              <a:rPr lang="en-US" sz="1800" dirty="0">
                <a:latin typeface="+mn-lt"/>
              </a:rPr>
              <a:t> </a:t>
            </a:r>
            <a:r>
              <a:rPr lang="tr-TR" sz="1800" dirty="0">
                <a:latin typeface="+mn-lt"/>
              </a:rPr>
              <a:t>yanda</a:t>
            </a:r>
            <a:r>
              <a:rPr lang="en-US" sz="1800" dirty="0" err="1">
                <a:latin typeface="+mn-lt"/>
              </a:rPr>
              <a:t>ki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ekran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gelmektedir</a:t>
            </a:r>
            <a:r>
              <a:rPr lang="en-US" sz="1800" dirty="0">
                <a:latin typeface="+mn-lt"/>
              </a:rPr>
              <a:t>. Bu </a:t>
            </a:r>
            <a:r>
              <a:rPr lang="en-US" sz="1800" dirty="0" err="1">
                <a:latin typeface="+mn-lt"/>
              </a:rPr>
              <a:t>ekranda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güncel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olan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iş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ilanları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gerekli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bilgiler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listelenmektedir</a:t>
            </a:r>
            <a:r>
              <a:rPr lang="en-US" sz="1800" dirty="0">
                <a:latin typeface="+mn-lt"/>
              </a:rPr>
              <a:t>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7B97610-279B-41EF-AE48-5E7256A35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83" y="1603692"/>
            <a:ext cx="8281339" cy="373971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A556708C-77E8-4A76-A614-E83009823E4B}"/>
              </a:ext>
            </a:extLst>
          </p:cNvPr>
          <p:cNvSpPr txBox="1"/>
          <p:nvPr/>
        </p:nvSpPr>
        <p:spPr>
          <a:xfrm>
            <a:off x="9228748" y="1699944"/>
            <a:ext cx="197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</a:t>
            </a:r>
          </a:p>
          <a:p>
            <a:r>
              <a:rPr lang="tr-TR" i="1" dirty="0">
                <a:solidFill>
                  <a:schemeClr val="accent2"/>
                </a:solidFill>
              </a:rPr>
              <a:t>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8559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481D63-3867-4DA2-9EF0-8699F0942170}"/>
              </a:ext>
            </a:extLst>
          </p:cNvPr>
          <p:cNvSpPr txBox="1"/>
          <p:nvPr/>
        </p:nvSpPr>
        <p:spPr>
          <a:xfrm>
            <a:off x="9441485" y="1875946"/>
            <a:ext cx="2104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Siteye giren herhangi bir kullanıcı ilanları inceleyebilmektedir. Ancak ilana başvurabilmek için kullanıcı </a:t>
            </a:r>
            <a:r>
              <a:rPr lang="tr-TR" b="1" dirty="0"/>
              <a:t>Üye Girişi Yapın </a:t>
            </a:r>
            <a:r>
              <a:rPr lang="tr-TR" dirty="0"/>
              <a:t>butonu ile giriş yapmalıdır.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86802D6-FE15-46F0-A0BD-EE5A52B5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" y="736977"/>
            <a:ext cx="8889342" cy="48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88667DC-58B4-42D2-A295-CD096FB8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85" y="364143"/>
            <a:ext cx="4407025" cy="3426462"/>
          </a:xfrm>
          <a:prstGeom prst="rect">
            <a:avLst/>
          </a:prstGeom>
        </p:spPr>
      </p:pic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239C090-C1BB-496A-BFBE-CC10AFDF2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5041" y="364142"/>
            <a:ext cx="4421240" cy="34264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DD838A-6CFC-41E4-AC39-3471A9A4DE3C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sağ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köşesindeki</a:t>
            </a:r>
            <a:r>
              <a:rPr lang="en-US" dirty="0"/>
              <a:t> </a:t>
            </a:r>
            <a:r>
              <a:rPr lang="en-US" b="1" dirty="0" err="1"/>
              <a:t>Kayıt</a:t>
            </a:r>
            <a:r>
              <a:rPr lang="en-US" b="1" dirty="0"/>
              <a:t> </a:t>
            </a:r>
            <a:r>
              <a:rPr lang="en-US" b="1" dirty="0" err="1"/>
              <a:t>Ol</a:t>
            </a:r>
            <a:r>
              <a:rPr lang="en-US" dirty="0"/>
              <a:t> </a:t>
            </a:r>
            <a:r>
              <a:rPr lang="en-US" dirty="0" err="1"/>
              <a:t>butonu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personeli</a:t>
            </a:r>
            <a:r>
              <a:rPr lang="en-US" dirty="0"/>
              <a:t> </a:t>
            </a:r>
            <a:r>
              <a:rPr lang="en-US" dirty="0" err="1"/>
              <a:t>içindir</a:t>
            </a:r>
            <a:r>
              <a:rPr lang="en-US" dirty="0"/>
              <a:t>. </a:t>
            </a:r>
            <a:r>
              <a:rPr lang="en-US" b="1" dirty="0" err="1"/>
              <a:t>Giriş</a:t>
            </a:r>
            <a:r>
              <a:rPr lang="en-US" b="1" dirty="0"/>
              <a:t> Yap</a:t>
            </a:r>
            <a:r>
              <a:rPr lang="en-US" dirty="0"/>
              <a:t> </a:t>
            </a:r>
            <a:r>
              <a:rPr lang="en-US" dirty="0" err="1"/>
              <a:t>butonu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personeli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sayfadayken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yap </a:t>
            </a:r>
            <a:r>
              <a:rPr lang="en-US" dirty="0" err="1"/>
              <a:t>sayfasına</a:t>
            </a:r>
            <a:r>
              <a:rPr lang="en-US" dirty="0"/>
              <a:t> </a:t>
            </a:r>
            <a:r>
              <a:rPr lang="en-US" dirty="0" err="1"/>
              <a:t>geçebilmektedir</a:t>
            </a:r>
            <a:r>
              <a:rPr lang="en-US" dirty="0"/>
              <a:t>.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765F589-A00E-4F7A-857A-EC2A93665E01}"/>
              </a:ext>
            </a:extLst>
          </p:cNvPr>
          <p:cNvSpPr txBox="1"/>
          <p:nvPr/>
        </p:nvSpPr>
        <p:spPr>
          <a:xfrm>
            <a:off x="592331" y="5270090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419010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73E5EB2-2248-4E57-A4D3-511D1B57DBF8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Siteye insan kaynakları personeli, yanlış mail veya şifre ile giriş yapamamaktadır. Eğer yanlış ise ekrana uyarı mesajı verilmektedir.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ED9767C-FF8F-472F-80EE-DD4687F0C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8" r="6004" b="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5A6A48FB-6B73-4915-9623-3675D203EF00}"/>
              </a:ext>
            </a:extLst>
          </p:cNvPr>
          <p:cNvSpPr txBox="1"/>
          <p:nvPr/>
        </p:nvSpPr>
        <p:spPr>
          <a:xfrm>
            <a:off x="726169" y="1453110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71436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İçerik Yer Tutucusu 23">
            <a:extLst>
              <a:ext uri="{FF2B5EF4-FFF2-40B4-BE49-F238E27FC236}">
                <a16:creationId xmlns:a16="http://schemas.microsoft.com/office/drawing/2014/main" id="{C0600C8B-0A8B-48CD-8784-969881F3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43" y="137651"/>
            <a:ext cx="7386779" cy="2819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İnsan</a:t>
            </a:r>
            <a:r>
              <a:rPr lang="en-US" sz="2400" dirty="0"/>
              <a:t> </a:t>
            </a:r>
            <a:r>
              <a:rPr lang="en-US" sz="2400" dirty="0" err="1"/>
              <a:t>kaynakları</a:t>
            </a:r>
            <a:r>
              <a:rPr lang="en-US" sz="2400" dirty="0"/>
              <a:t> </a:t>
            </a:r>
            <a:r>
              <a:rPr lang="en-US" sz="2400" dirty="0" err="1"/>
              <a:t>personeli</a:t>
            </a:r>
            <a:r>
              <a:rPr lang="en-US" sz="2400" dirty="0"/>
              <a:t> </a:t>
            </a:r>
            <a:r>
              <a:rPr lang="en-US" sz="2400" dirty="0" err="1"/>
              <a:t>siteye</a:t>
            </a:r>
            <a:r>
              <a:rPr lang="en-US" sz="2400" dirty="0"/>
              <a:t> </a:t>
            </a:r>
            <a:r>
              <a:rPr lang="en-US" sz="2400" dirty="0" err="1"/>
              <a:t>giriş</a:t>
            </a:r>
            <a:r>
              <a:rPr lang="en-US" sz="2400" dirty="0"/>
              <a:t> </a:t>
            </a:r>
            <a:r>
              <a:rPr lang="en-US" sz="2400" dirty="0" err="1"/>
              <a:t>yaptığında</a:t>
            </a:r>
            <a:r>
              <a:rPr lang="en-US" sz="2400" dirty="0"/>
              <a:t> </a:t>
            </a:r>
            <a:r>
              <a:rPr lang="en-US" sz="2400" dirty="0" err="1"/>
              <a:t>profil</a:t>
            </a:r>
            <a:r>
              <a:rPr lang="en-US" sz="2400" dirty="0"/>
              <a:t> </a:t>
            </a:r>
            <a:r>
              <a:rPr lang="en-US" sz="2400" dirty="0" err="1"/>
              <a:t>sayfasına</a:t>
            </a:r>
            <a:r>
              <a:rPr lang="en-US" sz="2400" dirty="0"/>
              <a:t> </a:t>
            </a:r>
            <a:r>
              <a:rPr lang="en-US" sz="2400" dirty="0" err="1"/>
              <a:t>yönlendirilecektir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r>
              <a:rPr lang="en-US" sz="2400" b="1" dirty="0" err="1"/>
              <a:t>İş</a:t>
            </a:r>
            <a:r>
              <a:rPr lang="en-US" sz="2400" b="1" dirty="0"/>
              <a:t> </a:t>
            </a:r>
            <a:r>
              <a:rPr lang="en-US" sz="2400" b="1" dirty="0" err="1"/>
              <a:t>İlanlarım</a:t>
            </a:r>
            <a:r>
              <a:rPr lang="en-US" sz="2400" dirty="0"/>
              <a:t> </a:t>
            </a:r>
            <a:r>
              <a:rPr lang="en-US" sz="2400" dirty="0" err="1"/>
              <a:t>butonuna</a:t>
            </a:r>
            <a:r>
              <a:rPr lang="en-US" sz="2400" dirty="0"/>
              <a:t> </a:t>
            </a:r>
            <a:r>
              <a:rPr lang="en-US" sz="2400" dirty="0" err="1"/>
              <a:t>tıkladığında</a:t>
            </a:r>
            <a:r>
              <a:rPr lang="en-US" sz="2400" dirty="0"/>
              <a:t> </a:t>
            </a:r>
            <a:r>
              <a:rPr lang="en-US" sz="2400" dirty="0" err="1"/>
              <a:t>kendi</a:t>
            </a:r>
            <a:r>
              <a:rPr lang="en-US" sz="2400" dirty="0"/>
              <a:t> </a:t>
            </a:r>
            <a:r>
              <a:rPr lang="en-US" sz="2400" dirty="0" err="1"/>
              <a:t>iş</a:t>
            </a:r>
            <a:r>
              <a:rPr lang="en-US" sz="2400" dirty="0"/>
              <a:t> </a:t>
            </a:r>
            <a:r>
              <a:rPr lang="en-US" sz="2400" dirty="0" err="1"/>
              <a:t>ilanlarını</a:t>
            </a:r>
            <a:r>
              <a:rPr lang="en-US" sz="2400" dirty="0"/>
              <a:t> </a:t>
            </a:r>
            <a:r>
              <a:rPr lang="en-US" sz="2400" dirty="0" err="1"/>
              <a:t>görmektedir</a:t>
            </a:r>
            <a:r>
              <a:rPr lang="en-US" sz="2400" dirty="0"/>
              <a:t>. </a:t>
            </a:r>
            <a:r>
              <a:rPr lang="en-US" sz="2400" dirty="0" err="1"/>
              <a:t>Ayrıca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iş</a:t>
            </a:r>
            <a:r>
              <a:rPr lang="en-US" sz="2400" dirty="0"/>
              <a:t> </a:t>
            </a:r>
            <a:r>
              <a:rPr lang="en-US" sz="2400" dirty="0" err="1"/>
              <a:t>ilanı</a:t>
            </a:r>
            <a:r>
              <a:rPr lang="en-US" sz="2400" dirty="0"/>
              <a:t> da </a:t>
            </a:r>
            <a:r>
              <a:rPr lang="en-US" sz="2400" dirty="0" err="1"/>
              <a:t>ekleyebilmektedir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30" name="Resim 29">
            <a:extLst>
              <a:ext uri="{FF2B5EF4-FFF2-40B4-BE49-F238E27FC236}">
                <a16:creationId xmlns:a16="http://schemas.microsoft.com/office/drawing/2014/main" id="{F9C2EF30-A84E-404A-8D3D-E80110C4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11" y="2603087"/>
            <a:ext cx="7152740" cy="3191776"/>
          </a:xfrm>
          <a:prstGeom prst="rect">
            <a:avLst/>
          </a:prstGeom>
        </p:spPr>
      </p:pic>
      <p:sp>
        <p:nvSpPr>
          <p:cNvPr id="78" name="Metin kutusu 77">
            <a:extLst>
              <a:ext uri="{FF2B5EF4-FFF2-40B4-BE49-F238E27FC236}">
                <a16:creationId xmlns:a16="http://schemas.microsoft.com/office/drawing/2014/main" id="{3B644A99-021C-4E1E-B3BC-8554E5D62988}"/>
              </a:ext>
            </a:extLst>
          </p:cNvPr>
          <p:cNvSpPr txBox="1"/>
          <p:nvPr/>
        </p:nvSpPr>
        <p:spPr>
          <a:xfrm>
            <a:off x="7908687" y="814280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114019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B18812-EC24-4C3F-90D3-05DAC93C9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57" y="850600"/>
            <a:ext cx="7909154" cy="5156799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10BFBD4-5427-40AD-A606-649947D9C619}"/>
              </a:ext>
            </a:extLst>
          </p:cNvPr>
          <p:cNvSpPr txBox="1"/>
          <p:nvPr/>
        </p:nvSpPr>
        <p:spPr>
          <a:xfrm>
            <a:off x="8740877" y="2615380"/>
            <a:ext cx="30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İnsan kaynakları personeli, her ilanını </a:t>
            </a:r>
            <a:r>
              <a:rPr lang="tr-TR" b="1" dirty="0"/>
              <a:t>İncele</a:t>
            </a:r>
            <a:r>
              <a:rPr lang="tr-TR" dirty="0"/>
              <a:t> butonu ile görüntüleyebilmektedir.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7ED9AE9-59A5-417E-AE43-8DDBC27800C5}"/>
              </a:ext>
            </a:extLst>
          </p:cNvPr>
          <p:cNvSpPr txBox="1"/>
          <p:nvPr/>
        </p:nvSpPr>
        <p:spPr>
          <a:xfrm>
            <a:off x="8257111" y="2065715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5795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4B2ED8-7A47-4516-A048-98B2F16D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tr-TR" sz="2000">
                <a:solidFill>
                  <a:srgbClr val="FFFFFF"/>
                </a:solidFill>
              </a:rPr>
              <a:t>Bu sayfada </a:t>
            </a:r>
            <a:r>
              <a:rPr lang="tr-TR" sz="2000" b="1">
                <a:solidFill>
                  <a:srgbClr val="FFFFFF"/>
                </a:solidFill>
              </a:rPr>
              <a:t>Düzenle</a:t>
            </a:r>
            <a:r>
              <a:rPr lang="tr-TR" sz="2000">
                <a:solidFill>
                  <a:srgbClr val="FFFFFF"/>
                </a:solidFill>
              </a:rPr>
              <a:t> butonu ile ilanı düzenleyebilmekte ve </a:t>
            </a:r>
            <a:r>
              <a:rPr lang="tr-TR" sz="2000" b="1">
                <a:solidFill>
                  <a:srgbClr val="FFFFFF"/>
                </a:solidFill>
              </a:rPr>
              <a:t>Başvurular</a:t>
            </a:r>
            <a:r>
              <a:rPr lang="tr-TR" sz="2000">
                <a:solidFill>
                  <a:srgbClr val="FFFFFF"/>
                </a:solidFill>
              </a:rPr>
              <a:t> butonu ile de ilana başvuru yapan kullanıcıları görüntüleyebilmektedir.</a:t>
            </a:r>
          </a:p>
          <a:p>
            <a:endParaRPr lang="tr-TR" sz="2000">
              <a:solidFill>
                <a:srgbClr val="FFFFFF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586828-0E31-459D-87FA-BF16143BC2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8805" y="2045110"/>
            <a:ext cx="5541247" cy="445401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3097EFE-705A-4ADA-BDD0-0905DA178BCB}"/>
              </a:ext>
            </a:extLst>
          </p:cNvPr>
          <p:cNvSpPr txBox="1"/>
          <p:nvPr/>
        </p:nvSpPr>
        <p:spPr>
          <a:xfrm>
            <a:off x="1276143" y="758928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9862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DA7EDCA-74D6-42CF-A8CE-629DB8E1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8" y="1366685"/>
            <a:ext cx="6641785" cy="3254476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196044-B7FF-4FAF-B06A-A8723ECC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tr-TR" sz="2000"/>
              <a:t>İnsan kaynakları personeli </a:t>
            </a:r>
            <a:r>
              <a:rPr lang="tr-TR" sz="2000" b="1"/>
              <a:t>Başvurular</a:t>
            </a:r>
            <a:r>
              <a:rPr lang="tr-TR" sz="2000"/>
              <a:t> butonuna bastığında aşağıdaki sayfa gelecektir.</a:t>
            </a:r>
          </a:p>
          <a:p>
            <a:endParaRPr lang="tr-TR" sz="200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61F7040-004A-4652-BE70-B2053A0B1597}"/>
              </a:ext>
            </a:extLst>
          </p:cNvPr>
          <p:cNvSpPr txBox="1"/>
          <p:nvPr/>
        </p:nvSpPr>
        <p:spPr>
          <a:xfrm>
            <a:off x="7534655" y="1493221"/>
            <a:ext cx="37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accent2"/>
                </a:solidFill>
              </a:rPr>
              <a:t>İNSAN KAYNAKLARI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63393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333</Words>
  <Application>Microsoft Office PowerPoint</Application>
  <PresentationFormat>Geniş ekran</PresentationFormat>
  <Paragraphs>36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WEB PROGRAMLAMA</vt:lpstr>
      <vt:lpstr>Web sayfası ilk açıldığında yandaki ekran gelmektedir. Bu ekranda güncel olan iş ilanları ve gerekli bilgiler listelenmektedir.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PROGRAMLAMA</dc:title>
  <dc:creator>şeyma sultan sözen</dc:creator>
  <cp:lastModifiedBy>şeyma sultan sözen</cp:lastModifiedBy>
  <cp:revision>1</cp:revision>
  <dcterms:created xsi:type="dcterms:W3CDTF">2020-06-02T18:03:43Z</dcterms:created>
  <dcterms:modified xsi:type="dcterms:W3CDTF">2020-06-02T18:04:53Z</dcterms:modified>
</cp:coreProperties>
</file>