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8" r:id="rId3"/>
    <p:sldId id="269" r:id="rId4"/>
    <p:sldId id="270" r:id="rId5"/>
    <p:sldId id="271" r:id="rId6"/>
    <p:sldId id="282" r:id="rId7"/>
    <p:sldId id="283" r:id="rId8"/>
    <p:sldId id="272" r:id="rId9"/>
    <p:sldId id="281" r:id="rId10"/>
    <p:sldId id="280" r:id="rId11"/>
    <p:sldId id="27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1060A6"/>
    <a:srgbClr val="0070C0"/>
    <a:srgbClr val="FEC630"/>
    <a:srgbClr val="52CBBE"/>
    <a:srgbClr val="FF5969"/>
    <a:srgbClr val="5D7373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3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6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1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2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2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1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16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7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4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4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eymasultansoze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progress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tools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49">
            <a:extLst>
              <a:ext uri="{FF2B5EF4-FFF2-40B4-BE49-F238E27FC236}">
                <a16:creationId xmlns:a16="http://schemas.microsoft.com/office/drawing/2014/main" id="{BA4EA014-1B19-43A4-AA44-0188DFE03974}"/>
              </a:ext>
            </a:extLst>
          </p:cNvPr>
          <p:cNvSpPr txBox="1"/>
          <p:nvPr/>
        </p:nvSpPr>
        <p:spPr>
          <a:xfrm>
            <a:off x="3946698" y="1227511"/>
            <a:ext cx="72789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dirty="0">
                <a:solidFill>
                  <a:srgbClr val="FF5969"/>
                </a:solidFill>
                <a:latin typeface="Tw Cen MT" panose="020B0602020104020603" pitchFamily="34" charset="0"/>
              </a:rPr>
              <a:t>YONGA BASKET ANALYSIS</a:t>
            </a:r>
            <a:endParaRPr lang="en-US" sz="6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57">
            <a:extLst>
              <a:ext uri="{FF2B5EF4-FFF2-40B4-BE49-F238E27FC236}">
                <a16:creationId xmlns:a16="http://schemas.microsoft.com/office/drawing/2014/main" id="{3BFC144B-8632-4DB4-B82E-3E7A496F2277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</a:t>
            </a:r>
            <a:r>
              <a:rPr lang="tr-TR" sz="2800" dirty="0">
                <a:solidFill>
                  <a:srgbClr val="5D7373"/>
                </a:solidFill>
                <a:latin typeface="Tw Cen MT" panose="020B0602020104020603" pitchFamily="34" charset="0"/>
              </a:rPr>
              <a:t>ASD YAZILIM A.Ş.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8E64B27E-507D-4913-814B-7F3F4E855972}"/>
              </a:ext>
            </a:extLst>
          </p:cNvPr>
          <p:cNvGrpSpPr/>
          <p:nvPr/>
        </p:nvGrpSpPr>
        <p:grpSpPr>
          <a:xfrm>
            <a:off x="3114383" y="572655"/>
            <a:ext cx="5964961" cy="5597236"/>
            <a:chOff x="3114383" y="572655"/>
            <a:chExt cx="5964961" cy="5597236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943380C9-D55C-40AF-8372-DD7506626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" t="3338" r="3422" b="643"/>
            <a:stretch/>
          </p:blipFill>
          <p:spPr>
            <a:xfrm>
              <a:off x="3114383" y="572655"/>
              <a:ext cx="5964961" cy="559723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8DD3E09D-C1FC-4665-8988-BE425BD3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65" y="2973587"/>
              <a:ext cx="1838527" cy="427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40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bilgisayar, elektronik eşyalar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43A769B-0B21-4033-A5CF-BD43688B0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" t="8824" r="68686" b="26963"/>
          <a:stretch/>
        </p:blipFill>
        <p:spPr>
          <a:xfrm>
            <a:off x="591128" y="812800"/>
            <a:ext cx="3906982" cy="534735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870ADAE-E195-4E20-A837-0A3BEAD1B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2" r="2179" b="2827"/>
          <a:stretch/>
        </p:blipFill>
        <p:spPr>
          <a:xfrm>
            <a:off x="5671127" y="772317"/>
            <a:ext cx="5763491" cy="53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5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progress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tools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060A6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060A6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6" name="Group 32">
            <a:extLst>
              <a:ext uri="{FF2B5EF4-FFF2-40B4-BE49-F238E27FC236}">
                <a16:creationId xmlns:a16="http://schemas.microsoft.com/office/drawing/2014/main" id="{50457DC2-C54C-4F56-996B-374C79F03B3A}"/>
              </a:ext>
            </a:extLst>
          </p:cNvPr>
          <p:cNvGrpSpPr/>
          <p:nvPr/>
        </p:nvGrpSpPr>
        <p:grpSpPr>
          <a:xfrm>
            <a:off x="851675" y="3583060"/>
            <a:ext cx="6016831" cy="1139027"/>
            <a:chOff x="979714" y="4445001"/>
            <a:chExt cx="2336800" cy="1051841"/>
          </a:xfrm>
        </p:grpSpPr>
        <p:sp>
          <p:nvSpPr>
            <p:cNvPr id="67" name="TextBox 33">
              <a:extLst>
                <a:ext uri="{FF2B5EF4-FFF2-40B4-BE49-F238E27FC236}">
                  <a16:creationId xmlns:a16="http://schemas.microsoft.com/office/drawing/2014/main" id="{1209756B-EA3F-4D49-9BAA-5928ADED17AE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36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>
                  <a:solidFill>
                    <a:srgbClr val="0070C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https://www.linkedin.com/in/seymasultansozen/</a:t>
              </a:r>
              <a:endParaRPr lang="en-US" sz="2000" b="1" dirty="0">
                <a:solidFill>
                  <a:srgbClr val="0070C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8" name="TextBox 34">
              <a:extLst>
                <a:ext uri="{FF2B5EF4-FFF2-40B4-BE49-F238E27FC236}">
                  <a16:creationId xmlns:a16="http://schemas.microsoft.com/office/drawing/2014/main" id="{F07266F1-023E-42B9-9E43-0F75AB4D4B2E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36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Sorularınız için bize </a:t>
              </a:r>
              <a:r>
                <a:rPr lang="tr-TR" sz="2000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Linkedin</a:t>
              </a:r>
              <a:r>
                <a:rPr lang="tr-TR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üzerinden ulaşabilirsiniz.</a:t>
              </a:r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9" name="Group 44">
            <a:extLst>
              <a:ext uri="{FF2B5EF4-FFF2-40B4-BE49-F238E27FC236}">
                <a16:creationId xmlns:a16="http://schemas.microsoft.com/office/drawing/2014/main" id="{6CFCBD73-B3B6-4C96-BE4B-8466D63A75FA}"/>
              </a:ext>
            </a:extLst>
          </p:cNvPr>
          <p:cNvGrpSpPr/>
          <p:nvPr/>
        </p:nvGrpSpPr>
        <p:grpSpPr>
          <a:xfrm>
            <a:off x="2878897" y="1430463"/>
            <a:ext cx="1813790" cy="1813790"/>
            <a:chOff x="6403225" y="2209800"/>
            <a:chExt cx="2090058" cy="2090058"/>
          </a:xfrm>
          <a:solidFill>
            <a:srgbClr val="1060A6"/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14D6D8E-A4C2-49B9-9364-833868E0A81A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46">
              <a:extLst>
                <a:ext uri="{FF2B5EF4-FFF2-40B4-BE49-F238E27FC236}">
                  <a16:creationId xmlns:a16="http://schemas.microsoft.com/office/drawing/2014/main" id="{D38A2E40-409F-4D66-B334-2734A754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13245" y="2611063"/>
              <a:ext cx="1287531" cy="128753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progress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tools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80">
            <a:extLst>
              <a:ext uri="{FF2B5EF4-FFF2-40B4-BE49-F238E27FC236}">
                <a16:creationId xmlns:a16="http://schemas.microsoft.com/office/drawing/2014/main" id="{B013D43A-48AE-450C-B6E5-F6F3ED929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663" y="961354"/>
            <a:ext cx="2193016" cy="2248014"/>
          </a:xfrm>
          <a:prstGeom prst="ellipse">
            <a:avLst/>
          </a:prstGeom>
        </p:spPr>
      </p:pic>
      <p:sp>
        <p:nvSpPr>
          <p:cNvPr id="40" name="TextBox 85">
            <a:extLst>
              <a:ext uri="{FF2B5EF4-FFF2-40B4-BE49-F238E27FC236}">
                <a16:creationId xmlns:a16="http://schemas.microsoft.com/office/drawing/2014/main" id="{7DF29190-714A-4B47-978D-C0450C0703AC}"/>
              </a:ext>
            </a:extLst>
          </p:cNvPr>
          <p:cNvSpPr txBox="1"/>
          <p:nvPr/>
        </p:nvSpPr>
        <p:spPr>
          <a:xfrm>
            <a:off x="3747873" y="3317386"/>
            <a:ext cx="6791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Bu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proje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bir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market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sepetinde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;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müşterilerin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verilerini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inceleyip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analiz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ederek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,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müşterilerin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birlikte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en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çok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aldığı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ürünler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üzerinden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indirim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kazanmalarını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sağla</a:t>
            </a:r>
            <a:r>
              <a:rPr lang="tr-TR" sz="3200" dirty="0">
                <a:solidFill>
                  <a:srgbClr val="5D7373"/>
                </a:solidFill>
                <a:latin typeface="Tw Cen MT" panose="020B0602020104020603" pitchFamily="34" charset="0"/>
              </a:rPr>
              <a:t>maktadır.</a:t>
            </a:r>
            <a:endParaRPr lang="en-US" sz="32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progress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tools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99">
            <a:extLst>
              <a:ext uri="{FF2B5EF4-FFF2-40B4-BE49-F238E27FC236}">
                <a16:creationId xmlns:a16="http://schemas.microsoft.com/office/drawing/2014/main" id="{D70963B8-9E86-448F-BD45-8311083819DC}"/>
              </a:ext>
            </a:extLst>
          </p:cNvPr>
          <p:cNvGrpSpPr/>
          <p:nvPr/>
        </p:nvGrpSpPr>
        <p:grpSpPr>
          <a:xfrm>
            <a:off x="5607286" y="415730"/>
            <a:ext cx="2017223" cy="2017224"/>
            <a:chOff x="979440" y="1686905"/>
            <a:chExt cx="2362199" cy="23622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DA22C5-337D-4AD2-96F7-D760EDCA04A0}"/>
                </a:ext>
              </a:extLst>
            </p:cNvPr>
            <p:cNvSpPr/>
            <p:nvPr/>
          </p:nvSpPr>
          <p:spPr>
            <a:xfrm>
              <a:off x="979440" y="1686905"/>
              <a:ext cx="2362199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pic>
          <p:nvPicPr>
            <p:cNvPr id="62" name="Picture 101">
              <a:extLst>
                <a:ext uri="{FF2B5EF4-FFF2-40B4-BE49-F238E27FC236}">
                  <a16:creationId xmlns:a16="http://schemas.microsoft.com/office/drawing/2014/main" id="{AA678A85-DB2B-430A-A519-7A53D32E3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67978" y="1856366"/>
              <a:ext cx="2057397" cy="205739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63" name="Group 102">
            <a:extLst>
              <a:ext uri="{FF2B5EF4-FFF2-40B4-BE49-F238E27FC236}">
                <a16:creationId xmlns:a16="http://schemas.microsoft.com/office/drawing/2014/main" id="{E29EFEFD-587B-4C2C-85C2-96B51A4F17F8}"/>
              </a:ext>
            </a:extLst>
          </p:cNvPr>
          <p:cNvGrpSpPr/>
          <p:nvPr/>
        </p:nvGrpSpPr>
        <p:grpSpPr>
          <a:xfrm>
            <a:off x="5416970" y="3227010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603DD44-6D0F-4D04-82DB-D72B977BFC9B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104">
              <a:extLst>
                <a:ext uri="{FF2B5EF4-FFF2-40B4-BE49-F238E27FC236}">
                  <a16:creationId xmlns:a16="http://schemas.microsoft.com/office/drawing/2014/main" id="{4B5084C4-5CC2-4A8F-83A3-6F9883F41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66" name="Group 105">
            <a:extLst>
              <a:ext uri="{FF2B5EF4-FFF2-40B4-BE49-F238E27FC236}">
                <a16:creationId xmlns:a16="http://schemas.microsoft.com/office/drawing/2014/main" id="{AEFB2C81-CB0A-4CD8-8667-295C8D8E9F50}"/>
              </a:ext>
            </a:extLst>
          </p:cNvPr>
          <p:cNvGrpSpPr/>
          <p:nvPr/>
        </p:nvGrpSpPr>
        <p:grpSpPr>
          <a:xfrm>
            <a:off x="8186403" y="3221859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4F65266-E214-4F63-A23E-B2EFD9AB84DA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107">
              <a:extLst>
                <a:ext uri="{FF2B5EF4-FFF2-40B4-BE49-F238E27FC236}">
                  <a16:creationId xmlns:a16="http://schemas.microsoft.com/office/drawing/2014/main" id="{F89D78FE-09E7-4396-9C19-4A72BDAD3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58300" y="1904502"/>
              <a:ext cx="1936912" cy="2063138"/>
            </a:xfrm>
            <a:prstGeom prst="ellipse">
              <a:avLst/>
            </a:prstGeom>
            <a:grpFill/>
          </p:spPr>
        </p:pic>
      </p:grpSp>
      <p:sp>
        <p:nvSpPr>
          <p:cNvPr id="69" name="TextBox 118">
            <a:extLst>
              <a:ext uri="{FF2B5EF4-FFF2-40B4-BE49-F238E27FC236}">
                <a16:creationId xmlns:a16="http://schemas.microsoft.com/office/drawing/2014/main" id="{272090B6-8154-4A08-86CB-DBC0FBF63D06}"/>
              </a:ext>
            </a:extLst>
          </p:cNvPr>
          <p:cNvSpPr txBox="1"/>
          <p:nvPr/>
        </p:nvSpPr>
        <p:spPr>
          <a:xfrm>
            <a:off x="4461208" y="2636721"/>
            <a:ext cx="424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F5969"/>
                </a:solidFill>
                <a:latin typeface="Tw Cen MT" panose="020B0602020104020603" pitchFamily="34" charset="0"/>
              </a:rPr>
              <a:t>ŞEYMA SULTAN SÖZEN</a:t>
            </a:r>
            <a:endParaRPr lang="en-US" sz="24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70" name="TextBox 122">
            <a:extLst>
              <a:ext uri="{FF2B5EF4-FFF2-40B4-BE49-F238E27FC236}">
                <a16:creationId xmlns:a16="http://schemas.microsoft.com/office/drawing/2014/main" id="{1324AAFE-75DD-490A-B58C-88607D4C2A43}"/>
              </a:ext>
            </a:extLst>
          </p:cNvPr>
          <p:cNvSpPr txBox="1"/>
          <p:nvPr/>
        </p:nvSpPr>
        <p:spPr>
          <a:xfrm>
            <a:off x="5136951" y="5744750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3A1A4"/>
                </a:solidFill>
                <a:latin typeface="Tw Cen MT" panose="020B0602020104020603" pitchFamily="34" charset="0"/>
              </a:rPr>
              <a:t>EMRE TARI</a:t>
            </a:r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71" name="TextBox 126">
            <a:extLst>
              <a:ext uri="{FF2B5EF4-FFF2-40B4-BE49-F238E27FC236}">
                <a16:creationId xmlns:a16="http://schemas.microsoft.com/office/drawing/2014/main" id="{38FF6C05-6B07-4D49-B93C-4945E8274F19}"/>
              </a:ext>
            </a:extLst>
          </p:cNvPr>
          <p:cNvSpPr txBox="1"/>
          <p:nvPr/>
        </p:nvSpPr>
        <p:spPr>
          <a:xfrm>
            <a:off x="7910149" y="5709305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5D7373"/>
                </a:solidFill>
                <a:latin typeface="Tw Cen MT" panose="020B0602020104020603" pitchFamily="34" charset="0"/>
              </a:rPr>
              <a:t>OKAN KOCATÜRK</a:t>
            </a:r>
            <a:endParaRPr lang="en-US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72" name="Group 99">
            <a:extLst>
              <a:ext uri="{FF2B5EF4-FFF2-40B4-BE49-F238E27FC236}">
                <a16:creationId xmlns:a16="http://schemas.microsoft.com/office/drawing/2014/main" id="{2A558E3F-F582-4192-A21E-071351D37BCE}"/>
              </a:ext>
            </a:extLst>
          </p:cNvPr>
          <p:cNvGrpSpPr/>
          <p:nvPr/>
        </p:nvGrpSpPr>
        <p:grpSpPr>
          <a:xfrm>
            <a:off x="2653289" y="3240713"/>
            <a:ext cx="2017225" cy="2017224"/>
            <a:chOff x="1396416" y="1752404"/>
            <a:chExt cx="2362200" cy="23622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C130707-77DC-425F-887C-8F73DA6A0D4F}"/>
                </a:ext>
              </a:extLst>
            </p:cNvPr>
            <p:cNvSpPr/>
            <p:nvPr/>
          </p:nvSpPr>
          <p:spPr>
            <a:xfrm>
              <a:off x="1396416" y="1752404"/>
              <a:ext cx="2362200" cy="2362200"/>
            </a:xfrm>
            <a:prstGeom prst="ellipse">
              <a:avLst/>
            </a:prstGeom>
            <a:solidFill>
              <a:srgbClr val="FEC630"/>
            </a:solidFill>
            <a:ln>
              <a:solidFill>
                <a:srgbClr val="FEC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C630"/>
                </a:solidFill>
              </a:endParaRPr>
            </a:p>
          </p:txBody>
        </p:sp>
        <p:pic>
          <p:nvPicPr>
            <p:cNvPr id="74" name="Picture 101">
              <a:extLst>
                <a:ext uri="{FF2B5EF4-FFF2-40B4-BE49-F238E27FC236}">
                  <a16:creationId xmlns:a16="http://schemas.microsoft.com/office/drawing/2014/main" id="{287CD6B8-2DD4-4E02-AFD4-C1798079D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30" r="-4157" b="9995"/>
            <a:stretch/>
          </p:blipFill>
          <p:spPr>
            <a:xfrm>
              <a:off x="1577041" y="1885447"/>
              <a:ext cx="2054487" cy="2072006"/>
            </a:xfrm>
            <a:prstGeom prst="ellipse">
              <a:avLst/>
            </a:prstGeom>
            <a:ln>
              <a:solidFill>
                <a:srgbClr val="FEC630"/>
              </a:solidFill>
            </a:ln>
          </p:spPr>
        </p:pic>
      </p:grpSp>
      <p:sp>
        <p:nvSpPr>
          <p:cNvPr id="75" name="TextBox 118">
            <a:extLst>
              <a:ext uri="{FF2B5EF4-FFF2-40B4-BE49-F238E27FC236}">
                <a16:creationId xmlns:a16="http://schemas.microsoft.com/office/drawing/2014/main" id="{DC6EC634-EDDD-4838-AED0-9AEF0BBB3391}"/>
              </a:ext>
            </a:extLst>
          </p:cNvPr>
          <p:cNvSpPr txBox="1"/>
          <p:nvPr/>
        </p:nvSpPr>
        <p:spPr>
          <a:xfrm>
            <a:off x="2482736" y="5717613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EC630"/>
                </a:solidFill>
                <a:latin typeface="Tw Cen MT" panose="020B0602020104020603" pitchFamily="34" charset="0"/>
              </a:rPr>
              <a:t>ŞÜKRİYE</a:t>
            </a:r>
            <a:r>
              <a:rPr lang="tr-TR" sz="2400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tr-TR" sz="2400" dirty="0">
                <a:solidFill>
                  <a:srgbClr val="FEC630"/>
                </a:solidFill>
                <a:latin typeface="Tw Cen MT" panose="020B0602020104020603" pitchFamily="34" charset="0"/>
              </a:rPr>
              <a:t>ÇAVDAR</a:t>
            </a:r>
            <a:endParaRPr lang="en-US" sz="2400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progress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tools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5">
            <a:extLst>
              <a:ext uri="{FF2B5EF4-FFF2-40B4-BE49-F238E27FC236}">
                <a16:creationId xmlns:a16="http://schemas.microsoft.com/office/drawing/2014/main" id="{6DB6043D-01CA-4449-971D-090C0ACFDF04}"/>
              </a:ext>
            </a:extLst>
          </p:cNvPr>
          <p:cNvSpPr txBox="1"/>
          <p:nvPr/>
        </p:nvSpPr>
        <p:spPr>
          <a:xfrm>
            <a:off x="2403913" y="3730635"/>
            <a:ext cx="7507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Projede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,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müşterilerin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alışverişleri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sırasında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,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aldıkları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ürünler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içerisinden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en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çok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alınan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iki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ürün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tespit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edilecek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ve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bir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kampanyaya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tabi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5D7373"/>
                </a:solidFill>
                <a:latin typeface="Tw Cen MT" panose="020B0602020104020603" pitchFamily="34" charset="0"/>
              </a:rPr>
              <a:t>tutulacaktır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. </a:t>
            </a:r>
          </a:p>
        </p:txBody>
      </p:sp>
      <p:pic>
        <p:nvPicPr>
          <p:cNvPr id="82" name="Resim 81" descr="pazar, sahne, iç mekan, dik içeren bir resim&#10;&#10;Açıklama otomatik olarak oluşturuldu">
            <a:extLst>
              <a:ext uri="{FF2B5EF4-FFF2-40B4-BE49-F238E27FC236}">
                <a16:creationId xmlns:a16="http://schemas.microsoft.com/office/drawing/2014/main" id="{E3533056-BB3D-492F-B4F1-0FBF60B0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27" y="481506"/>
            <a:ext cx="5109848" cy="3031265"/>
          </a:xfrm>
          <a:prstGeom prst="ellipse">
            <a:avLst/>
          </a:prstGeom>
          <a:ln>
            <a:solidFill>
              <a:srgbClr val="5D7373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progress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tools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65" name="Straight Connector 95">
            <a:extLst>
              <a:ext uri="{FF2B5EF4-FFF2-40B4-BE49-F238E27FC236}">
                <a16:creationId xmlns:a16="http://schemas.microsoft.com/office/drawing/2014/main" id="{BC5D98C6-8DE4-499D-9092-822AEAC3D562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96">
            <a:extLst>
              <a:ext uri="{FF2B5EF4-FFF2-40B4-BE49-F238E27FC236}">
                <a16:creationId xmlns:a16="http://schemas.microsoft.com/office/drawing/2014/main" id="{19202F4F-1ADF-46A1-80AE-98E965335FEB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2065495-1118-4D67-AAA9-901DC5E956C6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9BE87F9-C7D3-40B6-9EB3-2D9AD26B302C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99">
            <a:extLst>
              <a:ext uri="{FF2B5EF4-FFF2-40B4-BE49-F238E27FC236}">
                <a16:creationId xmlns:a16="http://schemas.microsoft.com/office/drawing/2014/main" id="{907351F8-280B-4C2A-89D7-65E41544F900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100">
            <a:extLst>
              <a:ext uri="{FF2B5EF4-FFF2-40B4-BE49-F238E27FC236}">
                <a16:creationId xmlns:a16="http://schemas.microsoft.com/office/drawing/2014/main" id="{DC1EC5B6-B7DB-452E-9332-6000AEAB4AE2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33F75E3-6389-469E-A626-AAE48EE8601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ACEC080-6732-400A-A0A3-6D74A2E19C3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103">
            <a:extLst>
              <a:ext uri="{FF2B5EF4-FFF2-40B4-BE49-F238E27FC236}">
                <a16:creationId xmlns:a16="http://schemas.microsoft.com/office/drawing/2014/main" id="{174DF63B-B26A-4480-A663-D5C52B22D417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FF9F082-BD85-467C-B291-0AC8E4932298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C6E20E6-C2E6-438E-869F-1870D0891438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107">
            <a:extLst>
              <a:ext uri="{FF2B5EF4-FFF2-40B4-BE49-F238E27FC236}">
                <a16:creationId xmlns:a16="http://schemas.microsoft.com/office/drawing/2014/main" id="{4DCAD485-7146-40E7-98D0-BD87826F7FF5}"/>
              </a:ext>
            </a:extLst>
          </p:cNvPr>
          <p:cNvSpPr txBox="1"/>
          <p:nvPr/>
        </p:nvSpPr>
        <p:spPr>
          <a:xfrm>
            <a:off x="2574352" y="4262723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5D7373"/>
                </a:solidFill>
                <a:latin typeface="Tw Cen MT" panose="020B0602020104020603" pitchFamily="34" charset="0"/>
              </a:rPr>
              <a:t>FİZİBİLİTE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88" name="TextBox 109">
            <a:extLst>
              <a:ext uri="{FF2B5EF4-FFF2-40B4-BE49-F238E27FC236}">
                <a16:creationId xmlns:a16="http://schemas.microsoft.com/office/drawing/2014/main" id="{F7B85D8A-FAAE-4B37-8449-B00A0A345664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ARAŞTIRMA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89" name="Group 110">
            <a:extLst>
              <a:ext uri="{FF2B5EF4-FFF2-40B4-BE49-F238E27FC236}">
                <a16:creationId xmlns:a16="http://schemas.microsoft.com/office/drawing/2014/main" id="{1F0B4360-CC52-4049-B122-D3AEE0BF5E73}"/>
              </a:ext>
            </a:extLst>
          </p:cNvPr>
          <p:cNvGrpSpPr/>
          <p:nvPr/>
        </p:nvGrpSpPr>
        <p:grpSpPr>
          <a:xfrm>
            <a:off x="4783446" y="4289381"/>
            <a:ext cx="2289049" cy="548656"/>
            <a:chOff x="1514240" y="4816886"/>
            <a:chExt cx="2289049" cy="548656"/>
          </a:xfrm>
        </p:grpSpPr>
        <p:sp>
          <p:nvSpPr>
            <p:cNvPr id="90" name="TextBox 111">
              <a:extLst>
                <a:ext uri="{FF2B5EF4-FFF2-40B4-BE49-F238E27FC236}">
                  <a16:creationId xmlns:a16="http://schemas.microsoft.com/office/drawing/2014/main" id="{1AA6832A-49B6-49D5-9498-8DE39AF7AB53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TASARIM</a:t>
              </a:r>
              <a:endParaRPr lang="en-US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1" name="TextBox 112">
              <a:extLst>
                <a:ext uri="{FF2B5EF4-FFF2-40B4-BE49-F238E27FC236}">
                  <a16:creationId xmlns:a16="http://schemas.microsoft.com/office/drawing/2014/main" id="{EEBECAB3-7129-4D10-AA95-A29F16205C9C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2" name="TextBox 113">
            <a:extLst>
              <a:ext uri="{FF2B5EF4-FFF2-40B4-BE49-F238E27FC236}">
                <a16:creationId xmlns:a16="http://schemas.microsoft.com/office/drawing/2014/main" id="{C1779BD2-CB12-4174-A747-C33F32AC7E2D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GELİŞTİRME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93" name="TextBox 115">
            <a:extLst>
              <a:ext uri="{FF2B5EF4-FFF2-40B4-BE49-F238E27FC236}">
                <a16:creationId xmlns:a16="http://schemas.microsoft.com/office/drawing/2014/main" id="{B7B973AE-67F5-4CFD-8998-6302E850C634}"/>
              </a:ext>
            </a:extLst>
          </p:cNvPr>
          <p:cNvSpPr txBox="1"/>
          <p:nvPr/>
        </p:nvSpPr>
        <p:spPr>
          <a:xfrm>
            <a:off x="6923353" y="4271735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5D7373"/>
                </a:solidFill>
                <a:latin typeface="Tw Cen MT" panose="020B0602020104020603" pitchFamily="34" charset="0"/>
              </a:rPr>
              <a:t>BİRİM TEST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94" name="TextBox 117">
            <a:extLst>
              <a:ext uri="{FF2B5EF4-FFF2-40B4-BE49-F238E27FC236}">
                <a16:creationId xmlns:a16="http://schemas.microsoft.com/office/drawing/2014/main" id="{52F6551C-28D6-4772-B7C3-9B8A52AEE9D6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TEST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0" name="Group 1">
            <a:extLst>
              <a:ext uri="{FF2B5EF4-FFF2-40B4-BE49-F238E27FC236}">
                <a16:creationId xmlns:a16="http://schemas.microsoft.com/office/drawing/2014/main" id="{1F8F46F0-DAAE-4B01-9592-863FCD6D0534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31" name="Teardrop 119">
              <a:extLst>
                <a:ext uri="{FF2B5EF4-FFF2-40B4-BE49-F238E27FC236}">
                  <a16:creationId xmlns:a16="http://schemas.microsoft.com/office/drawing/2014/main" id="{C541A3DF-FE64-49D7-BDBD-CDC970E3FDE9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094B0B2-B7F8-4C7B-8879-220D873EB69C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2">
            <a:extLst>
              <a:ext uri="{FF2B5EF4-FFF2-40B4-BE49-F238E27FC236}">
                <a16:creationId xmlns:a16="http://schemas.microsoft.com/office/drawing/2014/main" id="{8F67D521-2966-451E-BFDF-F3C2C10BE7C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34" name="Teardrop 123">
              <a:extLst>
                <a:ext uri="{FF2B5EF4-FFF2-40B4-BE49-F238E27FC236}">
                  <a16:creationId xmlns:a16="http://schemas.microsoft.com/office/drawing/2014/main" id="{71AED3CB-906A-41AB-B171-AA17DA87630F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C77ABD6-66BF-467D-9E99-057A269BA6C9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3">
            <a:extLst>
              <a:ext uri="{FF2B5EF4-FFF2-40B4-BE49-F238E27FC236}">
                <a16:creationId xmlns:a16="http://schemas.microsoft.com/office/drawing/2014/main" id="{4D89F175-3238-40D3-B270-0A7BD08D5FD5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37" name="Teardrop 127">
              <a:extLst>
                <a:ext uri="{FF2B5EF4-FFF2-40B4-BE49-F238E27FC236}">
                  <a16:creationId xmlns:a16="http://schemas.microsoft.com/office/drawing/2014/main" id="{A2E07230-3209-4F29-B4D8-D3B688BDF87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7197D89-B3C6-4A20-8120-3110E294A363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TextBox 107">
            <a:extLst>
              <a:ext uri="{FF2B5EF4-FFF2-40B4-BE49-F238E27FC236}">
                <a16:creationId xmlns:a16="http://schemas.microsoft.com/office/drawing/2014/main" id="{26CE942C-A743-4972-80A3-B8B52ABD0FE6}"/>
              </a:ext>
            </a:extLst>
          </p:cNvPr>
          <p:cNvSpPr txBox="1"/>
          <p:nvPr/>
        </p:nvSpPr>
        <p:spPr>
          <a:xfrm>
            <a:off x="2583710" y="4653371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5D7373"/>
                </a:solidFill>
                <a:latin typeface="Tw Cen MT" panose="020B0602020104020603" pitchFamily="34" charset="0"/>
              </a:rPr>
              <a:t>İSTERLER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140" name="TextBox 115">
            <a:extLst>
              <a:ext uri="{FF2B5EF4-FFF2-40B4-BE49-F238E27FC236}">
                <a16:creationId xmlns:a16="http://schemas.microsoft.com/office/drawing/2014/main" id="{DDD93180-9CD7-4E34-A5FE-2362FBEBC075}"/>
              </a:ext>
            </a:extLst>
          </p:cNvPr>
          <p:cNvSpPr txBox="1"/>
          <p:nvPr/>
        </p:nvSpPr>
        <p:spPr>
          <a:xfrm>
            <a:off x="6953833" y="4617175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5D7373"/>
                </a:solidFill>
                <a:latin typeface="Tw Cen MT" panose="020B0602020104020603" pitchFamily="34" charset="0"/>
              </a:rPr>
              <a:t>ENTEGRASYON TESTİ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141" name="TextBox 111">
            <a:extLst>
              <a:ext uri="{FF2B5EF4-FFF2-40B4-BE49-F238E27FC236}">
                <a16:creationId xmlns:a16="http://schemas.microsoft.com/office/drawing/2014/main" id="{E351937E-7E4E-4CB2-B6C9-D96E881D88AF}"/>
              </a:ext>
            </a:extLst>
          </p:cNvPr>
          <p:cNvSpPr txBox="1"/>
          <p:nvPr/>
        </p:nvSpPr>
        <p:spPr>
          <a:xfrm>
            <a:off x="4813926" y="4644981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5D7373"/>
                </a:solidFill>
                <a:latin typeface="Tw Cen MT" panose="020B0602020104020603" pitchFamily="34" charset="0"/>
              </a:rPr>
              <a:t>KODLAMA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142" name="TextBox 115">
            <a:extLst>
              <a:ext uri="{FF2B5EF4-FFF2-40B4-BE49-F238E27FC236}">
                <a16:creationId xmlns:a16="http://schemas.microsoft.com/office/drawing/2014/main" id="{D079C869-9D50-4191-949F-3D52BDD78668}"/>
              </a:ext>
            </a:extLst>
          </p:cNvPr>
          <p:cNvSpPr txBox="1"/>
          <p:nvPr/>
        </p:nvSpPr>
        <p:spPr>
          <a:xfrm>
            <a:off x="6984313" y="5043895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5D7373"/>
                </a:solidFill>
                <a:latin typeface="Tw Cen MT" panose="020B0602020104020603" pitchFamily="34" charset="0"/>
              </a:rPr>
              <a:t>SİSTEM TESTİ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143" name="TextBox 107">
            <a:extLst>
              <a:ext uri="{FF2B5EF4-FFF2-40B4-BE49-F238E27FC236}">
                <a16:creationId xmlns:a16="http://schemas.microsoft.com/office/drawing/2014/main" id="{354459E8-AA67-4F8E-A8AD-11F055EBF162}"/>
              </a:ext>
            </a:extLst>
          </p:cNvPr>
          <p:cNvSpPr txBox="1"/>
          <p:nvPr/>
        </p:nvSpPr>
        <p:spPr>
          <a:xfrm>
            <a:off x="2593870" y="5039451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5D7373"/>
                </a:solidFill>
                <a:latin typeface="Tw Cen MT" panose="020B0602020104020603" pitchFamily="34" charset="0"/>
              </a:rPr>
              <a:t>TEYDEB</a:t>
            </a:r>
            <a:endParaRPr lang="en-US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2" grpId="0"/>
      <p:bldP spid="93" grpId="0"/>
      <p:bldP spid="94" grpId="0"/>
      <p:bldP spid="139" grpId="0"/>
      <p:bldP spid="140" grpId="0"/>
      <p:bldP spid="141" grpId="0"/>
      <p:bldP spid="142" grpId="0"/>
      <p:bldP spid="1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0B26B99-4153-4B99-B536-C7FCF2B8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44" y="1286934"/>
            <a:ext cx="8330311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6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917EDCD-CAE6-42E5-8218-D093584F2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0" t="16297" r="11806" b="28754"/>
          <a:stretch/>
        </p:blipFill>
        <p:spPr>
          <a:xfrm>
            <a:off x="359508" y="1784340"/>
            <a:ext cx="11554082" cy="4265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32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progress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tools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112">
            <a:extLst>
              <a:ext uri="{FF2B5EF4-FFF2-40B4-BE49-F238E27FC236}">
                <a16:creationId xmlns:a16="http://schemas.microsoft.com/office/drawing/2014/main" id="{17542CB6-C51F-4DDC-AB76-F2755466A0B0}"/>
              </a:ext>
            </a:extLst>
          </p:cNvPr>
          <p:cNvGrpSpPr/>
          <p:nvPr/>
        </p:nvGrpSpPr>
        <p:grpSpPr>
          <a:xfrm>
            <a:off x="1404342" y="2436461"/>
            <a:ext cx="3069652" cy="662056"/>
            <a:chOff x="764723" y="2277144"/>
            <a:chExt cx="3069652" cy="66205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07A4348-3656-426C-A61D-EBA0EA3A423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114" descr="Ağ">
              <a:extLst>
                <a:ext uri="{FF2B5EF4-FFF2-40B4-BE49-F238E27FC236}">
                  <a16:creationId xmlns:a16="http://schemas.microsoft.com/office/drawing/2014/main" id="{473E6FC5-6533-49A0-803E-AA287527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8" name="TextBox 115">
              <a:extLst>
                <a:ext uri="{FF2B5EF4-FFF2-40B4-BE49-F238E27FC236}">
                  <a16:creationId xmlns:a16="http://schemas.microsoft.com/office/drawing/2014/main" id="{3C3997DA-A1AF-48A9-AEC9-944E84B30D0A}"/>
                </a:ext>
              </a:extLst>
            </p:cNvPr>
            <p:cNvSpPr txBox="1"/>
            <p:nvPr/>
          </p:nvSpPr>
          <p:spPr>
            <a:xfrm>
              <a:off x="1495792" y="2373124"/>
              <a:ext cx="2338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Apriori</a:t>
              </a:r>
              <a:r>
                <a:rPr lang="tr-T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tr-T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Algorithm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9" name="Group 117">
            <a:extLst>
              <a:ext uri="{FF2B5EF4-FFF2-40B4-BE49-F238E27FC236}">
                <a16:creationId xmlns:a16="http://schemas.microsoft.com/office/drawing/2014/main" id="{771D3D39-1E4E-40CF-BF8B-813B388AF796}"/>
              </a:ext>
            </a:extLst>
          </p:cNvPr>
          <p:cNvGrpSpPr/>
          <p:nvPr/>
        </p:nvGrpSpPr>
        <p:grpSpPr>
          <a:xfrm>
            <a:off x="1404342" y="3714482"/>
            <a:ext cx="2293831" cy="662056"/>
            <a:chOff x="764723" y="3555165"/>
            <a:chExt cx="2293831" cy="662056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E03AF4C-3213-4E87-8817-C7C3A423A7AF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119">
              <a:extLst>
                <a:ext uri="{FF2B5EF4-FFF2-40B4-BE49-F238E27FC236}">
                  <a16:creationId xmlns:a16="http://schemas.microsoft.com/office/drawing/2014/main" id="{B23471E3-4037-459F-BB0E-766AFD5F270E}"/>
                </a:ext>
              </a:extLst>
            </p:cNvPr>
            <p:cNvSpPr txBox="1"/>
            <p:nvPr/>
          </p:nvSpPr>
          <p:spPr>
            <a:xfrm>
              <a:off x="1502804" y="3605081"/>
              <a:ext cx="155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Python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121" descr="Dişlileri olan kafa">
              <a:extLst>
                <a:ext uri="{FF2B5EF4-FFF2-40B4-BE49-F238E27FC236}">
                  <a16:creationId xmlns:a16="http://schemas.microsoft.com/office/drawing/2014/main" id="{79CDA98F-E159-4EA3-B41D-DB5E09BD8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84" name="Group 127">
            <a:extLst>
              <a:ext uri="{FF2B5EF4-FFF2-40B4-BE49-F238E27FC236}">
                <a16:creationId xmlns:a16="http://schemas.microsoft.com/office/drawing/2014/main" id="{DBA71DE4-645B-43DE-84D0-19BED920A6C7}"/>
              </a:ext>
            </a:extLst>
          </p:cNvPr>
          <p:cNvGrpSpPr/>
          <p:nvPr/>
        </p:nvGrpSpPr>
        <p:grpSpPr>
          <a:xfrm>
            <a:off x="5144246" y="3714482"/>
            <a:ext cx="3069653" cy="662056"/>
            <a:chOff x="4504627" y="3555165"/>
            <a:chExt cx="3069653" cy="66205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49ACAB7-B3B5-4233-B571-AB030B0E5A56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129">
              <a:extLst>
                <a:ext uri="{FF2B5EF4-FFF2-40B4-BE49-F238E27FC236}">
                  <a16:creationId xmlns:a16="http://schemas.microsoft.com/office/drawing/2014/main" id="{F5A42207-4595-4435-916C-7F8D3D07F49F}"/>
                </a:ext>
              </a:extLst>
            </p:cNvPr>
            <p:cNvSpPr txBox="1"/>
            <p:nvPr/>
          </p:nvSpPr>
          <p:spPr>
            <a:xfrm>
              <a:off x="5246901" y="3605081"/>
              <a:ext cx="2327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Oracle</a:t>
              </a:r>
              <a:r>
                <a:rPr 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Database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7" name="Picture 131" descr="Veritabanı">
              <a:extLst>
                <a:ext uri="{FF2B5EF4-FFF2-40B4-BE49-F238E27FC236}">
                  <a16:creationId xmlns:a16="http://schemas.microsoft.com/office/drawing/2014/main" id="{5D15D842-9B40-4577-92C8-E5C511A9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88" name="Group 137">
            <a:extLst>
              <a:ext uri="{FF2B5EF4-FFF2-40B4-BE49-F238E27FC236}">
                <a16:creationId xmlns:a16="http://schemas.microsoft.com/office/drawing/2014/main" id="{B456F753-865C-4C77-A2C1-6CFC5196CEE2}"/>
              </a:ext>
            </a:extLst>
          </p:cNvPr>
          <p:cNvGrpSpPr/>
          <p:nvPr/>
        </p:nvGrpSpPr>
        <p:grpSpPr>
          <a:xfrm>
            <a:off x="5144246" y="2436461"/>
            <a:ext cx="2359489" cy="662056"/>
            <a:chOff x="4504627" y="2277144"/>
            <a:chExt cx="2359489" cy="66205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2A70201-30D6-480B-B145-EB6628B881E4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139">
              <a:extLst>
                <a:ext uri="{FF2B5EF4-FFF2-40B4-BE49-F238E27FC236}">
                  <a16:creationId xmlns:a16="http://schemas.microsoft.com/office/drawing/2014/main" id="{EFFE4C29-3D82-47D9-9B55-B579EE24D150}"/>
                </a:ext>
              </a:extLst>
            </p:cNvPr>
            <p:cNvSpPr txBox="1"/>
            <p:nvPr/>
          </p:nvSpPr>
          <p:spPr>
            <a:xfrm>
              <a:off x="5308366" y="2357413"/>
              <a:ext cx="155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JAVA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1" name="Picture 141" descr="Kahve">
              <a:extLst>
                <a:ext uri="{FF2B5EF4-FFF2-40B4-BE49-F238E27FC236}">
                  <a16:creationId xmlns:a16="http://schemas.microsoft.com/office/drawing/2014/main" id="{FEA77BB8-9E41-4511-947B-BF71B4EB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676589" y="2419644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46D1A3B5-D726-4C16-AB43-E7A225E9D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10" r="3598"/>
          <a:stretch/>
        </p:blipFill>
        <p:spPr>
          <a:xfrm>
            <a:off x="3288146" y="397162"/>
            <a:ext cx="5587999" cy="57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744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147</Words>
  <Application>Microsoft Office PowerPoint</Application>
  <PresentationFormat>Geniş ekran</PresentationFormat>
  <Paragraphs>67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Tw Cen MT</vt:lpstr>
      <vt:lpstr>Galeri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şeyma sultan sözen</dc:creator>
  <cp:lastModifiedBy>şeyma sultan sözen</cp:lastModifiedBy>
  <cp:revision>2</cp:revision>
  <dcterms:created xsi:type="dcterms:W3CDTF">2020-05-11T15:58:24Z</dcterms:created>
  <dcterms:modified xsi:type="dcterms:W3CDTF">2020-05-11T16:05:47Z</dcterms:modified>
</cp:coreProperties>
</file>