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B3E0-F3C6-5C49-86C4-069671342F74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B7D-4D0A-7A40-9B6F-CACB8672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9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B3E0-F3C6-5C49-86C4-069671342F74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B7D-4D0A-7A40-9B6F-CACB8672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4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B3E0-F3C6-5C49-86C4-069671342F74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B7D-4D0A-7A40-9B6F-CACB8672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3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B3E0-F3C6-5C49-86C4-069671342F74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B7D-4D0A-7A40-9B6F-CACB8672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B3E0-F3C6-5C49-86C4-069671342F74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B7D-4D0A-7A40-9B6F-CACB8672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0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B3E0-F3C6-5C49-86C4-069671342F74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B7D-4D0A-7A40-9B6F-CACB8672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9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B3E0-F3C6-5C49-86C4-069671342F74}" type="datetimeFigureOut">
              <a:rPr lang="en-US" smtClean="0"/>
              <a:t>8/1/19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B7D-4D0A-7A40-9B6F-CACB8672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8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B3E0-F3C6-5C49-86C4-069671342F74}" type="datetimeFigureOut">
              <a:rPr lang="en-US" smtClean="0"/>
              <a:t>8/1/19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B7D-4D0A-7A40-9B6F-CACB8672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9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B3E0-F3C6-5C49-86C4-069671342F74}" type="datetimeFigureOut">
              <a:rPr lang="en-US" smtClean="0"/>
              <a:t>8/1/19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B7D-4D0A-7A40-9B6F-CACB8672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3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B3E0-F3C6-5C49-86C4-069671342F74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B7D-4D0A-7A40-9B6F-CACB8672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B3E0-F3C6-5C49-86C4-069671342F74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B7D-4D0A-7A40-9B6F-CACB8672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7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5B3E0-F3C6-5C49-86C4-069671342F74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82B7D-4D0A-7A40-9B6F-CACB8672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51683"/>
            <a:ext cx="5066632" cy="76651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  <a:latin typeface="Arial"/>
                <a:cs typeface="Arial"/>
              </a:rPr>
              <a:t>ŞEYMA TANER</a:t>
            </a:r>
            <a:endParaRPr lang="en-US" sz="28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18195"/>
            <a:ext cx="5066632" cy="116305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  <a:latin typeface="Arial"/>
                <a:cs typeface="Arial"/>
              </a:rPr>
              <a:t>Ankara University</a:t>
            </a:r>
          </a:p>
          <a:p>
            <a:r>
              <a:rPr lang="en-US" sz="2000" b="1" dirty="0" smtClean="0">
                <a:solidFill>
                  <a:srgbClr val="FF6600"/>
                </a:solidFill>
                <a:latin typeface="Arial"/>
                <a:cs typeface="Arial"/>
              </a:rPr>
              <a:t>Computer Engineering</a:t>
            </a:r>
          </a:p>
          <a:p>
            <a:r>
              <a:rPr lang="en-US" sz="2000" b="1" dirty="0" err="1" smtClean="0">
                <a:solidFill>
                  <a:srgbClr val="FF6600"/>
                </a:solidFill>
                <a:latin typeface="Arial"/>
                <a:cs typeface="Arial"/>
              </a:rPr>
              <a:t>DevOps</a:t>
            </a:r>
            <a:endParaRPr lang="en-US" sz="20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pic>
        <p:nvPicPr>
          <p:cNvPr id="5" name="Picture 4" descr="downloa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478" y="5561262"/>
            <a:ext cx="2419521" cy="12967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837" y="2272631"/>
            <a:ext cx="8462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4">
                    <a:lumMod val="75000"/>
                  </a:schemeClr>
                </a:solidFill>
              </a:rPr>
              <a:t>GEARMAN MONITOR</a:t>
            </a:r>
            <a:endParaRPr 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58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earm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053" y="1332385"/>
            <a:ext cx="3475790" cy="579298"/>
          </a:xfrm>
          <a:prstGeom prst="rect">
            <a:avLst/>
          </a:prstGeom>
        </p:spPr>
      </p:pic>
      <p:sp>
        <p:nvSpPr>
          <p:cNvPr id="5" name="Multidocument 4"/>
          <p:cNvSpPr/>
          <p:nvPr/>
        </p:nvSpPr>
        <p:spPr>
          <a:xfrm>
            <a:off x="3983790" y="427789"/>
            <a:ext cx="1029368" cy="772319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3196" y="2224864"/>
            <a:ext cx="1016274" cy="1272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744535" y="2222010"/>
            <a:ext cx="989264" cy="12728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162843" y="2139124"/>
            <a:ext cx="975894" cy="1331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029158" y="2231552"/>
            <a:ext cx="879770" cy="124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4589" y="3470622"/>
            <a:ext cx="13246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6600"/>
                </a:solidFill>
                <a:latin typeface="Arial"/>
                <a:cs typeface="Arial"/>
              </a:rPr>
              <a:t>Client</a:t>
            </a:r>
            <a:endParaRPr lang="en-US" sz="32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79020" y="3503437"/>
            <a:ext cx="15953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6600"/>
                </a:solidFill>
                <a:latin typeface="Arial"/>
                <a:cs typeface="Arial"/>
              </a:rPr>
              <a:t>Worker</a:t>
            </a:r>
            <a:endParaRPr lang="en-US" sz="32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3263" y="2486526"/>
            <a:ext cx="59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/>
                <a:cs typeface="Arial"/>
              </a:rPr>
              <a:t>Job</a:t>
            </a:r>
            <a:endParaRPr lang="en-US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64947" y="2540000"/>
            <a:ext cx="59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/>
                <a:cs typeface="Arial"/>
              </a:rPr>
              <a:t>Job</a:t>
            </a:r>
            <a:endParaRPr lang="en-US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6260894" y="1031839"/>
            <a:ext cx="648034" cy="60109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45159" y="847173"/>
            <a:ext cx="1831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Background Job server</a:t>
            </a:r>
            <a:endParaRPr lang="en-US" b="1" dirty="0">
              <a:solidFill>
                <a:srgbClr val="008000"/>
              </a:solidFill>
            </a:endParaRPr>
          </a:p>
        </p:txBody>
      </p:sp>
      <p:pic>
        <p:nvPicPr>
          <p:cNvPr id="31" name="Picture 30" descr="download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478" y="5561262"/>
            <a:ext cx="2419521" cy="12967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7138" y="4822598"/>
            <a:ext cx="416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/>
                <a:cs typeface="Arial"/>
              </a:rPr>
              <a:t>For example: Export Data operation.</a:t>
            </a:r>
            <a:endParaRPr lang="en-US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7138" y="5191930"/>
            <a:ext cx="672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/>
                <a:cs typeface="Arial"/>
              </a:rPr>
              <a:t>Gathering all forms, submissions and upload files of a user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270000" y="7302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68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earm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01" y="974606"/>
            <a:ext cx="2834114" cy="47235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459789" y="1696019"/>
            <a:ext cx="548106" cy="699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646947" y="1696019"/>
            <a:ext cx="561462" cy="6997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3" idx="0"/>
          </p:cNvCxnSpPr>
          <p:nvPr/>
        </p:nvCxnSpPr>
        <p:spPr>
          <a:xfrm flipH="1" flipV="1">
            <a:off x="5882104" y="1696020"/>
            <a:ext cx="567609" cy="820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35053" y="1778000"/>
            <a:ext cx="543967" cy="738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17387" y="2518851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Client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3191" y="251605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Worker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34291" y="1839310"/>
            <a:ext cx="45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  <a:latin typeface="Arial"/>
                <a:cs typeface="Arial"/>
              </a:rPr>
              <a:t>Job</a:t>
            </a:r>
            <a:endParaRPr lang="en-US" sz="12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51362" y="1962421"/>
            <a:ext cx="45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  <a:latin typeface="Arial"/>
                <a:cs typeface="Arial"/>
              </a:rPr>
              <a:t>Job</a:t>
            </a:r>
            <a:endParaRPr lang="en-US" sz="12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6029158" y="847173"/>
            <a:ext cx="494631" cy="42797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57690" y="723585"/>
            <a:ext cx="131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</a:rPr>
              <a:t>Background Job server</a:t>
            </a:r>
            <a:endParaRPr lang="en-US" sz="1200" b="1" dirty="0">
              <a:solidFill>
                <a:srgbClr val="008000"/>
              </a:solidFill>
            </a:endParaRPr>
          </a:p>
        </p:txBody>
      </p:sp>
      <p:pic>
        <p:nvPicPr>
          <p:cNvPr id="25" name="Picture 24" descr="ph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612" y="2899904"/>
            <a:ext cx="779578" cy="420361"/>
          </a:xfrm>
          <a:prstGeom prst="rect">
            <a:avLst/>
          </a:prstGeom>
        </p:spPr>
      </p:pic>
      <p:pic>
        <p:nvPicPr>
          <p:cNvPr id="29" name="Picture 28" descr="ph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912" y="2864292"/>
            <a:ext cx="799322" cy="431008"/>
          </a:xfrm>
          <a:prstGeom prst="rect">
            <a:avLst/>
          </a:prstGeom>
        </p:spPr>
      </p:pic>
      <p:pic>
        <p:nvPicPr>
          <p:cNvPr id="27" name="Picture 26" descr="download-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105" y="138141"/>
            <a:ext cx="1390315" cy="579298"/>
          </a:xfrm>
          <a:prstGeom prst="rect">
            <a:avLst/>
          </a:prstGeom>
        </p:spPr>
      </p:pic>
      <p:pic>
        <p:nvPicPr>
          <p:cNvPr id="31" name="Picture 30" descr="download-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478" y="5561262"/>
            <a:ext cx="2419521" cy="1296737"/>
          </a:xfrm>
          <a:prstGeom prst="rect">
            <a:avLst/>
          </a:prstGeom>
        </p:spPr>
      </p:pic>
      <p:pic>
        <p:nvPicPr>
          <p:cNvPr id="32" name="Picture 31" descr="redi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0" y="781041"/>
            <a:ext cx="1681131" cy="760886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1968423" y="1123695"/>
            <a:ext cx="11597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022612" y="1275152"/>
            <a:ext cx="11055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08775" y="817410"/>
            <a:ext cx="1239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660066"/>
                </a:solidFill>
              </a:rPr>
              <a:t>Job Insert/delete</a:t>
            </a:r>
            <a:endParaRPr lang="en-US" sz="1050" b="1" dirty="0">
              <a:solidFill>
                <a:srgbClr val="660066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76158" y="1357103"/>
            <a:ext cx="6287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660066"/>
                </a:solidFill>
              </a:rPr>
              <a:t>connect</a:t>
            </a:r>
            <a:endParaRPr lang="en-US" sz="1050" b="1" dirty="0">
              <a:solidFill>
                <a:srgbClr val="660066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21368" y="1778000"/>
            <a:ext cx="0" cy="264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815474" y="1695054"/>
            <a:ext cx="0" cy="2646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gola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0" y="4424947"/>
            <a:ext cx="2045367" cy="136357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888812" y="2858601"/>
            <a:ext cx="985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660066"/>
                </a:solidFill>
              </a:rPr>
              <a:t>Connect</a:t>
            </a:r>
          </a:p>
          <a:p>
            <a:r>
              <a:rPr lang="en-US" sz="1400" b="1" dirty="0" err="1" smtClean="0">
                <a:solidFill>
                  <a:srgbClr val="660066"/>
                </a:solidFill>
              </a:rPr>
              <a:t>Psubscribe</a:t>
            </a:r>
            <a:endParaRPr lang="en-US" sz="1400" b="1" dirty="0">
              <a:solidFill>
                <a:srgbClr val="660066"/>
              </a:solidFill>
            </a:endParaRPr>
          </a:p>
        </p:txBody>
      </p:sp>
      <p:sp>
        <p:nvSpPr>
          <p:cNvPr id="64" name="Multidocument 63"/>
          <p:cNvSpPr/>
          <p:nvPr/>
        </p:nvSpPr>
        <p:spPr>
          <a:xfrm>
            <a:off x="815474" y="334738"/>
            <a:ext cx="427790" cy="369332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042737" y="3320266"/>
            <a:ext cx="43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(*)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2160505" y="4261789"/>
            <a:ext cx="684803" cy="534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phpmyadmi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95" y="3689598"/>
            <a:ext cx="1029368" cy="571111"/>
          </a:xfrm>
          <a:prstGeom prst="rect">
            <a:avLst/>
          </a:prstGeom>
        </p:spPr>
      </p:pic>
      <p:cxnSp>
        <p:nvCxnSpPr>
          <p:cNvPr id="71" name="Straight Arrow Connector 70"/>
          <p:cNvCxnSpPr/>
          <p:nvPr/>
        </p:nvCxnSpPr>
        <p:spPr>
          <a:xfrm flipH="1">
            <a:off x="2267969" y="4342000"/>
            <a:ext cx="739926" cy="563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307815" y="5474362"/>
            <a:ext cx="34588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128201" y="5529543"/>
            <a:ext cx="1550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60066"/>
                </a:solidFill>
              </a:rPr>
              <a:t>Http Request</a:t>
            </a:r>
            <a:endParaRPr lang="en-US" sz="2000" dirty="0">
              <a:solidFill>
                <a:srgbClr val="660066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2267969" y="5280523"/>
            <a:ext cx="34987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101474" y="4801755"/>
            <a:ext cx="1699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60066"/>
                </a:solidFill>
              </a:rPr>
              <a:t>Http Response</a:t>
            </a:r>
            <a:endParaRPr lang="en-US" sz="2000" dirty="0">
              <a:solidFill>
                <a:srgbClr val="660066"/>
              </a:solidFill>
            </a:endParaRPr>
          </a:p>
        </p:txBody>
      </p:sp>
      <p:pic>
        <p:nvPicPr>
          <p:cNvPr id="98" name="Picture 97" descr="Screensho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105" y="4261789"/>
            <a:ext cx="2506484" cy="16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62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34" y="160186"/>
            <a:ext cx="8229600" cy="686516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8000"/>
                </a:solidFill>
                <a:latin typeface="Arial"/>
                <a:cs typeface="Arial"/>
              </a:rPr>
              <a:t>Properities</a:t>
            </a:r>
            <a:endParaRPr lang="en-US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30" y="1430239"/>
            <a:ext cx="8126204" cy="4131023"/>
          </a:xfrm>
        </p:spPr>
        <p:txBody>
          <a:bodyPr>
            <a:normAutofit fontScale="25000" lnSpcReduction="20000"/>
          </a:bodyPr>
          <a:lstStyle/>
          <a:p>
            <a:pPr>
              <a:buFont typeface="Wingdings" charset="2"/>
              <a:buChar char="ü"/>
            </a:pPr>
            <a:r>
              <a:rPr lang="en-US" sz="11200" b="1" dirty="0" smtClean="0">
                <a:solidFill>
                  <a:srgbClr val="660066"/>
                </a:solidFill>
              </a:rPr>
              <a:t>To learn parameters of </a:t>
            </a:r>
            <a:r>
              <a:rPr lang="en-US" sz="11200" b="1" dirty="0" err="1" smtClean="0">
                <a:solidFill>
                  <a:srgbClr val="660066"/>
                </a:solidFill>
              </a:rPr>
              <a:t>Gearman</a:t>
            </a:r>
            <a:r>
              <a:rPr lang="en-US" sz="11200" b="1" dirty="0" smtClean="0">
                <a:solidFill>
                  <a:srgbClr val="660066"/>
                </a:solidFill>
              </a:rPr>
              <a:t> jobs for Security and find whether any structural changes</a:t>
            </a:r>
          </a:p>
          <a:p>
            <a:pPr>
              <a:buFont typeface="Wingdings" charset="2"/>
              <a:buChar char="ü"/>
            </a:pPr>
            <a:endParaRPr lang="en-US" sz="11200" b="1" dirty="0">
              <a:solidFill>
                <a:srgbClr val="660066"/>
              </a:solidFill>
            </a:endParaRPr>
          </a:p>
          <a:p>
            <a:pPr>
              <a:buFont typeface="Wingdings" charset="2"/>
              <a:buChar char="ü"/>
            </a:pPr>
            <a:endParaRPr lang="en-US" sz="11200" b="1" dirty="0" smtClean="0">
              <a:solidFill>
                <a:srgbClr val="660066"/>
              </a:solidFill>
            </a:endParaRPr>
          </a:p>
          <a:p>
            <a:pPr>
              <a:buFont typeface="Wingdings" charset="2"/>
              <a:buChar char="ü"/>
            </a:pPr>
            <a:r>
              <a:rPr lang="en-US" sz="11200" b="1" dirty="0" smtClean="0">
                <a:solidFill>
                  <a:srgbClr val="660066"/>
                </a:solidFill>
              </a:rPr>
              <a:t>To analyze </a:t>
            </a:r>
            <a:r>
              <a:rPr lang="en-US" sz="11200" b="1" dirty="0" err="1" smtClean="0">
                <a:solidFill>
                  <a:srgbClr val="660066"/>
                </a:solidFill>
              </a:rPr>
              <a:t>Gearman</a:t>
            </a:r>
            <a:r>
              <a:rPr lang="en-US" sz="11200" b="1" dirty="0" smtClean="0">
                <a:solidFill>
                  <a:srgbClr val="660066"/>
                </a:solidFill>
              </a:rPr>
              <a:t> jobs using calculate start and finish time of jobs</a:t>
            </a:r>
          </a:p>
          <a:p>
            <a:pPr marL="0" indent="0">
              <a:buNone/>
            </a:pPr>
            <a:endParaRPr lang="en-US" sz="11200" b="1" dirty="0">
              <a:solidFill>
                <a:srgbClr val="660066"/>
              </a:solidFill>
            </a:endParaRPr>
          </a:p>
          <a:p>
            <a:pPr>
              <a:buFont typeface="Wingdings" charset="2"/>
              <a:buChar char="ü"/>
            </a:pPr>
            <a:endParaRPr lang="en-US" sz="11200" b="1" dirty="0" smtClean="0">
              <a:solidFill>
                <a:srgbClr val="660066"/>
              </a:solidFill>
            </a:endParaRPr>
          </a:p>
          <a:p>
            <a:pPr>
              <a:buFont typeface="Wingdings" charset="2"/>
              <a:buChar char="ü"/>
            </a:pPr>
            <a:r>
              <a:rPr lang="en-US" sz="11200" b="1" dirty="0" smtClean="0">
                <a:solidFill>
                  <a:srgbClr val="660066"/>
                </a:solidFill>
              </a:rPr>
              <a:t>To keep </a:t>
            </a:r>
            <a:r>
              <a:rPr lang="en-US" sz="11200" b="1" dirty="0">
                <a:solidFill>
                  <a:srgbClr val="660066"/>
                </a:solidFill>
              </a:rPr>
              <a:t>track of failed jobs according to parameters and date</a:t>
            </a:r>
            <a:endParaRPr lang="en-US" dirty="0" smtClean="0"/>
          </a:p>
        </p:txBody>
      </p:sp>
      <p:pic>
        <p:nvPicPr>
          <p:cNvPr id="4" name="Picture 3" descr="downloa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478" y="5561262"/>
            <a:ext cx="2419521" cy="129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4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93</Words>
  <Application>Microsoft Macintosh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ŞEYMA TANER</vt:lpstr>
      <vt:lpstr>PowerPoint Presentation</vt:lpstr>
      <vt:lpstr>PowerPoint Presentation</vt:lpstr>
      <vt:lpstr>Properities</vt:lpstr>
    </vt:vector>
  </TitlesOfParts>
  <Company>Jotform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Seyma Taner</dc:creator>
  <cp:lastModifiedBy>Seyma Taner</cp:lastModifiedBy>
  <cp:revision>27</cp:revision>
  <dcterms:created xsi:type="dcterms:W3CDTF">2019-07-31T10:12:31Z</dcterms:created>
  <dcterms:modified xsi:type="dcterms:W3CDTF">2019-08-01T14:59:06Z</dcterms:modified>
</cp:coreProperties>
</file>