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FD7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83" autoAdjust="0"/>
  </p:normalViewPr>
  <p:slideViewPr>
    <p:cSldViewPr snapToGrid="0">
      <p:cViewPr varScale="1">
        <p:scale>
          <a:sx n="64" d="100"/>
          <a:sy n="64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9236F-8ECC-4CCF-961E-D5DB8726B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C16712-18CD-4153-9BAE-DC2CB56A6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1563A-DF47-451D-93E2-8B23C09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38115-E1CA-4BB4-B225-3E78A029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C7148-C4F4-4A71-8996-48690705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88E5C-E2FE-4B86-8F56-697E4A53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C52A1-E3D2-44C5-8610-65547E26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ACACF-12EF-4032-9631-39815A5F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E7AB6-4314-42CB-9876-C68E08F5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0034E-8CA8-43EE-B68C-1D780D03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2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273C0F-8A89-4E76-B6D4-E30A4AEA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E483D-D1F8-422C-9143-F2794309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93F8A-E7FF-427B-9B4F-E07BEB47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59E09-B218-48E3-B25F-50061523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E1C1-931A-414B-A5B9-32DF8D66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47B9-0438-4B1A-9965-E60DF394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32F83-FA25-4157-BB4C-CDEF6C4C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E263-949A-4FA5-BA99-F6195D98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36B49-A3BD-4A36-B341-F0327B1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A85C1-69F3-4AA6-A3CD-B31EA68A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0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B59D0-8396-41E0-829A-A9B1B9F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7ACFA-186B-409B-B0C7-9E17BC5A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AFA85-90C8-4C02-BC43-60593120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EBCA6-026F-47C5-99D7-7E917C77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F279B-5FAA-4A77-94BD-F8E7F070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2843E-AEB0-487C-B5E8-374EDC9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B1EB-624F-46D3-A063-01149FB5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2F6DE-1C25-4D6B-8CA7-D05680D5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58980-8A11-4FDD-923E-B7063DD5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0EEB5-D342-471C-A70C-B1907902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2D53D-2FA8-45EB-8D21-E9D05062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4F73-6A30-4DB8-9592-099BA92E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DD1BB-43AB-437D-B8E9-80DD3665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EC319-8E9E-41AC-8A07-4088D6CB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49715-1666-48FE-8609-ECDF77BD4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8CBD85-1E1D-43A1-AB01-C8AC3C7AB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B6C012-7F7A-4156-8554-AFE52C1D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9D8AC7-706A-4007-9896-96850BB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BB5900-9CB0-41ED-8EB7-E6A9A0AC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49A8-414C-4671-8077-94E1FE1D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4B2BF-5771-49EF-8175-8037FD69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7C66F-04DB-4A95-B0E3-BF72334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EF667-08A8-4BD4-A5B2-06A5C9C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4C806-4B6B-4E15-83E3-9A4E9428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4362C7-6791-4937-B919-CADCE89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6D487-9648-40CB-9327-2101EF69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C4E0C-3D35-46DA-8C4C-9E414544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EC43A-C04A-49EF-88C5-984CFE53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4405B-18CC-46E2-B19F-66D45749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4ED41-216E-46E0-A5B5-0CF9193D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BB0B0-7314-4AD8-911C-AB4BCC8B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FAA44-308A-44BD-B099-16475A5D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8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768F-94CC-42F7-8E23-9C979AE0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D9B05-47AE-4BFC-A22A-201689B2C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639646-C335-4789-ACEA-3B9C3E7C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493E5-8EF3-4CE5-8847-D1EA5B31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7D7E5-17F6-46D5-A577-CACD9F7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AA1FB-550E-4637-8C03-FD692F37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719DE1-3312-40FD-8D35-E0D6122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DE411-172F-44D3-B2A9-EFC421C3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0CFD3-8815-40A1-9EAD-6A690DB59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9C85-E3F3-4F14-B8D7-0E6AA646F99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4DD64-2D3B-4394-A6C1-B9AAFB865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070EF-AD7E-46E1-AF6B-AB981D4A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3C44-2D40-4A96-81AA-A58EE75CE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直角三角形 72" hidden="1">
            <a:extLst>
              <a:ext uri="{FF2B5EF4-FFF2-40B4-BE49-F238E27FC236}">
                <a16:creationId xmlns:a16="http://schemas.microsoft.com/office/drawing/2014/main" id="{0CBC067C-1507-4A4B-81EB-D700DDB05A99}"/>
              </a:ext>
            </a:extLst>
          </p:cNvPr>
          <p:cNvSpPr/>
          <p:nvPr/>
        </p:nvSpPr>
        <p:spPr>
          <a:xfrm rot="5400000">
            <a:off x="9148354" y="1630825"/>
            <a:ext cx="720000" cy="720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F59A53-F0DA-4247-A532-3F4BEF905E95}"/>
              </a:ext>
            </a:extLst>
          </p:cNvPr>
          <p:cNvGrpSpPr/>
          <p:nvPr/>
        </p:nvGrpSpPr>
        <p:grpSpPr>
          <a:xfrm>
            <a:off x="4614323" y="3697755"/>
            <a:ext cx="1440000" cy="2160000"/>
            <a:chOff x="4100701" y="2286001"/>
            <a:chExt cx="1440000" cy="21600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252C4B-2A0A-4808-AA44-19CF4FF9D4FF}"/>
                </a:ext>
              </a:extLst>
            </p:cNvPr>
            <p:cNvGrpSpPr/>
            <p:nvPr/>
          </p:nvGrpSpPr>
          <p:grpSpPr>
            <a:xfrm>
              <a:off x="4100701" y="2286001"/>
              <a:ext cx="1440000" cy="1089092"/>
              <a:chOff x="4100701" y="2286001"/>
              <a:chExt cx="1440000" cy="1089092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35B83475-1506-4576-A00A-B79D8BE74EE4}"/>
                  </a:ext>
                </a:extLst>
              </p:cNvPr>
              <p:cNvSpPr/>
              <p:nvPr/>
            </p:nvSpPr>
            <p:spPr>
              <a:xfrm>
                <a:off x="4100701" y="2286001"/>
                <a:ext cx="720000" cy="1089092"/>
              </a:xfrm>
              <a:custGeom>
                <a:avLst/>
                <a:gdLst>
                  <a:gd name="connsiteX0" fmla="*/ 720000 w 720000"/>
                  <a:gd name="connsiteY0" fmla="*/ 0 h 1089092"/>
                  <a:gd name="connsiteX1" fmla="*/ 720000 w 720000"/>
                  <a:gd name="connsiteY1" fmla="*/ 738183 h 1089092"/>
                  <a:gd name="connsiteX2" fmla="*/ 369092 w 720000"/>
                  <a:gd name="connsiteY2" fmla="*/ 1089092 h 1089092"/>
                  <a:gd name="connsiteX3" fmla="*/ 0 w 720000"/>
                  <a:gd name="connsiteY3" fmla="*/ 720000 h 108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089092">
                    <a:moveTo>
                      <a:pt x="720000" y="0"/>
                    </a:moveTo>
                    <a:lnTo>
                      <a:pt x="720000" y="738183"/>
                    </a:lnTo>
                    <a:lnTo>
                      <a:pt x="369092" y="1089092"/>
                    </a:lnTo>
                    <a:lnTo>
                      <a:pt x="0" y="720000"/>
                    </a:lnTo>
                    <a:close/>
                  </a:path>
                </a:pathLst>
              </a:custGeom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B694795-BDB8-4914-B6B5-14BB091373E7}"/>
                  </a:ext>
                </a:extLst>
              </p:cNvPr>
              <p:cNvSpPr/>
              <p:nvPr/>
            </p:nvSpPr>
            <p:spPr>
              <a:xfrm flipH="1">
                <a:off x="4820701" y="2286001"/>
                <a:ext cx="720000" cy="1089092"/>
              </a:xfrm>
              <a:custGeom>
                <a:avLst/>
                <a:gdLst>
                  <a:gd name="connsiteX0" fmla="*/ 720000 w 720000"/>
                  <a:gd name="connsiteY0" fmla="*/ 0 h 1089092"/>
                  <a:gd name="connsiteX1" fmla="*/ 720000 w 720000"/>
                  <a:gd name="connsiteY1" fmla="*/ 738183 h 1089092"/>
                  <a:gd name="connsiteX2" fmla="*/ 369092 w 720000"/>
                  <a:gd name="connsiteY2" fmla="*/ 1089092 h 1089092"/>
                  <a:gd name="connsiteX3" fmla="*/ 0 w 720000"/>
                  <a:gd name="connsiteY3" fmla="*/ 720000 h 108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089092">
                    <a:moveTo>
                      <a:pt x="720000" y="0"/>
                    </a:moveTo>
                    <a:lnTo>
                      <a:pt x="720000" y="738183"/>
                    </a:lnTo>
                    <a:lnTo>
                      <a:pt x="369092" y="1089092"/>
                    </a:lnTo>
                    <a:lnTo>
                      <a:pt x="0" y="720000"/>
                    </a:lnTo>
                    <a:close/>
                  </a:path>
                </a:pathLst>
              </a:custGeom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44C901A-E50A-4AD8-B745-D31D07A46626}"/>
                </a:ext>
              </a:extLst>
            </p:cNvPr>
            <p:cNvGrpSpPr/>
            <p:nvPr/>
          </p:nvGrpSpPr>
          <p:grpSpPr>
            <a:xfrm>
              <a:off x="4460701" y="3006001"/>
              <a:ext cx="720000" cy="720000"/>
              <a:chOff x="4460701" y="3006001"/>
              <a:chExt cx="720000" cy="720000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ACB49366-0A61-4DAB-96B2-F0D67A9AE0A9}"/>
                  </a:ext>
                </a:extLst>
              </p:cNvPr>
              <p:cNvSpPr/>
              <p:nvPr/>
            </p:nvSpPr>
            <p:spPr>
              <a:xfrm>
                <a:off x="4820701" y="3006001"/>
                <a:ext cx="360000" cy="720000"/>
              </a:xfrm>
              <a:custGeom>
                <a:avLst/>
                <a:gdLst>
                  <a:gd name="connsiteX0" fmla="*/ 0 w 360000"/>
                  <a:gd name="connsiteY0" fmla="*/ 0 h 720000"/>
                  <a:gd name="connsiteX1" fmla="*/ 360000 w 360000"/>
                  <a:gd name="connsiteY1" fmla="*/ 360000 h 720000"/>
                  <a:gd name="connsiteX2" fmla="*/ 0 w 360000"/>
                  <a:gd name="connsiteY2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360000" y="36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0778D586-D2AA-4474-AC12-96DB32CB4346}"/>
                  </a:ext>
                </a:extLst>
              </p:cNvPr>
              <p:cNvSpPr/>
              <p:nvPr/>
            </p:nvSpPr>
            <p:spPr>
              <a:xfrm flipH="1">
                <a:off x="4460701" y="3006001"/>
                <a:ext cx="360000" cy="720000"/>
              </a:xfrm>
              <a:custGeom>
                <a:avLst/>
                <a:gdLst>
                  <a:gd name="connsiteX0" fmla="*/ 0 w 360000"/>
                  <a:gd name="connsiteY0" fmla="*/ 0 h 720000"/>
                  <a:gd name="connsiteX1" fmla="*/ 360000 w 360000"/>
                  <a:gd name="connsiteY1" fmla="*/ 360000 h 720000"/>
                  <a:gd name="connsiteX2" fmla="*/ 0 w 360000"/>
                  <a:gd name="connsiteY2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360000" y="36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B4EA8C3-937D-4EB8-9468-172BA4DFE0C8}"/>
                </a:ext>
              </a:extLst>
            </p:cNvPr>
            <p:cNvGrpSpPr/>
            <p:nvPr/>
          </p:nvGrpSpPr>
          <p:grpSpPr>
            <a:xfrm>
              <a:off x="4100701" y="3006001"/>
              <a:ext cx="1440000" cy="1440000"/>
              <a:chOff x="4100701" y="3006001"/>
              <a:chExt cx="1440000" cy="1440000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B82E1E7B-C91C-479F-825D-A6BD5B1406C1}"/>
                  </a:ext>
                </a:extLst>
              </p:cNvPr>
              <p:cNvSpPr/>
              <p:nvPr/>
            </p:nvSpPr>
            <p:spPr>
              <a:xfrm flipH="1">
                <a:off x="4820701" y="3006001"/>
                <a:ext cx="720000" cy="1440000"/>
              </a:xfrm>
              <a:custGeom>
                <a:avLst/>
                <a:gdLst>
                  <a:gd name="connsiteX0" fmla="*/ 0 w 720000"/>
                  <a:gd name="connsiteY0" fmla="*/ 0 h 1440000"/>
                  <a:gd name="connsiteX1" fmla="*/ 0 w 720000"/>
                  <a:gd name="connsiteY1" fmla="*/ 720000 h 1440000"/>
                  <a:gd name="connsiteX2" fmla="*/ 720000 w 720000"/>
                  <a:gd name="connsiteY2" fmla="*/ 1440000 h 1440000"/>
                  <a:gd name="connsiteX3" fmla="*/ 720000 w 720000"/>
                  <a:gd name="connsiteY3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440000">
                    <a:moveTo>
                      <a:pt x="0" y="0"/>
                    </a:moveTo>
                    <a:lnTo>
                      <a:pt x="0" y="720000"/>
                    </a:lnTo>
                    <a:lnTo>
                      <a:pt x="720000" y="1440000"/>
                    </a:lnTo>
                    <a:lnTo>
                      <a:pt x="720000" y="72000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2DCA4E5C-EE2B-4668-A7E7-678003BC6336}"/>
                  </a:ext>
                </a:extLst>
              </p:cNvPr>
              <p:cNvSpPr/>
              <p:nvPr/>
            </p:nvSpPr>
            <p:spPr>
              <a:xfrm>
                <a:off x="4100701" y="3006001"/>
                <a:ext cx="720000" cy="1440000"/>
              </a:xfrm>
              <a:custGeom>
                <a:avLst/>
                <a:gdLst>
                  <a:gd name="connsiteX0" fmla="*/ 0 w 720000"/>
                  <a:gd name="connsiteY0" fmla="*/ 0 h 1440000"/>
                  <a:gd name="connsiteX1" fmla="*/ 720000 w 720000"/>
                  <a:gd name="connsiteY1" fmla="*/ 720000 h 1440000"/>
                  <a:gd name="connsiteX2" fmla="*/ 720000 w 720000"/>
                  <a:gd name="connsiteY2" fmla="*/ 1440000 h 1440000"/>
                  <a:gd name="connsiteX3" fmla="*/ 0 w 720000"/>
                  <a:gd name="connsiteY3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440000">
                    <a:moveTo>
                      <a:pt x="0" y="0"/>
                    </a:moveTo>
                    <a:lnTo>
                      <a:pt x="720000" y="720000"/>
                    </a:lnTo>
                    <a:lnTo>
                      <a:pt x="720000" y="144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08EFC9-BAE0-43D5-A0C9-93581270D49A}"/>
              </a:ext>
            </a:extLst>
          </p:cNvPr>
          <p:cNvGrpSpPr>
            <a:grpSpLocks noChangeAspect="1"/>
          </p:cNvGrpSpPr>
          <p:nvPr/>
        </p:nvGrpSpPr>
        <p:grpSpPr>
          <a:xfrm>
            <a:off x="2594118" y="1719944"/>
            <a:ext cx="360000" cy="540000"/>
            <a:chOff x="2594118" y="1719944"/>
            <a:chExt cx="1440000" cy="2160000"/>
          </a:xfrm>
        </p:grpSpPr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F64388A-532B-4AD4-9019-7BD734C30D11}"/>
                </a:ext>
              </a:extLst>
            </p:cNvPr>
            <p:cNvSpPr/>
            <p:nvPr/>
          </p:nvSpPr>
          <p:spPr>
            <a:xfrm>
              <a:off x="2594118" y="17199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/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A0F14828-8A3B-4A82-9BC6-C87853311E60}"/>
                </a:ext>
              </a:extLst>
            </p:cNvPr>
            <p:cNvSpPr/>
            <p:nvPr/>
          </p:nvSpPr>
          <p:spPr>
            <a:xfrm flipH="1">
              <a:off x="3314118" y="17199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/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5F171806-A970-4CA2-9EAA-24851729BA87}"/>
                </a:ext>
              </a:extLst>
            </p:cNvPr>
            <p:cNvSpPr/>
            <p:nvPr/>
          </p:nvSpPr>
          <p:spPr>
            <a:xfrm>
              <a:off x="3314118" y="2439944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CB9B7DD6-FDD8-4C77-A491-E1ABBBE0770A}"/>
                </a:ext>
              </a:extLst>
            </p:cNvPr>
            <p:cNvSpPr/>
            <p:nvPr/>
          </p:nvSpPr>
          <p:spPr>
            <a:xfrm flipH="1">
              <a:off x="2954118" y="2439944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9834CD16-33B8-4C4F-90E9-F8730DA25FF5}"/>
                </a:ext>
              </a:extLst>
            </p:cNvPr>
            <p:cNvSpPr/>
            <p:nvPr/>
          </p:nvSpPr>
          <p:spPr>
            <a:xfrm flipH="1">
              <a:off x="3314118" y="2439944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/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225DA0D-BB9A-471F-9253-BBF3349016DD}"/>
                </a:ext>
              </a:extLst>
            </p:cNvPr>
            <p:cNvSpPr/>
            <p:nvPr/>
          </p:nvSpPr>
          <p:spPr>
            <a:xfrm>
              <a:off x="2594118" y="2439944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/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0246F3-08A8-4675-9E02-5AC8979905F2}"/>
              </a:ext>
            </a:extLst>
          </p:cNvPr>
          <p:cNvGrpSpPr/>
          <p:nvPr/>
        </p:nvGrpSpPr>
        <p:grpSpPr>
          <a:xfrm>
            <a:off x="6309866" y="104490"/>
            <a:ext cx="4320000" cy="4320000"/>
            <a:chOff x="1306518" y="1719944"/>
            <a:chExt cx="4320000" cy="4320000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E9CAB5CB-E980-4AC0-BDD9-9DA76EEF8A25}"/>
                </a:ext>
              </a:extLst>
            </p:cNvPr>
            <p:cNvGrpSpPr/>
            <p:nvPr/>
          </p:nvGrpSpPr>
          <p:grpSpPr>
            <a:xfrm>
              <a:off x="2746518" y="1719944"/>
              <a:ext cx="1440000" cy="4320000"/>
              <a:chOff x="2594118" y="1719944"/>
              <a:chExt cx="1440000" cy="4320000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E6182A96-24CF-4FC2-8088-A55BD7D85751}"/>
                  </a:ext>
                </a:extLst>
              </p:cNvPr>
              <p:cNvGrpSpPr/>
              <p:nvPr/>
            </p:nvGrpSpPr>
            <p:grpSpPr>
              <a:xfrm flipV="1">
                <a:off x="2594118" y="387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53DE0B59-6DFF-487C-ABBF-33FECBFB176C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49" name="任意多边形: 形状 148">
                    <a:extLst>
                      <a:ext uri="{FF2B5EF4-FFF2-40B4-BE49-F238E27FC236}">
                        <a16:creationId xmlns:a16="http://schemas.microsoft.com/office/drawing/2014/main" id="{7140F1F1-E449-4B21-AE5C-DB163B5D12F2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任意多边形: 形状 149">
                    <a:extLst>
                      <a:ext uri="{FF2B5EF4-FFF2-40B4-BE49-F238E27FC236}">
                        <a16:creationId xmlns:a16="http://schemas.microsoft.com/office/drawing/2014/main" id="{1D05B9F7-3883-438F-A2ED-06A87DBA7FF4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66A6E8FF-1413-42FB-B0B4-BA75738D852B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47" name="任意多边形: 形状 146">
                    <a:extLst>
                      <a:ext uri="{FF2B5EF4-FFF2-40B4-BE49-F238E27FC236}">
                        <a16:creationId xmlns:a16="http://schemas.microsoft.com/office/drawing/2014/main" id="{220945B5-11F4-40DB-9899-3518EFF9F699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任意多边形: 形状 147">
                    <a:extLst>
                      <a:ext uri="{FF2B5EF4-FFF2-40B4-BE49-F238E27FC236}">
                        <a16:creationId xmlns:a16="http://schemas.microsoft.com/office/drawing/2014/main" id="{1432013D-CFBE-4D8D-BF21-7E5B631CEE82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4E66515F-3F79-4456-886E-82671E9F688D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45" name="任意多边形: 形状 144">
                    <a:extLst>
                      <a:ext uri="{FF2B5EF4-FFF2-40B4-BE49-F238E27FC236}">
                        <a16:creationId xmlns:a16="http://schemas.microsoft.com/office/drawing/2014/main" id="{9F7DFE37-E488-405D-BF03-E55DB696B28B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46" name="任意多边形: 形状 145">
                    <a:extLst>
                      <a:ext uri="{FF2B5EF4-FFF2-40B4-BE49-F238E27FC236}">
                        <a16:creationId xmlns:a16="http://schemas.microsoft.com/office/drawing/2014/main" id="{E95449C6-3453-40AB-AF6B-802A4DF25780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AAF184EC-2B8D-45BF-A889-976ABB5E69E6}"/>
                  </a:ext>
                </a:extLst>
              </p:cNvPr>
              <p:cNvGrpSpPr/>
              <p:nvPr/>
            </p:nvGrpSpPr>
            <p:grpSpPr>
              <a:xfrm>
                <a:off x="2594118" y="171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A4BF02D8-0226-435F-8BFC-586E08253A27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40" name="任意多边形: 形状 139">
                    <a:extLst>
                      <a:ext uri="{FF2B5EF4-FFF2-40B4-BE49-F238E27FC236}">
                        <a16:creationId xmlns:a16="http://schemas.microsoft.com/office/drawing/2014/main" id="{5DF96309-5638-4CFD-92C9-DD9D37E26B60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任意多边形: 形状 140">
                    <a:extLst>
                      <a:ext uri="{FF2B5EF4-FFF2-40B4-BE49-F238E27FC236}">
                        <a16:creationId xmlns:a16="http://schemas.microsoft.com/office/drawing/2014/main" id="{5F666FAC-716F-4E9D-B1EA-A1413CFAFD93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6D944486-8D92-46B9-A428-7877F3FAF716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38" name="任意多边形: 形状 137">
                    <a:extLst>
                      <a:ext uri="{FF2B5EF4-FFF2-40B4-BE49-F238E27FC236}">
                        <a16:creationId xmlns:a16="http://schemas.microsoft.com/office/drawing/2014/main" id="{47A0E8B7-7FCF-406B-A6D1-C598E88982CD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任意多边形: 形状 138">
                    <a:extLst>
                      <a:ext uri="{FF2B5EF4-FFF2-40B4-BE49-F238E27FC236}">
                        <a16:creationId xmlns:a16="http://schemas.microsoft.com/office/drawing/2014/main" id="{E33BFA92-8370-4BBE-8D00-34EBC60F12E3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934E7FD7-9718-447E-8242-F914BD38ABDD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36" name="任意多边形: 形状 135">
                    <a:extLst>
                      <a:ext uri="{FF2B5EF4-FFF2-40B4-BE49-F238E27FC236}">
                        <a16:creationId xmlns:a16="http://schemas.microsoft.com/office/drawing/2014/main" id="{A74FD908-0AE8-4318-8583-502488FA9AC1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37" name="任意多边形: 形状 136">
                    <a:extLst>
                      <a:ext uri="{FF2B5EF4-FFF2-40B4-BE49-F238E27FC236}">
                        <a16:creationId xmlns:a16="http://schemas.microsoft.com/office/drawing/2014/main" id="{E0747FD8-FF38-48D0-875F-F5865006CCD4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A2E6999-5923-446D-8A55-70F36133EE7C}"/>
                </a:ext>
              </a:extLst>
            </p:cNvPr>
            <p:cNvGrpSpPr/>
            <p:nvPr/>
          </p:nvGrpSpPr>
          <p:grpSpPr>
            <a:xfrm rot="5400000">
              <a:off x="2746518" y="1719945"/>
              <a:ext cx="1440000" cy="4320000"/>
              <a:chOff x="2594118" y="1719944"/>
              <a:chExt cx="1440000" cy="4320000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61F60549-C49E-4F70-A9C6-B422044F5ED6}"/>
                  </a:ext>
                </a:extLst>
              </p:cNvPr>
              <p:cNvGrpSpPr/>
              <p:nvPr/>
            </p:nvGrpSpPr>
            <p:grpSpPr>
              <a:xfrm flipV="1">
                <a:off x="2594118" y="387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268CE6A7-3DD4-41B5-AD05-DBF422340BAB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29" name="任意多边形: 形状 128">
                    <a:extLst>
                      <a:ext uri="{FF2B5EF4-FFF2-40B4-BE49-F238E27FC236}">
                        <a16:creationId xmlns:a16="http://schemas.microsoft.com/office/drawing/2014/main" id="{2B35E86B-8F3B-4784-914D-D937EA5F04E7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任意多边形: 形状 129">
                    <a:extLst>
                      <a:ext uri="{FF2B5EF4-FFF2-40B4-BE49-F238E27FC236}">
                        <a16:creationId xmlns:a16="http://schemas.microsoft.com/office/drawing/2014/main" id="{AA5EC7D0-1849-425F-9609-1A9159217927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90417555-2AC0-4C7A-B498-426FA1E0A16F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27" name="任意多边形: 形状 126">
                    <a:extLst>
                      <a:ext uri="{FF2B5EF4-FFF2-40B4-BE49-F238E27FC236}">
                        <a16:creationId xmlns:a16="http://schemas.microsoft.com/office/drawing/2014/main" id="{08A4616E-BA17-43EB-9F97-A0D9D593CAEC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任意多边形: 形状 127">
                    <a:extLst>
                      <a:ext uri="{FF2B5EF4-FFF2-40B4-BE49-F238E27FC236}">
                        <a16:creationId xmlns:a16="http://schemas.microsoft.com/office/drawing/2014/main" id="{975DD1AD-5462-4B1A-9258-87C828D6D575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40ED6BE2-F364-42D1-A267-2FCD3477FAE1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25" name="任意多边形: 形状 124">
                    <a:extLst>
                      <a:ext uri="{FF2B5EF4-FFF2-40B4-BE49-F238E27FC236}">
                        <a16:creationId xmlns:a16="http://schemas.microsoft.com/office/drawing/2014/main" id="{31140E01-CC92-427F-AB52-0A92DAC188F6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26" name="任意多边形: 形状 125">
                    <a:extLst>
                      <a:ext uri="{FF2B5EF4-FFF2-40B4-BE49-F238E27FC236}">
                        <a16:creationId xmlns:a16="http://schemas.microsoft.com/office/drawing/2014/main" id="{115CF5CC-E5DA-42BE-80E7-E7875B74C500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12AB9724-98CA-4A99-BA31-A3B6A8BEB791}"/>
                  </a:ext>
                </a:extLst>
              </p:cNvPr>
              <p:cNvGrpSpPr/>
              <p:nvPr/>
            </p:nvGrpSpPr>
            <p:grpSpPr>
              <a:xfrm>
                <a:off x="2594118" y="171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1E68B857-351E-4DAA-B72E-79DAA6373016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13" name="任意多边形: 形状 112">
                    <a:extLst>
                      <a:ext uri="{FF2B5EF4-FFF2-40B4-BE49-F238E27FC236}">
                        <a16:creationId xmlns:a16="http://schemas.microsoft.com/office/drawing/2014/main" id="{A91D57F4-642A-45FD-B2E8-B6C42581652C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: 形状 113">
                    <a:extLst>
                      <a:ext uri="{FF2B5EF4-FFF2-40B4-BE49-F238E27FC236}">
                        <a16:creationId xmlns:a16="http://schemas.microsoft.com/office/drawing/2014/main" id="{E2DEC358-398E-4F51-9E92-00EC360BED5B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825D8513-0082-433A-A03B-72EF098F8509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11" name="任意多边形: 形状 110">
                    <a:extLst>
                      <a:ext uri="{FF2B5EF4-FFF2-40B4-BE49-F238E27FC236}">
                        <a16:creationId xmlns:a16="http://schemas.microsoft.com/office/drawing/2014/main" id="{F86E2B03-B064-4C9B-89C1-0B3D3BF74D25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任意多边形: 形状 111">
                    <a:extLst>
                      <a:ext uri="{FF2B5EF4-FFF2-40B4-BE49-F238E27FC236}">
                        <a16:creationId xmlns:a16="http://schemas.microsoft.com/office/drawing/2014/main" id="{93716CB6-7950-4AC9-A628-BEFDE85FC59B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84B211F0-C155-4A9D-ACD7-121DD036D7EC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09" name="任意多边形: 形状 108">
                    <a:extLst>
                      <a:ext uri="{FF2B5EF4-FFF2-40B4-BE49-F238E27FC236}">
                        <a16:creationId xmlns:a16="http://schemas.microsoft.com/office/drawing/2014/main" id="{62CEF3B0-5FCC-4443-B76D-7315C1D62A98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0" name="任意多边形: 形状 109">
                    <a:extLst>
                      <a:ext uri="{FF2B5EF4-FFF2-40B4-BE49-F238E27FC236}">
                        <a16:creationId xmlns:a16="http://schemas.microsoft.com/office/drawing/2014/main" id="{8FA5DDB0-A14D-4EE6-A931-9C924BA0A14D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280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直角三角形 72" hidden="1">
            <a:extLst>
              <a:ext uri="{FF2B5EF4-FFF2-40B4-BE49-F238E27FC236}">
                <a16:creationId xmlns:a16="http://schemas.microsoft.com/office/drawing/2014/main" id="{0CBC067C-1507-4A4B-81EB-D700DDB05A99}"/>
              </a:ext>
            </a:extLst>
          </p:cNvPr>
          <p:cNvSpPr/>
          <p:nvPr/>
        </p:nvSpPr>
        <p:spPr>
          <a:xfrm rot="5400000">
            <a:off x="9148354" y="1630825"/>
            <a:ext cx="720000" cy="720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F59A53-F0DA-4247-A532-3F4BEF905E95}"/>
              </a:ext>
            </a:extLst>
          </p:cNvPr>
          <p:cNvGrpSpPr/>
          <p:nvPr/>
        </p:nvGrpSpPr>
        <p:grpSpPr>
          <a:xfrm>
            <a:off x="7089552" y="-1061856"/>
            <a:ext cx="1440000" cy="2160000"/>
            <a:chOff x="4100701" y="2286001"/>
            <a:chExt cx="1440000" cy="21600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252C4B-2A0A-4808-AA44-19CF4FF9D4FF}"/>
                </a:ext>
              </a:extLst>
            </p:cNvPr>
            <p:cNvGrpSpPr/>
            <p:nvPr/>
          </p:nvGrpSpPr>
          <p:grpSpPr>
            <a:xfrm>
              <a:off x="4100701" y="2286001"/>
              <a:ext cx="1440000" cy="1089092"/>
              <a:chOff x="4100701" y="2286001"/>
              <a:chExt cx="1440000" cy="1089092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35B83475-1506-4576-A00A-B79D8BE74EE4}"/>
                  </a:ext>
                </a:extLst>
              </p:cNvPr>
              <p:cNvSpPr/>
              <p:nvPr/>
            </p:nvSpPr>
            <p:spPr>
              <a:xfrm>
                <a:off x="4100701" y="2286001"/>
                <a:ext cx="720000" cy="1089092"/>
              </a:xfrm>
              <a:custGeom>
                <a:avLst/>
                <a:gdLst>
                  <a:gd name="connsiteX0" fmla="*/ 720000 w 720000"/>
                  <a:gd name="connsiteY0" fmla="*/ 0 h 1089092"/>
                  <a:gd name="connsiteX1" fmla="*/ 720000 w 720000"/>
                  <a:gd name="connsiteY1" fmla="*/ 738183 h 1089092"/>
                  <a:gd name="connsiteX2" fmla="*/ 369092 w 720000"/>
                  <a:gd name="connsiteY2" fmla="*/ 1089092 h 1089092"/>
                  <a:gd name="connsiteX3" fmla="*/ 0 w 720000"/>
                  <a:gd name="connsiteY3" fmla="*/ 720000 h 108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089092">
                    <a:moveTo>
                      <a:pt x="720000" y="0"/>
                    </a:moveTo>
                    <a:lnTo>
                      <a:pt x="720000" y="738183"/>
                    </a:lnTo>
                    <a:lnTo>
                      <a:pt x="369092" y="1089092"/>
                    </a:lnTo>
                    <a:lnTo>
                      <a:pt x="0" y="720000"/>
                    </a:lnTo>
                    <a:close/>
                  </a:path>
                </a:pathLst>
              </a:custGeom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B694795-BDB8-4914-B6B5-14BB091373E7}"/>
                  </a:ext>
                </a:extLst>
              </p:cNvPr>
              <p:cNvSpPr/>
              <p:nvPr/>
            </p:nvSpPr>
            <p:spPr>
              <a:xfrm flipH="1">
                <a:off x="4820701" y="2286001"/>
                <a:ext cx="720000" cy="1089092"/>
              </a:xfrm>
              <a:custGeom>
                <a:avLst/>
                <a:gdLst>
                  <a:gd name="connsiteX0" fmla="*/ 720000 w 720000"/>
                  <a:gd name="connsiteY0" fmla="*/ 0 h 1089092"/>
                  <a:gd name="connsiteX1" fmla="*/ 720000 w 720000"/>
                  <a:gd name="connsiteY1" fmla="*/ 738183 h 1089092"/>
                  <a:gd name="connsiteX2" fmla="*/ 369092 w 720000"/>
                  <a:gd name="connsiteY2" fmla="*/ 1089092 h 1089092"/>
                  <a:gd name="connsiteX3" fmla="*/ 0 w 720000"/>
                  <a:gd name="connsiteY3" fmla="*/ 720000 h 108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089092">
                    <a:moveTo>
                      <a:pt x="720000" y="0"/>
                    </a:moveTo>
                    <a:lnTo>
                      <a:pt x="720000" y="738183"/>
                    </a:lnTo>
                    <a:lnTo>
                      <a:pt x="369092" y="1089092"/>
                    </a:lnTo>
                    <a:lnTo>
                      <a:pt x="0" y="720000"/>
                    </a:lnTo>
                    <a:close/>
                  </a:path>
                </a:pathLst>
              </a:custGeom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44C901A-E50A-4AD8-B745-D31D07A46626}"/>
                </a:ext>
              </a:extLst>
            </p:cNvPr>
            <p:cNvGrpSpPr/>
            <p:nvPr/>
          </p:nvGrpSpPr>
          <p:grpSpPr>
            <a:xfrm>
              <a:off x="4460701" y="3006001"/>
              <a:ext cx="720000" cy="720000"/>
              <a:chOff x="4460701" y="3006001"/>
              <a:chExt cx="720000" cy="720000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ACB49366-0A61-4DAB-96B2-F0D67A9AE0A9}"/>
                  </a:ext>
                </a:extLst>
              </p:cNvPr>
              <p:cNvSpPr/>
              <p:nvPr/>
            </p:nvSpPr>
            <p:spPr>
              <a:xfrm>
                <a:off x="4820701" y="3006001"/>
                <a:ext cx="360000" cy="720000"/>
              </a:xfrm>
              <a:custGeom>
                <a:avLst/>
                <a:gdLst>
                  <a:gd name="connsiteX0" fmla="*/ 0 w 360000"/>
                  <a:gd name="connsiteY0" fmla="*/ 0 h 720000"/>
                  <a:gd name="connsiteX1" fmla="*/ 360000 w 360000"/>
                  <a:gd name="connsiteY1" fmla="*/ 360000 h 720000"/>
                  <a:gd name="connsiteX2" fmla="*/ 0 w 360000"/>
                  <a:gd name="connsiteY2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360000" y="36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0778D586-D2AA-4474-AC12-96DB32CB4346}"/>
                  </a:ext>
                </a:extLst>
              </p:cNvPr>
              <p:cNvSpPr/>
              <p:nvPr/>
            </p:nvSpPr>
            <p:spPr>
              <a:xfrm flipH="1">
                <a:off x="4460701" y="3006001"/>
                <a:ext cx="360000" cy="720000"/>
              </a:xfrm>
              <a:custGeom>
                <a:avLst/>
                <a:gdLst>
                  <a:gd name="connsiteX0" fmla="*/ 0 w 360000"/>
                  <a:gd name="connsiteY0" fmla="*/ 0 h 720000"/>
                  <a:gd name="connsiteX1" fmla="*/ 360000 w 360000"/>
                  <a:gd name="connsiteY1" fmla="*/ 360000 h 720000"/>
                  <a:gd name="connsiteX2" fmla="*/ 0 w 360000"/>
                  <a:gd name="connsiteY2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360000" y="36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B4EA8C3-937D-4EB8-9468-172BA4DFE0C8}"/>
                </a:ext>
              </a:extLst>
            </p:cNvPr>
            <p:cNvGrpSpPr/>
            <p:nvPr/>
          </p:nvGrpSpPr>
          <p:grpSpPr>
            <a:xfrm>
              <a:off x="4100701" y="3006001"/>
              <a:ext cx="1440000" cy="1440000"/>
              <a:chOff x="4100701" y="3006001"/>
              <a:chExt cx="1440000" cy="1440000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B82E1E7B-C91C-479F-825D-A6BD5B1406C1}"/>
                  </a:ext>
                </a:extLst>
              </p:cNvPr>
              <p:cNvSpPr/>
              <p:nvPr/>
            </p:nvSpPr>
            <p:spPr>
              <a:xfrm flipH="1">
                <a:off x="4820701" y="3006001"/>
                <a:ext cx="720000" cy="1440000"/>
              </a:xfrm>
              <a:custGeom>
                <a:avLst/>
                <a:gdLst>
                  <a:gd name="connsiteX0" fmla="*/ 0 w 720000"/>
                  <a:gd name="connsiteY0" fmla="*/ 0 h 1440000"/>
                  <a:gd name="connsiteX1" fmla="*/ 0 w 720000"/>
                  <a:gd name="connsiteY1" fmla="*/ 720000 h 1440000"/>
                  <a:gd name="connsiteX2" fmla="*/ 720000 w 720000"/>
                  <a:gd name="connsiteY2" fmla="*/ 1440000 h 1440000"/>
                  <a:gd name="connsiteX3" fmla="*/ 720000 w 720000"/>
                  <a:gd name="connsiteY3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440000">
                    <a:moveTo>
                      <a:pt x="0" y="0"/>
                    </a:moveTo>
                    <a:lnTo>
                      <a:pt x="0" y="720000"/>
                    </a:lnTo>
                    <a:lnTo>
                      <a:pt x="720000" y="1440000"/>
                    </a:lnTo>
                    <a:lnTo>
                      <a:pt x="720000" y="72000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2DCA4E5C-EE2B-4668-A7E7-678003BC6336}"/>
                  </a:ext>
                </a:extLst>
              </p:cNvPr>
              <p:cNvSpPr/>
              <p:nvPr/>
            </p:nvSpPr>
            <p:spPr>
              <a:xfrm>
                <a:off x="4100701" y="3006001"/>
                <a:ext cx="720000" cy="1440000"/>
              </a:xfrm>
              <a:custGeom>
                <a:avLst/>
                <a:gdLst>
                  <a:gd name="connsiteX0" fmla="*/ 0 w 720000"/>
                  <a:gd name="connsiteY0" fmla="*/ 0 h 1440000"/>
                  <a:gd name="connsiteX1" fmla="*/ 720000 w 720000"/>
                  <a:gd name="connsiteY1" fmla="*/ 720000 h 1440000"/>
                  <a:gd name="connsiteX2" fmla="*/ 720000 w 720000"/>
                  <a:gd name="connsiteY2" fmla="*/ 1440000 h 1440000"/>
                  <a:gd name="connsiteX3" fmla="*/ 0 w 720000"/>
                  <a:gd name="connsiteY3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440000">
                    <a:moveTo>
                      <a:pt x="0" y="0"/>
                    </a:moveTo>
                    <a:lnTo>
                      <a:pt x="720000" y="720000"/>
                    </a:lnTo>
                    <a:lnTo>
                      <a:pt x="720000" y="144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0246F3-08A8-4675-9E02-5AC8979905F2}"/>
              </a:ext>
            </a:extLst>
          </p:cNvPr>
          <p:cNvGrpSpPr/>
          <p:nvPr/>
        </p:nvGrpSpPr>
        <p:grpSpPr>
          <a:xfrm>
            <a:off x="9548500" y="-1809092"/>
            <a:ext cx="4320000" cy="4320000"/>
            <a:chOff x="1306518" y="1719944"/>
            <a:chExt cx="4320000" cy="4320000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E9CAB5CB-E980-4AC0-BDD9-9DA76EEF8A25}"/>
                </a:ext>
              </a:extLst>
            </p:cNvPr>
            <p:cNvGrpSpPr/>
            <p:nvPr/>
          </p:nvGrpSpPr>
          <p:grpSpPr>
            <a:xfrm>
              <a:off x="2746518" y="1719944"/>
              <a:ext cx="1440000" cy="4320000"/>
              <a:chOff x="2594118" y="1719944"/>
              <a:chExt cx="1440000" cy="4320000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E6182A96-24CF-4FC2-8088-A55BD7D85751}"/>
                  </a:ext>
                </a:extLst>
              </p:cNvPr>
              <p:cNvGrpSpPr/>
              <p:nvPr/>
            </p:nvGrpSpPr>
            <p:grpSpPr>
              <a:xfrm flipV="1">
                <a:off x="2594118" y="387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53DE0B59-6DFF-487C-ABBF-33FECBFB176C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49" name="任意多边形: 形状 148">
                    <a:extLst>
                      <a:ext uri="{FF2B5EF4-FFF2-40B4-BE49-F238E27FC236}">
                        <a16:creationId xmlns:a16="http://schemas.microsoft.com/office/drawing/2014/main" id="{7140F1F1-E449-4B21-AE5C-DB163B5D12F2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任意多边形: 形状 149">
                    <a:extLst>
                      <a:ext uri="{FF2B5EF4-FFF2-40B4-BE49-F238E27FC236}">
                        <a16:creationId xmlns:a16="http://schemas.microsoft.com/office/drawing/2014/main" id="{1D05B9F7-3883-438F-A2ED-06A87DBA7FF4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66A6E8FF-1413-42FB-B0B4-BA75738D852B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47" name="任意多边形: 形状 146">
                    <a:extLst>
                      <a:ext uri="{FF2B5EF4-FFF2-40B4-BE49-F238E27FC236}">
                        <a16:creationId xmlns:a16="http://schemas.microsoft.com/office/drawing/2014/main" id="{220945B5-11F4-40DB-9899-3518EFF9F699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任意多边形: 形状 147">
                    <a:extLst>
                      <a:ext uri="{FF2B5EF4-FFF2-40B4-BE49-F238E27FC236}">
                        <a16:creationId xmlns:a16="http://schemas.microsoft.com/office/drawing/2014/main" id="{1432013D-CFBE-4D8D-BF21-7E5B631CEE82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4E66515F-3F79-4456-886E-82671E9F688D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45" name="任意多边形: 形状 144">
                    <a:extLst>
                      <a:ext uri="{FF2B5EF4-FFF2-40B4-BE49-F238E27FC236}">
                        <a16:creationId xmlns:a16="http://schemas.microsoft.com/office/drawing/2014/main" id="{9F7DFE37-E488-405D-BF03-E55DB696B28B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46" name="任意多边形: 形状 145">
                    <a:extLst>
                      <a:ext uri="{FF2B5EF4-FFF2-40B4-BE49-F238E27FC236}">
                        <a16:creationId xmlns:a16="http://schemas.microsoft.com/office/drawing/2014/main" id="{E95449C6-3453-40AB-AF6B-802A4DF25780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AAF184EC-2B8D-45BF-A889-976ABB5E69E6}"/>
                  </a:ext>
                </a:extLst>
              </p:cNvPr>
              <p:cNvGrpSpPr/>
              <p:nvPr/>
            </p:nvGrpSpPr>
            <p:grpSpPr>
              <a:xfrm>
                <a:off x="2594118" y="171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A4BF02D8-0226-435F-8BFC-586E08253A27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40" name="任意多边形: 形状 139">
                    <a:extLst>
                      <a:ext uri="{FF2B5EF4-FFF2-40B4-BE49-F238E27FC236}">
                        <a16:creationId xmlns:a16="http://schemas.microsoft.com/office/drawing/2014/main" id="{5DF96309-5638-4CFD-92C9-DD9D37E26B60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任意多边形: 形状 140">
                    <a:extLst>
                      <a:ext uri="{FF2B5EF4-FFF2-40B4-BE49-F238E27FC236}">
                        <a16:creationId xmlns:a16="http://schemas.microsoft.com/office/drawing/2014/main" id="{5F666FAC-716F-4E9D-B1EA-A1413CFAFD93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6D944486-8D92-46B9-A428-7877F3FAF716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38" name="任意多边形: 形状 137">
                    <a:extLst>
                      <a:ext uri="{FF2B5EF4-FFF2-40B4-BE49-F238E27FC236}">
                        <a16:creationId xmlns:a16="http://schemas.microsoft.com/office/drawing/2014/main" id="{47A0E8B7-7FCF-406B-A6D1-C598E88982CD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任意多边形: 形状 138">
                    <a:extLst>
                      <a:ext uri="{FF2B5EF4-FFF2-40B4-BE49-F238E27FC236}">
                        <a16:creationId xmlns:a16="http://schemas.microsoft.com/office/drawing/2014/main" id="{E33BFA92-8370-4BBE-8D00-34EBC60F12E3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934E7FD7-9718-447E-8242-F914BD38ABDD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36" name="任意多边形: 形状 135">
                    <a:extLst>
                      <a:ext uri="{FF2B5EF4-FFF2-40B4-BE49-F238E27FC236}">
                        <a16:creationId xmlns:a16="http://schemas.microsoft.com/office/drawing/2014/main" id="{A74FD908-0AE8-4318-8583-502488FA9AC1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37" name="任意多边形: 形状 136">
                    <a:extLst>
                      <a:ext uri="{FF2B5EF4-FFF2-40B4-BE49-F238E27FC236}">
                        <a16:creationId xmlns:a16="http://schemas.microsoft.com/office/drawing/2014/main" id="{E0747FD8-FF38-48D0-875F-F5865006CCD4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A2E6999-5923-446D-8A55-70F36133EE7C}"/>
                </a:ext>
              </a:extLst>
            </p:cNvPr>
            <p:cNvGrpSpPr/>
            <p:nvPr/>
          </p:nvGrpSpPr>
          <p:grpSpPr>
            <a:xfrm rot="5400000">
              <a:off x="2746518" y="1719945"/>
              <a:ext cx="1440000" cy="4320000"/>
              <a:chOff x="2594118" y="1719944"/>
              <a:chExt cx="1440000" cy="4320000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61F60549-C49E-4F70-A9C6-B422044F5ED6}"/>
                  </a:ext>
                </a:extLst>
              </p:cNvPr>
              <p:cNvGrpSpPr/>
              <p:nvPr/>
            </p:nvGrpSpPr>
            <p:grpSpPr>
              <a:xfrm flipV="1">
                <a:off x="2594118" y="387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268CE6A7-3DD4-41B5-AD05-DBF422340BAB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29" name="任意多边形: 形状 128">
                    <a:extLst>
                      <a:ext uri="{FF2B5EF4-FFF2-40B4-BE49-F238E27FC236}">
                        <a16:creationId xmlns:a16="http://schemas.microsoft.com/office/drawing/2014/main" id="{2B35E86B-8F3B-4784-914D-D937EA5F04E7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任意多边形: 形状 129">
                    <a:extLst>
                      <a:ext uri="{FF2B5EF4-FFF2-40B4-BE49-F238E27FC236}">
                        <a16:creationId xmlns:a16="http://schemas.microsoft.com/office/drawing/2014/main" id="{AA5EC7D0-1849-425F-9609-1A9159217927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90417555-2AC0-4C7A-B498-426FA1E0A16F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27" name="任意多边形: 形状 126">
                    <a:extLst>
                      <a:ext uri="{FF2B5EF4-FFF2-40B4-BE49-F238E27FC236}">
                        <a16:creationId xmlns:a16="http://schemas.microsoft.com/office/drawing/2014/main" id="{08A4616E-BA17-43EB-9F97-A0D9D593CAEC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任意多边形: 形状 127">
                    <a:extLst>
                      <a:ext uri="{FF2B5EF4-FFF2-40B4-BE49-F238E27FC236}">
                        <a16:creationId xmlns:a16="http://schemas.microsoft.com/office/drawing/2014/main" id="{975DD1AD-5462-4B1A-9258-87C828D6D575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40ED6BE2-F364-42D1-A267-2FCD3477FAE1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25" name="任意多边形: 形状 124">
                    <a:extLst>
                      <a:ext uri="{FF2B5EF4-FFF2-40B4-BE49-F238E27FC236}">
                        <a16:creationId xmlns:a16="http://schemas.microsoft.com/office/drawing/2014/main" id="{31140E01-CC92-427F-AB52-0A92DAC188F6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26" name="任意多边形: 形状 125">
                    <a:extLst>
                      <a:ext uri="{FF2B5EF4-FFF2-40B4-BE49-F238E27FC236}">
                        <a16:creationId xmlns:a16="http://schemas.microsoft.com/office/drawing/2014/main" id="{115CF5CC-E5DA-42BE-80E7-E7875B74C500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12AB9724-98CA-4A99-BA31-A3B6A8BEB791}"/>
                  </a:ext>
                </a:extLst>
              </p:cNvPr>
              <p:cNvGrpSpPr/>
              <p:nvPr/>
            </p:nvGrpSpPr>
            <p:grpSpPr>
              <a:xfrm>
                <a:off x="2594118" y="171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1E68B857-351E-4DAA-B72E-79DAA6373016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13" name="任意多边形: 形状 112">
                    <a:extLst>
                      <a:ext uri="{FF2B5EF4-FFF2-40B4-BE49-F238E27FC236}">
                        <a16:creationId xmlns:a16="http://schemas.microsoft.com/office/drawing/2014/main" id="{A91D57F4-642A-45FD-B2E8-B6C42581652C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: 形状 113">
                    <a:extLst>
                      <a:ext uri="{FF2B5EF4-FFF2-40B4-BE49-F238E27FC236}">
                        <a16:creationId xmlns:a16="http://schemas.microsoft.com/office/drawing/2014/main" id="{E2DEC358-398E-4F51-9E92-00EC360BED5B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825D8513-0082-433A-A03B-72EF098F8509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11" name="任意多边形: 形状 110">
                    <a:extLst>
                      <a:ext uri="{FF2B5EF4-FFF2-40B4-BE49-F238E27FC236}">
                        <a16:creationId xmlns:a16="http://schemas.microsoft.com/office/drawing/2014/main" id="{F86E2B03-B064-4C9B-89C1-0B3D3BF74D25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任意多边形: 形状 111">
                    <a:extLst>
                      <a:ext uri="{FF2B5EF4-FFF2-40B4-BE49-F238E27FC236}">
                        <a16:creationId xmlns:a16="http://schemas.microsoft.com/office/drawing/2014/main" id="{93716CB6-7950-4AC9-A628-BEFDE85FC59B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84B211F0-C155-4A9D-ACD7-121DD036D7EC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09" name="任意多边形: 形状 108">
                    <a:extLst>
                      <a:ext uri="{FF2B5EF4-FFF2-40B4-BE49-F238E27FC236}">
                        <a16:creationId xmlns:a16="http://schemas.microsoft.com/office/drawing/2014/main" id="{62CEF3B0-5FCC-4443-B76D-7315C1D62A98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0" name="任意多边形: 形状 109">
                    <a:extLst>
                      <a:ext uri="{FF2B5EF4-FFF2-40B4-BE49-F238E27FC236}">
                        <a16:creationId xmlns:a16="http://schemas.microsoft.com/office/drawing/2014/main" id="{8FA5DDB0-A14D-4EE6-A931-9C924BA0A14D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4CF54-128D-4817-ADA5-C997FA339758}"/>
              </a:ext>
            </a:extLst>
          </p:cNvPr>
          <p:cNvGrpSpPr/>
          <p:nvPr/>
        </p:nvGrpSpPr>
        <p:grpSpPr>
          <a:xfrm>
            <a:off x="-1676500" y="-720000"/>
            <a:ext cx="4320000" cy="4320000"/>
            <a:chOff x="586516" y="2076492"/>
            <a:chExt cx="4320000" cy="4320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09ACA21-DB97-42CE-BEDC-1F1EB0AF66D6}"/>
                </a:ext>
              </a:extLst>
            </p:cNvPr>
            <p:cNvGrpSpPr/>
            <p:nvPr/>
          </p:nvGrpSpPr>
          <p:grpSpPr>
            <a:xfrm>
              <a:off x="2026516" y="2076492"/>
              <a:ext cx="1440000" cy="4320000"/>
              <a:chOff x="1874116" y="2076492"/>
              <a:chExt cx="1440000" cy="432000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80BF41D2-C242-4BBE-88C9-9F4F24B169BF}"/>
                  </a:ext>
                </a:extLst>
              </p:cNvPr>
              <p:cNvGrpSpPr/>
              <p:nvPr/>
            </p:nvGrpSpPr>
            <p:grpSpPr>
              <a:xfrm>
                <a:off x="1874116" y="207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6F64388A-532B-4AD4-9019-7BD734C30D11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A0F14828-8A3B-4A82-9BC6-C87853311E60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5F171806-A970-4CA2-9EAA-24851729BA87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CB9B7DD6-FDD8-4C77-A491-E1ABBBE0770A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9834CD16-33B8-4C4F-90E9-F8730DA25FF5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5225DA0D-BB9A-471F-9253-BBF3349016DD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B44183D-3416-4397-88F0-17DC70CC005F}"/>
                  </a:ext>
                </a:extLst>
              </p:cNvPr>
              <p:cNvGrpSpPr/>
              <p:nvPr/>
            </p:nvGrpSpPr>
            <p:grpSpPr>
              <a:xfrm flipV="1">
                <a:off x="1874116" y="423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4A626DC9-E61E-4C52-A958-96DDC9097B46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40B2101D-4F41-4635-922D-BF2E2E347094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43B53FB0-3520-4977-B2C7-D4B6B9D523EF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B055B669-FED8-4C9C-A363-73792D785F85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F71586FC-97CF-43BD-BBD2-2E6AC93233AC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A413BEC7-A40E-4064-ACB3-D40464409919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DA7D0DB-CF7B-4E44-96E0-C632CC871A40}"/>
                </a:ext>
              </a:extLst>
            </p:cNvPr>
            <p:cNvGrpSpPr/>
            <p:nvPr/>
          </p:nvGrpSpPr>
          <p:grpSpPr>
            <a:xfrm rot="16200000">
              <a:off x="2026516" y="2076493"/>
              <a:ext cx="1440000" cy="4320000"/>
              <a:chOff x="1874116" y="2076492"/>
              <a:chExt cx="1440000" cy="4320000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886490DC-98BA-4FDC-A68D-BD1E6E32D471}"/>
                  </a:ext>
                </a:extLst>
              </p:cNvPr>
              <p:cNvGrpSpPr/>
              <p:nvPr/>
            </p:nvGrpSpPr>
            <p:grpSpPr>
              <a:xfrm>
                <a:off x="1874116" y="207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A668DF5C-7110-4140-ACB0-305B7900F0BC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E54CC19E-F5E8-4D4D-AB9C-569DD3646819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19968D2C-A3AB-40C6-97E8-83660B16A11D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D3D60742-4276-4BE5-A001-D3E8B557D4D4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DC18A90C-A175-4CAB-9DCD-1AAF95BD475B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47EBD05B-9115-452D-9BE0-C6D28BD5596D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5FF9E71-1CE3-450E-9EB7-DDC4C1DD9E9B}"/>
                  </a:ext>
                </a:extLst>
              </p:cNvPr>
              <p:cNvGrpSpPr/>
              <p:nvPr/>
            </p:nvGrpSpPr>
            <p:grpSpPr>
              <a:xfrm flipV="1">
                <a:off x="1874116" y="423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BFFC6D07-868D-4BD9-89DB-416B85A8E77A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81E33A1B-6523-4E80-93C3-0ECFAFA1286F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C725F8D7-2106-4061-AFBF-FFD41E79329A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3066C202-781B-40A6-9EA7-EBF471130829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DFD6758E-FCC9-439B-9D26-EC0A89EEC007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40E2E54C-0B32-475A-B93B-B731B3638895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DD230F-DC1B-4412-B405-64181BA5F70D}"/>
              </a:ext>
            </a:extLst>
          </p:cNvPr>
          <p:cNvGrpSpPr/>
          <p:nvPr/>
        </p:nvGrpSpPr>
        <p:grpSpPr>
          <a:xfrm>
            <a:off x="2174769" y="-69955"/>
            <a:ext cx="4320000" cy="4320000"/>
            <a:chOff x="4566976" y="2139636"/>
            <a:chExt cx="4320000" cy="4320000"/>
          </a:xfrm>
        </p:grpSpPr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579B4EB-F05C-4149-A2EF-04CA91209BF9}"/>
                </a:ext>
              </a:extLst>
            </p:cNvPr>
            <p:cNvSpPr/>
            <p:nvPr/>
          </p:nvSpPr>
          <p:spPr>
            <a:xfrm>
              <a:off x="600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4049795F-68A8-4439-8CBE-C5BF0D43801E}"/>
                </a:ext>
              </a:extLst>
            </p:cNvPr>
            <p:cNvSpPr/>
            <p:nvPr/>
          </p:nvSpPr>
          <p:spPr>
            <a:xfrm flipH="1">
              <a:off x="672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8E0BECD1-6F90-42CD-9782-202384B93EC5}"/>
                </a:ext>
              </a:extLst>
            </p:cNvPr>
            <p:cNvSpPr/>
            <p:nvPr/>
          </p:nvSpPr>
          <p:spPr>
            <a:xfrm>
              <a:off x="672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36AA5058-E3BC-400F-BD40-FD4B334DA75B}"/>
                </a:ext>
              </a:extLst>
            </p:cNvPr>
            <p:cNvSpPr/>
            <p:nvPr/>
          </p:nvSpPr>
          <p:spPr>
            <a:xfrm flipH="1">
              <a:off x="636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D1ED373-E9A0-4515-AEE4-E3DB249B729F}"/>
                </a:ext>
              </a:extLst>
            </p:cNvPr>
            <p:cNvSpPr/>
            <p:nvPr/>
          </p:nvSpPr>
          <p:spPr>
            <a:xfrm flipH="1">
              <a:off x="672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BF2D144-0EDD-4553-BF0E-369717466F90}"/>
                </a:ext>
              </a:extLst>
            </p:cNvPr>
            <p:cNvSpPr/>
            <p:nvPr/>
          </p:nvSpPr>
          <p:spPr>
            <a:xfrm>
              <a:off x="600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7DDD3008-5785-4085-94C9-4F556D5053AC}"/>
                </a:ext>
              </a:extLst>
            </p:cNvPr>
            <p:cNvSpPr/>
            <p:nvPr/>
          </p:nvSpPr>
          <p:spPr>
            <a:xfrm flipV="1">
              <a:off x="600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2D36C99E-1699-4330-B922-C850BB700656}"/>
                </a:ext>
              </a:extLst>
            </p:cNvPr>
            <p:cNvSpPr/>
            <p:nvPr/>
          </p:nvSpPr>
          <p:spPr>
            <a:xfrm flipH="1" flipV="1">
              <a:off x="672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7B77638B-582A-4CDE-94E1-22BB87588878}"/>
                </a:ext>
              </a:extLst>
            </p:cNvPr>
            <p:cNvSpPr/>
            <p:nvPr/>
          </p:nvSpPr>
          <p:spPr>
            <a:xfrm flipV="1">
              <a:off x="672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3A72BF2-38F2-4F01-BE52-1F78A45FB20D}"/>
                </a:ext>
              </a:extLst>
            </p:cNvPr>
            <p:cNvSpPr/>
            <p:nvPr/>
          </p:nvSpPr>
          <p:spPr>
            <a:xfrm flipH="1" flipV="1">
              <a:off x="636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9ADBC784-1DC4-46A4-BA5B-106C2002BF3A}"/>
                </a:ext>
              </a:extLst>
            </p:cNvPr>
            <p:cNvSpPr/>
            <p:nvPr/>
          </p:nvSpPr>
          <p:spPr>
            <a:xfrm flipH="1" flipV="1">
              <a:off x="672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91436B0C-73CA-4E80-B82C-6DC28FA0DA07}"/>
                </a:ext>
              </a:extLst>
            </p:cNvPr>
            <p:cNvSpPr/>
            <p:nvPr/>
          </p:nvSpPr>
          <p:spPr>
            <a:xfrm flipV="1">
              <a:off x="600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BA64F27-A39C-4536-B402-C4470DF251E5}"/>
                </a:ext>
              </a:extLst>
            </p:cNvPr>
            <p:cNvSpPr/>
            <p:nvPr/>
          </p:nvSpPr>
          <p:spPr>
            <a:xfrm rot="16200000">
              <a:off x="4751522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6DF5E580-E611-4205-9D00-DFE8F4B35FA4}"/>
                </a:ext>
              </a:extLst>
            </p:cNvPr>
            <p:cNvSpPr/>
            <p:nvPr/>
          </p:nvSpPr>
          <p:spPr>
            <a:xfrm rot="16200000" flipH="1">
              <a:off x="4751522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60A414AF-9D8B-46E7-815E-B92607135CA6}"/>
                </a:ext>
              </a:extLst>
            </p:cNvPr>
            <p:cNvSpPr/>
            <p:nvPr/>
          </p:nvSpPr>
          <p:spPr>
            <a:xfrm rot="16200000">
              <a:off x="546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6E01112-78E6-4A0F-81E3-64A75A13361A}"/>
                </a:ext>
              </a:extLst>
            </p:cNvPr>
            <p:cNvSpPr/>
            <p:nvPr/>
          </p:nvSpPr>
          <p:spPr>
            <a:xfrm rot="16200000" flipH="1">
              <a:off x="546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9CB27E5-0717-415B-94E6-B1D40F630720}"/>
                </a:ext>
              </a:extLst>
            </p:cNvPr>
            <p:cNvSpPr/>
            <p:nvPr/>
          </p:nvSpPr>
          <p:spPr>
            <a:xfrm rot="16200000" flipH="1">
              <a:off x="564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C55567AA-579F-4E4D-9525-26DE3F6A3F27}"/>
                </a:ext>
              </a:extLst>
            </p:cNvPr>
            <p:cNvSpPr/>
            <p:nvPr/>
          </p:nvSpPr>
          <p:spPr>
            <a:xfrm rot="16200000">
              <a:off x="564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481FF757-3B40-4919-ADCD-389E88521873}"/>
                </a:ext>
              </a:extLst>
            </p:cNvPr>
            <p:cNvSpPr/>
            <p:nvPr/>
          </p:nvSpPr>
          <p:spPr>
            <a:xfrm rot="16200000" flipV="1">
              <a:off x="7982430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81990BE4-A28A-438D-8137-F3CFBB1FB7DC}"/>
                </a:ext>
              </a:extLst>
            </p:cNvPr>
            <p:cNvSpPr/>
            <p:nvPr/>
          </p:nvSpPr>
          <p:spPr>
            <a:xfrm rot="16200000" flipH="1" flipV="1">
              <a:off x="7982430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AA5840E1-09DA-4684-9511-D45E1C8994D3}"/>
                </a:ext>
              </a:extLst>
            </p:cNvPr>
            <p:cNvSpPr/>
            <p:nvPr/>
          </p:nvSpPr>
          <p:spPr>
            <a:xfrm rot="16200000" flipV="1">
              <a:off x="762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2447FDAF-A807-4103-A8AD-C2D0CC2DB3E9}"/>
                </a:ext>
              </a:extLst>
            </p:cNvPr>
            <p:cNvSpPr/>
            <p:nvPr/>
          </p:nvSpPr>
          <p:spPr>
            <a:xfrm rot="16200000" flipH="1" flipV="1">
              <a:off x="762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4EA14070-073A-486D-9001-E5E59C95A96C}"/>
                </a:ext>
              </a:extLst>
            </p:cNvPr>
            <p:cNvSpPr/>
            <p:nvPr/>
          </p:nvSpPr>
          <p:spPr>
            <a:xfrm rot="16200000" flipH="1" flipV="1">
              <a:off x="708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C477AE00-ADC8-40CC-92DF-992DFD040EA4}"/>
                </a:ext>
              </a:extLst>
            </p:cNvPr>
            <p:cNvSpPr/>
            <p:nvPr/>
          </p:nvSpPr>
          <p:spPr>
            <a:xfrm rot="16200000" flipV="1">
              <a:off x="708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F460F7C1-545F-45B0-9234-404DDE996D3A}"/>
              </a:ext>
            </a:extLst>
          </p:cNvPr>
          <p:cNvGrpSpPr/>
          <p:nvPr/>
        </p:nvGrpSpPr>
        <p:grpSpPr>
          <a:xfrm>
            <a:off x="4694769" y="1019137"/>
            <a:ext cx="4320000" cy="4320000"/>
            <a:chOff x="4566976" y="2139636"/>
            <a:chExt cx="4320000" cy="4320000"/>
          </a:xfrm>
        </p:grpSpPr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67818503-11EA-4BEE-BCE6-AD2471E7ECEC}"/>
                </a:ext>
              </a:extLst>
            </p:cNvPr>
            <p:cNvSpPr/>
            <p:nvPr/>
          </p:nvSpPr>
          <p:spPr>
            <a:xfrm>
              <a:off x="600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4A46C093-210A-407E-B111-D3C3406AA661}"/>
                </a:ext>
              </a:extLst>
            </p:cNvPr>
            <p:cNvSpPr/>
            <p:nvPr/>
          </p:nvSpPr>
          <p:spPr>
            <a:xfrm flipH="1">
              <a:off x="672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52F09CCF-E400-4239-9D4D-CBE207D629E8}"/>
                </a:ext>
              </a:extLst>
            </p:cNvPr>
            <p:cNvSpPr/>
            <p:nvPr/>
          </p:nvSpPr>
          <p:spPr>
            <a:xfrm>
              <a:off x="672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D3AA0C75-5E28-43E5-A88C-51F65EF41EA4}"/>
                </a:ext>
              </a:extLst>
            </p:cNvPr>
            <p:cNvSpPr/>
            <p:nvPr/>
          </p:nvSpPr>
          <p:spPr>
            <a:xfrm flipH="1">
              <a:off x="636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A51EEEFC-5CE4-4715-9C56-26CBFC12F5B3}"/>
                </a:ext>
              </a:extLst>
            </p:cNvPr>
            <p:cNvSpPr/>
            <p:nvPr/>
          </p:nvSpPr>
          <p:spPr>
            <a:xfrm flipH="1">
              <a:off x="672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7C33C8FE-3DFE-4220-BC49-B8AD64494868}"/>
                </a:ext>
              </a:extLst>
            </p:cNvPr>
            <p:cNvSpPr/>
            <p:nvPr/>
          </p:nvSpPr>
          <p:spPr>
            <a:xfrm>
              <a:off x="600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91F97DCC-1175-419A-9A48-F14830FB2A87}"/>
                </a:ext>
              </a:extLst>
            </p:cNvPr>
            <p:cNvSpPr/>
            <p:nvPr/>
          </p:nvSpPr>
          <p:spPr>
            <a:xfrm flipV="1">
              <a:off x="600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0D65AE53-7770-464A-80DA-F62B3A6B942D}"/>
                </a:ext>
              </a:extLst>
            </p:cNvPr>
            <p:cNvSpPr/>
            <p:nvPr/>
          </p:nvSpPr>
          <p:spPr>
            <a:xfrm flipH="1" flipV="1">
              <a:off x="672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4768477A-F971-4E6A-9FA7-252B580FE8C9}"/>
                </a:ext>
              </a:extLst>
            </p:cNvPr>
            <p:cNvSpPr/>
            <p:nvPr/>
          </p:nvSpPr>
          <p:spPr>
            <a:xfrm flipV="1">
              <a:off x="672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0D81CB98-02B8-42F1-A676-543F3F560DC6}"/>
                </a:ext>
              </a:extLst>
            </p:cNvPr>
            <p:cNvSpPr/>
            <p:nvPr/>
          </p:nvSpPr>
          <p:spPr>
            <a:xfrm flipH="1" flipV="1">
              <a:off x="636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6A68E360-FA6C-411D-9EC1-96B3E0B570E9}"/>
                </a:ext>
              </a:extLst>
            </p:cNvPr>
            <p:cNvSpPr/>
            <p:nvPr/>
          </p:nvSpPr>
          <p:spPr>
            <a:xfrm flipH="1" flipV="1">
              <a:off x="672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FB08E399-861B-48AD-ACBA-46606A47A363}"/>
                </a:ext>
              </a:extLst>
            </p:cNvPr>
            <p:cNvSpPr/>
            <p:nvPr/>
          </p:nvSpPr>
          <p:spPr>
            <a:xfrm flipV="1">
              <a:off x="600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8390D998-9742-4EA9-A927-28F28F301100}"/>
                </a:ext>
              </a:extLst>
            </p:cNvPr>
            <p:cNvSpPr/>
            <p:nvPr/>
          </p:nvSpPr>
          <p:spPr>
            <a:xfrm rot="16200000">
              <a:off x="4751522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F88D69D-7A02-403C-8D33-F86244A240A0}"/>
                </a:ext>
              </a:extLst>
            </p:cNvPr>
            <p:cNvSpPr/>
            <p:nvPr/>
          </p:nvSpPr>
          <p:spPr>
            <a:xfrm rot="16200000" flipH="1">
              <a:off x="4751522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70C5C60E-4921-4EF1-8DB4-43C2FD14BCEC}"/>
                </a:ext>
              </a:extLst>
            </p:cNvPr>
            <p:cNvSpPr/>
            <p:nvPr/>
          </p:nvSpPr>
          <p:spPr>
            <a:xfrm rot="16200000">
              <a:off x="546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DBFE5DC7-47F3-43B3-BC01-AF221CC7D806}"/>
                </a:ext>
              </a:extLst>
            </p:cNvPr>
            <p:cNvSpPr/>
            <p:nvPr/>
          </p:nvSpPr>
          <p:spPr>
            <a:xfrm rot="16200000" flipH="1">
              <a:off x="546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DEDB4593-7F6D-4B47-A9FA-64F035C3FEB1}"/>
                </a:ext>
              </a:extLst>
            </p:cNvPr>
            <p:cNvSpPr/>
            <p:nvPr/>
          </p:nvSpPr>
          <p:spPr>
            <a:xfrm rot="16200000" flipH="1">
              <a:off x="564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5EDB33E7-3A0A-45D5-B3E8-EB3331FB57B2}"/>
                </a:ext>
              </a:extLst>
            </p:cNvPr>
            <p:cNvSpPr/>
            <p:nvPr/>
          </p:nvSpPr>
          <p:spPr>
            <a:xfrm rot="16200000">
              <a:off x="564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67339ED1-4CB1-4517-BD2E-B929BD64BABC}"/>
                </a:ext>
              </a:extLst>
            </p:cNvPr>
            <p:cNvSpPr/>
            <p:nvPr/>
          </p:nvSpPr>
          <p:spPr>
            <a:xfrm rot="16200000" flipV="1">
              <a:off x="7982430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6A948666-5E7C-4C6F-B9DB-DB1B1D366116}"/>
                </a:ext>
              </a:extLst>
            </p:cNvPr>
            <p:cNvSpPr/>
            <p:nvPr/>
          </p:nvSpPr>
          <p:spPr>
            <a:xfrm rot="16200000" flipH="1" flipV="1">
              <a:off x="7982430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49DD5745-294A-4ADC-A81C-E94519104D92}"/>
                </a:ext>
              </a:extLst>
            </p:cNvPr>
            <p:cNvSpPr/>
            <p:nvPr/>
          </p:nvSpPr>
          <p:spPr>
            <a:xfrm rot="16200000" flipV="1">
              <a:off x="762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62F4A092-00A5-421F-8128-058C15EEF178}"/>
                </a:ext>
              </a:extLst>
            </p:cNvPr>
            <p:cNvSpPr/>
            <p:nvPr/>
          </p:nvSpPr>
          <p:spPr>
            <a:xfrm rot="16200000" flipH="1" flipV="1">
              <a:off x="762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AC4BABCE-53F6-46F7-82D6-E4129B06EC63}"/>
                </a:ext>
              </a:extLst>
            </p:cNvPr>
            <p:cNvSpPr/>
            <p:nvPr/>
          </p:nvSpPr>
          <p:spPr>
            <a:xfrm rot="16200000" flipH="1" flipV="1">
              <a:off x="708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F69A3BF0-857F-41E0-A7E7-594757DDB382}"/>
                </a:ext>
              </a:extLst>
            </p:cNvPr>
            <p:cNvSpPr/>
            <p:nvPr/>
          </p:nvSpPr>
          <p:spPr>
            <a:xfrm rot="16200000" flipV="1">
              <a:off x="708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F1C80A0-8678-4A90-9269-2EE7F226BE22}"/>
              </a:ext>
            </a:extLst>
          </p:cNvPr>
          <p:cNvGrpSpPr/>
          <p:nvPr/>
        </p:nvGrpSpPr>
        <p:grpSpPr>
          <a:xfrm>
            <a:off x="8269408" y="2223937"/>
            <a:ext cx="4320000" cy="4320000"/>
            <a:chOff x="4566976" y="2139636"/>
            <a:chExt cx="4320000" cy="4320000"/>
          </a:xfrm>
        </p:grpSpPr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CDA2BB5A-A8B7-4C47-945F-A98C61552573}"/>
                </a:ext>
              </a:extLst>
            </p:cNvPr>
            <p:cNvSpPr/>
            <p:nvPr/>
          </p:nvSpPr>
          <p:spPr>
            <a:xfrm>
              <a:off x="600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5B309818-F330-4458-8039-728C09317777}"/>
                </a:ext>
              </a:extLst>
            </p:cNvPr>
            <p:cNvSpPr/>
            <p:nvPr/>
          </p:nvSpPr>
          <p:spPr>
            <a:xfrm flipH="1">
              <a:off x="672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D6369650-8BB7-4CC6-88A8-C7FA1A22D22A}"/>
                </a:ext>
              </a:extLst>
            </p:cNvPr>
            <p:cNvSpPr/>
            <p:nvPr/>
          </p:nvSpPr>
          <p:spPr>
            <a:xfrm>
              <a:off x="672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529CF528-A3F1-43AC-87BE-6C5A1389C16F}"/>
                </a:ext>
              </a:extLst>
            </p:cNvPr>
            <p:cNvSpPr/>
            <p:nvPr/>
          </p:nvSpPr>
          <p:spPr>
            <a:xfrm flipH="1">
              <a:off x="636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F9011939-3FB1-40B6-B270-C407581A2D13}"/>
                </a:ext>
              </a:extLst>
            </p:cNvPr>
            <p:cNvSpPr/>
            <p:nvPr/>
          </p:nvSpPr>
          <p:spPr>
            <a:xfrm flipH="1">
              <a:off x="672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CE972AEE-E7F0-4B88-A1EA-E8EE4EBC3807}"/>
                </a:ext>
              </a:extLst>
            </p:cNvPr>
            <p:cNvSpPr/>
            <p:nvPr/>
          </p:nvSpPr>
          <p:spPr>
            <a:xfrm>
              <a:off x="600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ADB5ACCD-87F3-43B7-AACA-CFC3A43DD985}"/>
                </a:ext>
              </a:extLst>
            </p:cNvPr>
            <p:cNvSpPr/>
            <p:nvPr/>
          </p:nvSpPr>
          <p:spPr>
            <a:xfrm flipV="1">
              <a:off x="600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CAF19579-928E-48CA-8054-94659B040EB6}"/>
                </a:ext>
              </a:extLst>
            </p:cNvPr>
            <p:cNvSpPr/>
            <p:nvPr/>
          </p:nvSpPr>
          <p:spPr>
            <a:xfrm flipH="1" flipV="1">
              <a:off x="672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FAEDA236-E0B6-4A6C-8E4A-E3AA29F4E74A}"/>
                </a:ext>
              </a:extLst>
            </p:cNvPr>
            <p:cNvSpPr/>
            <p:nvPr/>
          </p:nvSpPr>
          <p:spPr>
            <a:xfrm flipV="1">
              <a:off x="672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45A26E1E-EDFE-4357-A58A-26989DE19B2B}"/>
                </a:ext>
              </a:extLst>
            </p:cNvPr>
            <p:cNvSpPr/>
            <p:nvPr/>
          </p:nvSpPr>
          <p:spPr>
            <a:xfrm flipH="1" flipV="1">
              <a:off x="636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B96A2B02-BF1F-4966-840B-791D547898F0}"/>
                </a:ext>
              </a:extLst>
            </p:cNvPr>
            <p:cNvSpPr/>
            <p:nvPr/>
          </p:nvSpPr>
          <p:spPr>
            <a:xfrm flipH="1" flipV="1">
              <a:off x="672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82F0D009-829F-4CAC-92D4-4CFDF714151E}"/>
                </a:ext>
              </a:extLst>
            </p:cNvPr>
            <p:cNvSpPr/>
            <p:nvPr/>
          </p:nvSpPr>
          <p:spPr>
            <a:xfrm flipV="1">
              <a:off x="600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E8C5C678-CA93-4788-8CC6-EE8FE55B91D0}"/>
                </a:ext>
              </a:extLst>
            </p:cNvPr>
            <p:cNvSpPr/>
            <p:nvPr/>
          </p:nvSpPr>
          <p:spPr>
            <a:xfrm rot="16200000">
              <a:off x="4751522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12E311FB-675C-4A0C-81FC-1417F868A93A}"/>
                </a:ext>
              </a:extLst>
            </p:cNvPr>
            <p:cNvSpPr/>
            <p:nvPr/>
          </p:nvSpPr>
          <p:spPr>
            <a:xfrm rot="16200000" flipH="1">
              <a:off x="4751522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EAE8082C-A3F3-4FDA-B982-E8C89E9BAF23}"/>
                </a:ext>
              </a:extLst>
            </p:cNvPr>
            <p:cNvSpPr/>
            <p:nvPr/>
          </p:nvSpPr>
          <p:spPr>
            <a:xfrm rot="16200000">
              <a:off x="546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6EE750ED-65E5-451A-813E-BAF3CE22CB36}"/>
                </a:ext>
              </a:extLst>
            </p:cNvPr>
            <p:cNvSpPr/>
            <p:nvPr/>
          </p:nvSpPr>
          <p:spPr>
            <a:xfrm rot="16200000" flipH="1">
              <a:off x="546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F9F45F31-FD1D-4F58-BEBF-21A43C576F8E}"/>
                </a:ext>
              </a:extLst>
            </p:cNvPr>
            <p:cNvSpPr/>
            <p:nvPr/>
          </p:nvSpPr>
          <p:spPr>
            <a:xfrm rot="16200000" flipH="1">
              <a:off x="564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4D4A3349-FC98-4C18-B795-C79D22EDA952}"/>
                </a:ext>
              </a:extLst>
            </p:cNvPr>
            <p:cNvSpPr/>
            <p:nvPr/>
          </p:nvSpPr>
          <p:spPr>
            <a:xfrm rot="16200000">
              <a:off x="564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A004AE77-5B22-4EDF-84C7-FE52599C573A}"/>
                </a:ext>
              </a:extLst>
            </p:cNvPr>
            <p:cNvSpPr/>
            <p:nvPr/>
          </p:nvSpPr>
          <p:spPr>
            <a:xfrm rot="16200000" flipV="1">
              <a:off x="7982430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21426098-8AAA-4C6A-BAA8-337BF99D564B}"/>
                </a:ext>
              </a:extLst>
            </p:cNvPr>
            <p:cNvSpPr/>
            <p:nvPr/>
          </p:nvSpPr>
          <p:spPr>
            <a:xfrm rot="16200000" flipH="1" flipV="1">
              <a:off x="7982430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47D94EA1-6E21-426D-80A7-6F990B29519C}"/>
                </a:ext>
              </a:extLst>
            </p:cNvPr>
            <p:cNvSpPr/>
            <p:nvPr/>
          </p:nvSpPr>
          <p:spPr>
            <a:xfrm rot="16200000" flipV="1">
              <a:off x="762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DD0459B4-B392-484A-83B7-54637801381A}"/>
                </a:ext>
              </a:extLst>
            </p:cNvPr>
            <p:cNvSpPr/>
            <p:nvPr/>
          </p:nvSpPr>
          <p:spPr>
            <a:xfrm rot="16200000" flipH="1" flipV="1">
              <a:off x="762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F73E12E7-5411-4B35-9BB2-326396FD38DE}"/>
                </a:ext>
              </a:extLst>
            </p:cNvPr>
            <p:cNvSpPr/>
            <p:nvPr/>
          </p:nvSpPr>
          <p:spPr>
            <a:xfrm rot="16200000" flipH="1" flipV="1">
              <a:off x="708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39CED283-ECE1-4DFE-B3AA-3DA65A03110C}"/>
                </a:ext>
              </a:extLst>
            </p:cNvPr>
            <p:cNvSpPr/>
            <p:nvPr/>
          </p:nvSpPr>
          <p:spPr>
            <a:xfrm rot="16200000" flipV="1">
              <a:off x="708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2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9A20D456-BB9C-479C-BED2-6EA246C11DE4}"/>
              </a:ext>
            </a:extLst>
          </p:cNvPr>
          <p:cNvGrpSpPr/>
          <p:nvPr/>
        </p:nvGrpSpPr>
        <p:grpSpPr>
          <a:xfrm rot="2700000">
            <a:off x="3051208" y="-247547"/>
            <a:ext cx="4320000" cy="4320000"/>
            <a:chOff x="1666908" y="184252"/>
            <a:chExt cx="4320000" cy="432000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52C4881-DEAE-4FEC-9944-F42D91C102DA}"/>
                </a:ext>
              </a:extLst>
            </p:cNvPr>
            <p:cNvGrpSpPr/>
            <p:nvPr/>
          </p:nvGrpSpPr>
          <p:grpSpPr>
            <a:xfrm>
              <a:off x="1666908" y="184252"/>
              <a:ext cx="4320000" cy="4320000"/>
              <a:chOff x="-260987" y="1587958"/>
              <a:chExt cx="4320000" cy="432000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18D6E45-A1AF-4648-9039-E485EB2F7C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260987" y="1587958"/>
                <a:ext cx="4320000" cy="4320000"/>
                <a:chOff x="586516" y="2076492"/>
                <a:chExt cx="4320000" cy="4320000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60C86A7F-B3DF-448A-8D88-43E9FA6E7A3C}"/>
                    </a:ext>
                  </a:extLst>
                </p:cNvPr>
                <p:cNvGrpSpPr/>
                <p:nvPr/>
              </p:nvGrpSpPr>
              <p:grpSpPr>
                <a:xfrm>
                  <a:off x="2026516" y="2076492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707CDB15-77B9-4D82-B253-05CE057A9287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77" name="任意多边形: 形状 76">
                      <a:extLst>
                        <a:ext uri="{FF2B5EF4-FFF2-40B4-BE49-F238E27FC236}">
                          <a16:creationId xmlns:a16="http://schemas.microsoft.com/office/drawing/2014/main" id="{EDAFABF8-58FF-4374-A16D-B0823D571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任意多边形: 形状 77">
                      <a:extLst>
                        <a:ext uri="{FF2B5EF4-FFF2-40B4-BE49-F238E27FC236}">
                          <a16:creationId xmlns:a16="http://schemas.microsoft.com/office/drawing/2014/main" id="{7185CB13-C779-4E69-AE94-F1CF6D0F7A8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任意多边形: 形状 78">
                      <a:extLst>
                        <a:ext uri="{FF2B5EF4-FFF2-40B4-BE49-F238E27FC236}">
                          <a16:creationId xmlns:a16="http://schemas.microsoft.com/office/drawing/2014/main" id="{221789BE-64A0-48D2-8811-FC38F391A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任意多边形: 形状 79">
                      <a:extLst>
                        <a:ext uri="{FF2B5EF4-FFF2-40B4-BE49-F238E27FC236}">
                          <a16:creationId xmlns:a16="http://schemas.microsoft.com/office/drawing/2014/main" id="{60F7CC03-FF44-40E7-9899-D378A41B9B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任意多边形: 形状 80">
                      <a:extLst>
                        <a:ext uri="{FF2B5EF4-FFF2-40B4-BE49-F238E27FC236}">
                          <a16:creationId xmlns:a16="http://schemas.microsoft.com/office/drawing/2014/main" id="{4BC632DD-11DC-4008-A334-446FA0DB628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82" name="任意多边形: 形状 81">
                      <a:extLst>
                        <a:ext uri="{FF2B5EF4-FFF2-40B4-BE49-F238E27FC236}">
                          <a16:creationId xmlns:a16="http://schemas.microsoft.com/office/drawing/2014/main" id="{A8581E38-3C0F-437B-B41B-9F50F793D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5355389E-4A59-41A5-8751-702DA3E557F9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71" name="任意多边形: 形状 70">
                      <a:extLst>
                        <a:ext uri="{FF2B5EF4-FFF2-40B4-BE49-F238E27FC236}">
                          <a16:creationId xmlns:a16="http://schemas.microsoft.com/office/drawing/2014/main" id="{EED100B3-E4B3-46B5-8B1F-594DEA771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任意多边形: 形状 71">
                      <a:extLst>
                        <a:ext uri="{FF2B5EF4-FFF2-40B4-BE49-F238E27FC236}">
                          <a16:creationId xmlns:a16="http://schemas.microsoft.com/office/drawing/2014/main" id="{D55ADFC8-C19B-4EDE-902E-D425040AAB2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任意多边形: 形状 72">
                      <a:extLst>
                        <a:ext uri="{FF2B5EF4-FFF2-40B4-BE49-F238E27FC236}">
                          <a16:creationId xmlns:a16="http://schemas.microsoft.com/office/drawing/2014/main" id="{A4E99C07-7671-4935-9B0C-FFCA78C2C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任意多边形: 形状 73">
                      <a:extLst>
                        <a:ext uri="{FF2B5EF4-FFF2-40B4-BE49-F238E27FC236}">
                          <a16:creationId xmlns:a16="http://schemas.microsoft.com/office/drawing/2014/main" id="{4D19C6CB-0CC4-4F5D-978B-8DB9D16A78C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任意多边形: 形状 74">
                      <a:extLst>
                        <a:ext uri="{FF2B5EF4-FFF2-40B4-BE49-F238E27FC236}">
                          <a16:creationId xmlns:a16="http://schemas.microsoft.com/office/drawing/2014/main" id="{2CDDA58D-CE83-417C-A467-B5C378F2E91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76" name="任意多边形: 形状 75">
                      <a:extLst>
                        <a:ext uri="{FF2B5EF4-FFF2-40B4-BE49-F238E27FC236}">
                          <a16:creationId xmlns:a16="http://schemas.microsoft.com/office/drawing/2014/main" id="{A1DCA473-325B-4C8F-A570-85161AB1D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B446580A-7979-4677-B3AC-93DE5237AC32}"/>
                    </a:ext>
                  </a:extLst>
                </p:cNvPr>
                <p:cNvGrpSpPr/>
                <p:nvPr/>
              </p:nvGrpSpPr>
              <p:grpSpPr>
                <a:xfrm rot="16200000">
                  <a:off x="2026516" y="2076493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467675C6-DCEC-4567-A00B-E17784C34157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63" name="任意多边形: 形状 62">
                      <a:extLst>
                        <a:ext uri="{FF2B5EF4-FFF2-40B4-BE49-F238E27FC236}">
                          <a16:creationId xmlns:a16="http://schemas.microsoft.com/office/drawing/2014/main" id="{8BD44918-2417-406E-8BE1-16172FED5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任意多边形: 形状 63">
                      <a:extLst>
                        <a:ext uri="{FF2B5EF4-FFF2-40B4-BE49-F238E27FC236}">
                          <a16:creationId xmlns:a16="http://schemas.microsoft.com/office/drawing/2014/main" id="{966FA992-5708-4855-8E1B-A8D22CCEC01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任意多边形: 形状 64">
                      <a:extLst>
                        <a:ext uri="{FF2B5EF4-FFF2-40B4-BE49-F238E27FC236}">
                          <a16:creationId xmlns:a16="http://schemas.microsoft.com/office/drawing/2014/main" id="{7677FEB2-2321-43D8-9E39-F8E77F503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任意多边形: 形状 65">
                      <a:extLst>
                        <a:ext uri="{FF2B5EF4-FFF2-40B4-BE49-F238E27FC236}">
                          <a16:creationId xmlns:a16="http://schemas.microsoft.com/office/drawing/2014/main" id="{A3D4E01A-C8F6-402B-BBFB-BC0E0ACE852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任意多边形: 形状 66">
                      <a:extLst>
                        <a:ext uri="{FF2B5EF4-FFF2-40B4-BE49-F238E27FC236}">
                          <a16:creationId xmlns:a16="http://schemas.microsoft.com/office/drawing/2014/main" id="{721A3A48-D053-40B9-8638-3C867FD5C49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68" name="任意多边形: 形状 67">
                      <a:extLst>
                        <a:ext uri="{FF2B5EF4-FFF2-40B4-BE49-F238E27FC236}">
                          <a16:creationId xmlns:a16="http://schemas.microsoft.com/office/drawing/2014/main" id="{E8800E5E-2D9A-4FCC-93F8-864464F6A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07A8CAF9-4D57-4AE1-B314-4BAA0AFCDB9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57" name="任意多边形: 形状 56">
                      <a:extLst>
                        <a:ext uri="{FF2B5EF4-FFF2-40B4-BE49-F238E27FC236}">
                          <a16:creationId xmlns:a16="http://schemas.microsoft.com/office/drawing/2014/main" id="{9C834392-4A79-4A7A-936E-56CF08CE6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任意多边形: 形状 57">
                      <a:extLst>
                        <a:ext uri="{FF2B5EF4-FFF2-40B4-BE49-F238E27FC236}">
                          <a16:creationId xmlns:a16="http://schemas.microsoft.com/office/drawing/2014/main" id="{6131E2C0-DB02-4BC3-99DE-11E84CEAA1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任意多边形: 形状 58">
                      <a:extLst>
                        <a:ext uri="{FF2B5EF4-FFF2-40B4-BE49-F238E27FC236}">
                          <a16:creationId xmlns:a16="http://schemas.microsoft.com/office/drawing/2014/main" id="{153749F7-C8E0-4296-B9FE-FD14B70C6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任意多边形: 形状 59">
                      <a:extLst>
                        <a:ext uri="{FF2B5EF4-FFF2-40B4-BE49-F238E27FC236}">
                          <a16:creationId xmlns:a16="http://schemas.microsoft.com/office/drawing/2014/main" id="{A30FA3C2-6E17-4199-9ADB-CC5C2ED49B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任意多边形: 形状 60">
                      <a:extLst>
                        <a:ext uri="{FF2B5EF4-FFF2-40B4-BE49-F238E27FC236}">
                          <a16:creationId xmlns:a16="http://schemas.microsoft.com/office/drawing/2014/main" id="{F2C9FD07-3BD5-4318-8127-4E5C893A76E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62" name="任意多边形: 形状 61">
                      <a:extLst>
                        <a:ext uri="{FF2B5EF4-FFF2-40B4-BE49-F238E27FC236}">
                          <a16:creationId xmlns:a16="http://schemas.microsoft.com/office/drawing/2014/main" id="{5A5B791A-5775-460F-85D9-DB53C49FC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B1825F15-0D6F-44F9-BE37-C76B5B7E48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>
                <a:off x="279013" y="2127958"/>
                <a:ext cx="3240000" cy="3240000"/>
                <a:chOff x="4566976" y="2139636"/>
                <a:chExt cx="4320000" cy="432000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90216EB1-5668-46C4-8445-15CB8AD71665}"/>
                    </a:ext>
                  </a:extLst>
                </p:cNvPr>
                <p:cNvSpPr/>
                <p:nvPr/>
              </p:nvSpPr>
              <p:spPr>
                <a:xfrm>
                  <a:off x="600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576D4212-DC9E-418C-903A-6FF99F9C30DA}"/>
                    </a:ext>
                  </a:extLst>
                </p:cNvPr>
                <p:cNvSpPr/>
                <p:nvPr/>
              </p:nvSpPr>
              <p:spPr>
                <a:xfrm flipH="1">
                  <a:off x="672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5337E657-E81D-4263-92EE-A887C5634CCA}"/>
                    </a:ext>
                  </a:extLst>
                </p:cNvPr>
                <p:cNvSpPr/>
                <p:nvPr/>
              </p:nvSpPr>
              <p:spPr>
                <a:xfrm>
                  <a:off x="672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4EFB5E8C-C63E-40A2-8A76-1B146FDA4223}"/>
                    </a:ext>
                  </a:extLst>
                </p:cNvPr>
                <p:cNvSpPr/>
                <p:nvPr/>
              </p:nvSpPr>
              <p:spPr>
                <a:xfrm flipH="1">
                  <a:off x="636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D299BCAC-C24D-48D7-9A12-0923D8615406}"/>
                    </a:ext>
                  </a:extLst>
                </p:cNvPr>
                <p:cNvSpPr/>
                <p:nvPr/>
              </p:nvSpPr>
              <p:spPr>
                <a:xfrm flipH="1">
                  <a:off x="672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2BD6C185-4C30-468F-B4B2-D7629B8E6FC4}"/>
                    </a:ext>
                  </a:extLst>
                </p:cNvPr>
                <p:cNvSpPr/>
                <p:nvPr/>
              </p:nvSpPr>
              <p:spPr>
                <a:xfrm>
                  <a:off x="600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23EC15FF-90DC-4589-B44F-C7CBC5CA13A5}"/>
                    </a:ext>
                  </a:extLst>
                </p:cNvPr>
                <p:cNvSpPr/>
                <p:nvPr/>
              </p:nvSpPr>
              <p:spPr>
                <a:xfrm flipV="1">
                  <a:off x="600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48357702-D451-4AB7-82FE-DA09D4705433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1301690E-D136-4569-A297-7009B4AA54E3}"/>
                    </a:ext>
                  </a:extLst>
                </p:cNvPr>
                <p:cNvSpPr/>
                <p:nvPr/>
              </p:nvSpPr>
              <p:spPr>
                <a:xfrm flipV="1">
                  <a:off x="672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7C09DAD6-5C10-4CCE-8EDB-2F6527BD631E}"/>
                    </a:ext>
                  </a:extLst>
                </p:cNvPr>
                <p:cNvSpPr/>
                <p:nvPr/>
              </p:nvSpPr>
              <p:spPr>
                <a:xfrm flipH="1" flipV="1">
                  <a:off x="636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2AB93DA6-D16C-472F-9F34-76D06C3788D1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5B188DFF-C476-46FF-AB30-8E6D756529E4}"/>
                    </a:ext>
                  </a:extLst>
                </p:cNvPr>
                <p:cNvSpPr/>
                <p:nvPr/>
              </p:nvSpPr>
              <p:spPr>
                <a:xfrm flipV="1">
                  <a:off x="600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87A6DB87-583B-43A5-9F6C-43F51162D52A}"/>
                    </a:ext>
                  </a:extLst>
                </p:cNvPr>
                <p:cNvSpPr/>
                <p:nvPr/>
              </p:nvSpPr>
              <p:spPr>
                <a:xfrm rot="16200000">
                  <a:off x="4751522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8ECE04D2-B90B-4B3F-A316-E1A0C3D04E0D}"/>
                    </a:ext>
                  </a:extLst>
                </p:cNvPr>
                <p:cNvSpPr/>
                <p:nvPr/>
              </p:nvSpPr>
              <p:spPr>
                <a:xfrm rot="16200000" flipH="1">
                  <a:off x="4751522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9153CDBF-BA23-473D-925F-FF06AA2E0911}"/>
                    </a:ext>
                  </a:extLst>
                </p:cNvPr>
                <p:cNvSpPr/>
                <p:nvPr/>
              </p:nvSpPr>
              <p:spPr>
                <a:xfrm rot="16200000">
                  <a:off x="546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3EAF0F02-66F0-46D1-988D-0DB857FC03C1}"/>
                    </a:ext>
                  </a:extLst>
                </p:cNvPr>
                <p:cNvSpPr/>
                <p:nvPr/>
              </p:nvSpPr>
              <p:spPr>
                <a:xfrm rot="16200000" flipH="1">
                  <a:off x="546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5025796D-DE13-4B85-884B-CA8CE9A3B23F}"/>
                    </a:ext>
                  </a:extLst>
                </p:cNvPr>
                <p:cNvSpPr/>
                <p:nvPr/>
              </p:nvSpPr>
              <p:spPr>
                <a:xfrm rot="16200000" flipH="1">
                  <a:off x="564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2CC63F61-250A-4F2C-ABE9-49A1428B6BD6}"/>
                    </a:ext>
                  </a:extLst>
                </p:cNvPr>
                <p:cNvSpPr/>
                <p:nvPr/>
              </p:nvSpPr>
              <p:spPr>
                <a:xfrm rot="16200000">
                  <a:off x="564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7A8D05B9-4FCE-41C6-926E-FAFFE4AC293C}"/>
                    </a:ext>
                  </a:extLst>
                </p:cNvPr>
                <p:cNvSpPr/>
                <p:nvPr/>
              </p:nvSpPr>
              <p:spPr>
                <a:xfrm rot="16200000" flipV="1">
                  <a:off x="7982430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A9B8BC94-4C7C-4289-812E-19C682E18DE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982430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: 形状 103">
                  <a:extLst>
                    <a:ext uri="{FF2B5EF4-FFF2-40B4-BE49-F238E27FC236}">
                      <a16:creationId xmlns:a16="http://schemas.microsoft.com/office/drawing/2014/main" id="{BCFBEA5B-E067-426C-B2B6-DCB8AFE383EB}"/>
                    </a:ext>
                  </a:extLst>
                </p:cNvPr>
                <p:cNvSpPr/>
                <p:nvPr/>
              </p:nvSpPr>
              <p:spPr>
                <a:xfrm rot="16200000" flipV="1">
                  <a:off x="762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F1C11781-23F0-46E6-8FB4-107CB3F822EC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62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11AAF45E-8781-4283-9819-1DE117429CC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7FD0E71B-124C-4798-8FAF-B14D4E4581AE}"/>
                    </a:ext>
                  </a:extLst>
                </p:cNvPr>
                <p:cNvSpPr/>
                <p:nvPr/>
              </p:nvSpPr>
              <p:spPr>
                <a:xfrm rot="16200000" flipV="1">
                  <a:off x="708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79D9750-5276-469B-BBB3-9441AA8549C8}"/>
                </a:ext>
              </a:extLst>
            </p:cNvPr>
            <p:cNvGrpSpPr/>
            <p:nvPr/>
          </p:nvGrpSpPr>
          <p:grpSpPr>
            <a:xfrm>
              <a:off x="2746908" y="1264252"/>
              <a:ext cx="2160000" cy="2160000"/>
              <a:chOff x="5090695" y="1546381"/>
              <a:chExt cx="2160000" cy="216000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980E549A-FB2D-40E9-94E9-80B9786E2F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90695" y="1546381"/>
                <a:ext cx="2160000" cy="2160000"/>
                <a:chOff x="4566976" y="2139636"/>
                <a:chExt cx="4320000" cy="4320000"/>
              </a:xfrm>
            </p:grpSpPr>
            <p:sp>
              <p:nvSpPr>
                <p:cNvPr id="3" name="任意多边形: 形状 2">
                  <a:extLst>
                    <a:ext uri="{FF2B5EF4-FFF2-40B4-BE49-F238E27FC236}">
                      <a16:creationId xmlns:a16="http://schemas.microsoft.com/office/drawing/2014/main" id="{06360BD3-E158-482D-B432-A52B0E017F7D}"/>
                    </a:ext>
                  </a:extLst>
                </p:cNvPr>
                <p:cNvSpPr/>
                <p:nvPr/>
              </p:nvSpPr>
              <p:spPr>
                <a:xfrm>
                  <a:off x="600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任意多边形: 形状 3">
                  <a:extLst>
                    <a:ext uri="{FF2B5EF4-FFF2-40B4-BE49-F238E27FC236}">
                      <a16:creationId xmlns:a16="http://schemas.microsoft.com/office/drawing/2014/main" id="{D1B36600-4FC4-4313-AEAA-799F91E5BE27}"/>
                    </a:ext>
                  </a:extLst>
                </p:cNvPr>
                <p:cNvSpPr/>
                <p:nvPr/>
              </p:nvSpPr>
              <p:spPr>
                <a:xfrm flipH="1">
                  <a:off x="672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任意多边形: 形状 4">
                  <a:extLst>
                    <a:ext uri="{FF2B5EF4-FFF2-40B4-BE49-F238E27FC236}">
                      <a16:creationId xmlns:a16="http://schemas.microsoft.com/office/drawing/2014/main" id="{B98DD229-C0C6-45C0-94A1-DE99CCD80EF6}"/>
                    </a:ext>
                  </a:extLst>
                </p:cNvPr>
                <p:cNvSpPr/>
                <p:nvPr/>
              </p:nvSpPr>
              <p:spPr>
                <a:xfrm>
                  <a:off x="672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任意多边形: 形状 5">
                  <a:extLst>
                    <a:ext uri="{FF2B5EF4-FFF2-40B4-BE49-F238E27FC236}">
                      <a16:creationId xmlns:a16="http://schemas.microsoft.com/office/drawing/2014/main" id="{971F4965-9EBD-4E72-9338-45EFE9561D39}"/>
                    </a:ext>
                  </a:extLst>
                </p:cNvPr>
                <p:cNvSpPr/>
                <p:nvPr/>
              </p:nvSpPr>
              <p:spPr>
                <a:xfrm flipH="1">
                  <a:off x="636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任意多边形: 形状 6">
                  <a:extLst>
                    <a:ext uri="{FF2B5EF4-FFF2-40B4-BE49-F238E27FC236}">
                      <a16:creationId xmlns:a16="http://schemas.microsoft.com/office/drawing/2014/main" id="{67B3830E-5CC4-4427-BB65-D5CB838AEEA5}"/>
                    </a:ext>
                  </a:extLst>
                </p:cNvPr>
                <p:cNvSpPr/>
                <p:nvPr/>
              </p:nvSpPr>
              <p:spPr>
                <a:xfrm flipH="1">
                  <a:off x="672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" name="任意多边形: 形状 7">
                  <a:extLst>
                    <a:ext uri="{FF2B5EF4-FFF2-40B4-BE49-F238E27FC236}">
                      <a16:creationId xmlns:a16="http://schemas.microsoft.com/office/drawing/2014/main" id="{A36DDBA1-21B0-4127-9C12-8666BD73BA90}"/>
                    </a:ext>
                  </a:extLst>
                </p:cNvPr>
                <p:cNvSpPr/>
                <p:nvPr/>
              </p:nvSpPr>
              <p:spPr>
                <a:xfrm>
                  <a:off x="600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" name="任意多边形: 形状 8">
                  <a:extLst>
                    <a:ext uri="{FF2B5EF4-FFF2-40B4-BE49-F238E27FC236}">
                      <a16:creationId xmlns:a16="http://schemas.microsoft.com/office/drawing/2014/main" id="{08363FBD-2C7B-44CE-8855-A449874A69A1}"/>
                    </a:ext>
                  </a:extLst>
                </p:cNvPr>
                <p:cNvSpPr/>
                <p:nvPr/>
              </p:nvSpPr>
              <p:spPr>
                <a:xfrm flipV="1">
                  <a:off x="600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任意多边形: 形状 9">
                  <a:extLst>
                    <a:ext uri="{FF2B5EF4-FFF2-40B4-BE49-F238E27FC236}">
                      <a16:creationId xmlns:a16="http://schemas.microsoft.com/office/drawing/2014/main" id="{CD09D01A-F72E-412F-9B77-12BF467E38F8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C28EF268-741A-480E-8DA6-FDE5086706B4}"/>
                    </a:ext>
                  </a:extLst>
                </p:cNvPr>
                <p:cNvSpPr/>
                <p:nvPr/>
              </p:nvSpPr>
              <p:spPr>
                <a:xfrm flipV="1">
                  <a:off x="672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3ED2E895-1C5A-4C5A-A32B-F8E1432F9686}"/>
                    </a:ext>
                  </a:extLst>
                </p:cNvPr>
                <p:cNvSpPr/>
                <p:nvPr/>
              </p:nvSpPr>
              <p:spPr>
                <a:xfrm flipH="1" flipV="1">
                  <a:off x="636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AFDF3EB4-BB77-4257-938B-51A35785C515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C6FC8568-20A5-4E58-B088-5C28DDDF417A}"/>
                    </a:ext>
                  </a:extLst>
                </p:cNvPr>
                <p:cNvSpPr/>
                <p:nvPr/>
              </p:nvSpPr>
              <p:spPr>
                <a:xfrm flipV="1">
                  <a:off x="600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57FAFC33-7B83-4D26-A457-F31DCB151005}"/>
                    </a:ext>
                  </a:extLst>
                </p:cNvPr>
                <p:cNvSpPr/>
                <p:nvPr/>
              </p:nvSpPr>
              <p:spPr>
                <a:xfrm rot="16200000">
                  <a:off x="4751522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199486B1-E893-4A18-AA24-6D86A3F444CB}"/>
                    </a:ext>
                  </a:extLst>
                </p:cNvPr>
                <p:cNvSpPr/>
                <p:nvPr/>
              </p:nvSpPr>
              <p:spPr>
                <a:xfrm rot="16200000" flipH="1">
                  <a:off x="4751522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36EAF72D-B380-47A9-8621-62411305D0DA}"/>
                    </a:ext>
                  </a:extLst>
                </p:cNvPr>
                <p:cNvSpPr/>
                <p:nvPr/>
              </p:nvSpPr>
              <p:spPr>
                <a:xfrm rot="16200000">
                  <a:off x="546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325BAF52-BA34-487F-9C3D-930DB87D746E}"/>
                    </a:ext>
                  </a:extLst>
                </p:cNvPr>
                <p:cNvSpPr/>
                <p:nvPr/>
              </p:nvSpPr>
              <p:spPr>
                <a:xfrm rot="16200000" flipH="1">
                  <a:off x="546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A6238E51-8FB6-4E4F-900E-92D3A9396051}"/>
                    </a:ext>
                  </a:extLst>
                </p:cNvPr>
                <p:cNvSpPr/>
                <p:nvPr/>
              </p:nvSpPr>
              <p:spPr>
                <a:xfrm rot="16200000" flipH="1">
                  <a:off x="564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627D3FE-668D-47DD-9086-F900FF1C33D9}"/>
                    </a:ext>
                  </a:extLst>
                </p:cNvPr>
                <p:cNvSpPr/>
                <p:nvPr/>
              </p:nvSpPr>
              <p:spPr>
                <a:xfrm rot="16200000">
                  <a:off x="564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93984047-4450-4B56-856B-AE640E6FFA15}"/>
                    </a:ext>
                  </a:extLst>
                </p:cNvPr>
                <p:cNvSpPr/>
                <p:nvPr/>
              </p:nvSpPr>
              <p:spPr>
                <a:xfrm rot="16200000" flipV="1">
                  <a:off x="7982430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1EF357FC-B072-4D30-9421-67590F321A14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982430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277AA222-85DF-42D5-A497-1C440C9E0ED4}"/>
                    </a:ext>
                  </a:extLst>
                </p:cNvPr>
                <p:cNvSpPr/>
                <p:nvPr/>
              </p:nvSpPr>
              <p:spPr>
                <a:xfrm rot="16200000" flipV="1">
                  <a:off x="762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11D3BCBA-45EC-4417-8A79-DF27063303C2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62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063EF120-3BAA-4A13-8CA2-876FF1C2067B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7F1BD6D2-0D13-4D58-BABB-B100A6922043}"/>
                    </a:ext>
                  </a:extLst>
                </p:cNvPr>
                <p:cNvSpPr/>
                <p:nvPr/>
              </p:nvSpPr>
              <p:spPr>
                <a:xfrm rot="16200000" flipV="1">
                  <a:off x="708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700F8CFA-B3F0-45BF-B952-1C4C9C1FE2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>
                <a:off x="5630695" y="2086381"/>
                <a:ext cx="1080000" cy="1080000"/>
                <a:chOff x="4566976" y="2139636"/>
                <a:chExt cx="4320000" cy="4320000"/>
              </a:xfrm>
            </p:grpSpPr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E8A2F11-4D2E-48AB-9CD5-F50FDCE050FF}"/>
                    </a:ext>
                  </a:extLst>
                </p:cNvPr>
                <p:cNvSpPr/>
                <p:nvPr/>
              </p:nvSpPr>
              <p:spPr>
                <a:xfrm>
                  <a:off x="600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032CABCA-7A56-457B-9479-437A4E687BF2}"/>
                    </a:ext>
                  </a:extLst>
                </p:cNvPr>
                <p:cNvSpPr/>
                <p:nvPr/>
              </p:nvSpPr>
              <p:spPr>
                <a:xfrm flipH="1">
                  <a:off x="672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1C226789-1CCD-45B5-9062-8CE851833536}"/>
                    </a:ext>
                  </a:extLst>
                </p:cNvPr>
                <p:cNvSpPr/>
                <p:nvPr/>
              </p:nvSpPr>
              <p:spPr>
                <a:xfrm>
                  <a:off x="672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C41BD312-4C49-4423-8F5F-53FACAC6D696}"/>
                    </a:ext>
                  </a:extLst>
                </p:cNvPr>
                <p:cNvSpPr/>
                <p:nvPr/>
              </p:nvSpPr>
              <p:spPr>
                <a:xfrm flipH="1">
                  <a:off x="636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D859A557-9BF9-477A-A8CC-29E15FEADC71}"/>
                    </a:ext>
                  </a:extLst>
                </p:cNvPr>
                <p:cNvSpPr/>
                <p:nvPr/>
              </p:nvSpPr>
              <p:spPr>
                <a:xfrm flipH="1">
                  <a:off x="672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B70B7A67-DE9F-4714-9A64-7F4F09CCDA44}"/>
                    </a:ext>
                  </a:extLst>
                </p:cNvPr>
                <p:cNvSpPr/>
                <p:nvPr/>
              </p:nvSpPr>
              <p:spPr>
                <a:xfrm>
                  <a:off x="600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3AD603B3-5490-4545-BC3C-8EE2CEDF7990}"/>
                    </a:ext>
                  </a:extLst>
                </p:cNvPr>
                <p:cNvSpPr/>
                <p:nvPr/>
              </p:nvSpPr>
              <p:spPr>
                <a:xfrm flipV="1">
                  <a:off x="600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473191D1-5632-4D0B-BFEA-0A8ED77D1FE8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A8617DD-EF98-4D8C-A582-1CAE11A9A186}"/>
                    </a:ext>
                  </a:extLst>
                </p:cNvPr>
                <p:cNvSpPr/>
                <p:nvPr/>
              </p:nvSpPr>
              <p:spPr>
                <a:xfrm flipV="1">
                  <a:off x="672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6F65DD41-70A5-402B-96D8-DFA4DC6CA47F}"/>
                    </a:ext>
                  </a:extLst>
                </p:cNvPr>
                <p:cNvSpPr/>
                <p:nvPr/>
              </p:nvSpPr>
              <p:spPr>
                <a:xfrm flipH="1" flipV="1">
                  <a:off x="636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F14AC98E-63B6-4863-A591-4C1F41550EE8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53971B85-DBD8-4F37-8B5F-A832EAD5330C}"/>
                    </a:ext>
                  </a:extLst>
                </p:cNvPr>
                <p:cNvSpPr/>
                <p:nvPr/>
              </p:nvSpPr>
              <p:spPr>
                <a:xfrm flipV="1">
                  <a:off x="600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15289780-D0A6-4544-ACC1-5614DE36754D}"/>
                    </a:ext>
                  </a:extLst>
                </p:cNvPr>
                <p:cNvSpPr/>
                <p:nvPr/>
              </p:nvSpPr>
              <p:spPr>
                <a:xfrm rot="16200000">
                  <a:off x="4751522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0C41D171-0584-4725-9E10-7A3D44DD5CAB}"/>
                    </a:ext>
                  </a:extLst>
                </p:cNvPr>
                <p:cNvSpPr/>
                <p:nvPr/>
              </p:nvSpPr>
              <p:spPr>
                <a:xfrm rot="16200000" flipH="1">
                  <a:off x="4751522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736092E5-9EA7-4B6B-897C-9D44ECF76D04}"/>
                    </a:ext>
                  </a:extLst>
                </p:cNvPr>
                <p:cNvSpPr/>
                <p:nvPr/>
              </p:nvSpPr>
              <p:spPr>
                <a:xfrm rot="16200000">
                  <a:off x="546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B65A1E1E-4677-4482-BD7B-920ED58AEC6B}"/>
                    </a:ext>
                  </a:extLst>
                </p:cNvPr>
                <p:cNvSpPr/>
                <p:nvPr/>
              </p:nvSpPr>
              <p:spPr>
                <a:xfrm rot="16200000" flipH="1">
                  <a:off x="546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4B6DCE97-1E02-49DA-8BC5-617E3EF79560}"/>
                    </a:ext>
                  </a:extLst>
                </p:cNvPr>
                <p:cNvSpPr/>
                <p:nvPr/>
              </p:nvSpPr>
              <p:spPr>
                <a:xfrm rot="16200000" flipH="1">
                  <a:off x="564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6997375C-2E3A-4220-8232-CDE885E5D647}"/>
                    </a:ext>
                  </a:extLst>
                </p:cNvPr>
                <p:cNvSpPr/>
                <p:nvPr/>
              </p:nvSpPr>
              <p:spPr>
                <a:xfrm rot="16200000">
                  <a:off x="564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76165FCF-F2E3-40FE-8905-FA5BF5ED6F76}"/>
                    </a:ext>
                  </a:extLst>
                </p:cNvPr>
                <p:cNvSpPr/>
                <p:nvPr/>
              </p:nvSpPr>
              <p:spPr>
                <a:xfrm rot="16200000" flipV="1">
                  <a:off x="7982430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7C15D69B-6D19-47BB-91AD-391DAE449526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982430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F4614014-AF51-4A92-B50C-9E4F1161D4EE}"/>
                    </a:ext>
                  </a:extLst>
                </p:cNvPr>
                <p:cNvSpPr/>
                <p:nvPr/>
              </p:nvSpPr>
              <p:spPr>
                <a:xfrm rot="16200000" flipV="1">
                  <a:off x="762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0D974E1B-0EDF-4B3B-BC84-7378DD5B6A5D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62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C196FFD6-B5EE-499F-88CD-4EE2E1CBDBE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714FFB5D-B8E9-4226-992A-B64E83C02486}"/>
                    </a:ext>
                  </a:extLst>
                </p:cNvPr>
                <p:cNvSpPr/>
                <p:nvPr/>
              </p:nvSpPr>
              <p:spPr>
                <a:xfrm rot="16200000" flipV="1">
                  <a:off x="708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965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直角三角形 72" hidden="1">
            <a:extLst>
              <a:ext uri="{FF2B5EF4-FFF2-40B4-BE49-F238E27FC236}">
                <a16:creationId xmlns:a16="http://schemas.microsoft.com/office/drawing/2014/main" id="{0CBC067C-1507-4A4B-81EB-D700DDB05A99}"/>
              </a:ext>
            </a:extLst>
          </p:cNvPr>
          <p:cNvSpPr/>
          <p:nvPr/>
        </p:nvSpPr>
        <p:spPr>
          <a:xfrm rot="5400000">
            <a:off x="9148354" y="1630825"/>
            <a:ext cx="720000" cy="720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F59A53-F0DA-4247-A532-3F4BEF905E95}"/>
              </a:ext>
            </a:extLst>
          </p:cNvPr>
          <p:cNvGrpSpPr/>
          <p:nvPr/>
        </p:nvGrpSpPr>
        <p:grpSpPr>
          <a:xfrm>
            <a:off x="7089552" y="-1061856"/>
            <a:ext cx="1440000" cy="2160000"/>
            <a:chOff x="4100701" y="2286001"/>
            <a:chExt cx="1440000" cy="21600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252C4B-2A0A-4808-AA44-19CF4FF9D4FF}"/>
                </a:ext>
              </a:extLst>
            </p:cNvPr>
            <p:cNvGrpSpPr/>
            <p:nvPr/>
          </p:nvGrpSpPr>
          <p:grpSpPr>
            <a:xfrm>
              <a:off x="4100701" y="2286001"/>
              <a:ext cx="1440000" cy="1089092"/>
              <a:chOff x="4100701" y="2286001"/>
              <a:chExt cx="1440000" cy="1089092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35B83475-1506-4576-A00A-B79D8BE74EE4}"/>
                  </a:ext>
                </a:extLst>
              </p:cNvPr>
              <p:cNvSpPr/>
              <p:nvPr/>
            </p:nvSpPr>
            <p:spPr>
              <a:xfrm>
                <a:off x="4100701" y="2286001"/>
                <a:ext cx="720000" cy="1089092"/>
              </a:xfrm>
              <a:custGeom>
                <a:avLst/>
                <a:gdLst>
                  <a:gd name="connsiteX0" fmla="*/ 720000 w 720000"/>
                  <a:gd name="connsiteY0" fmla="*/ 0 h 1089092"/>
                  <a:gd name="connsiteX1" fmla="*/ 720000 w 720000"/>
                  <a:gd name="connsiteY1" fmla="*/ 738183 h 1089092"/>
                  <a:gd name="connsiteX2" fmla="*/ 369092 w 720000"/>
                  <a:gd name="connsiteY2" fmla="*/ 1089092 h 1089092"/>
                  <a:gd name="connsiteX3" fmla="*/ 0 w 720000"/>
                  <a:gd name="connsiteY3" fmla="*/ 720000 h 108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089092">
                    <a:moveTo>
                      <a:pt x="720000" y="0"/>
                    </a:moveTo>
                    <a:lnTo>
                      <a:pt x="720000" y="738183"/>
                    </a:lnTo>
                    <a:lnTo>
                      <a:pt x="369092" y="1089092"/>
                    </a:lnTo>
                    <a:lnTo>
                      <a:pt x="0" y="720000"/>
                    </a:lnTo>
                    <a:close/>
                  </a:path>
                </a:pathLst>
              </a:custGeom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B694795-BDB8-4914-B6B5-14BB091373E7}"/>
                  </a:ext>
                </a:extLst>
              </p:cNvPr>
              <p:cNvSpPr/>
              <p:nvPr/>
            </p:nvSpPr>
            <p:spPr>
              <a:xfrm flipH="1">
                <a:off x="4820701" y="2286001"/>
                <a:ext cx="720000" cy="1089092"/>
              </a:xfrm>
              <a:custGeom>
                <a:avLst/>
                <a:gdLst>
                  <a:gd name="connsiteX0" fmla="*/ 720000 w 720000"/>
                  <a:gd name="connsiteY0" fmla="*/ 0 h 1089092"/>
                  <a:gd name="connsiteX1" fmla="*/ 720000 w 720000"/>
                  <a:gd name="connsiteY1" fmla="*/ 738183 h 1089092"/>
                  <a:gd name="connsiteX2" fmla="*/ 369092 w 720000"/>
                  <a:gd name="connsiteY2" fmla="*/ 1089092 h 1089092"/>
                  <a:gd name="connsiteX3" fmla="*/ 0 w 720000"/>
                  <a:gd name="connsiteY3" fmla="*/ 720000 h 108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089092">
                    <a:moveTo>
                      <a:pt x="720000" y="0"/>
                    </a:moveTo>
                    <a:lnTo>
                      <a:pt x="720000" y="738183"/>
                    </a:lnTo>
                    <a:lnTo>
                      <a:pt x="369092" y="1089092"/>
                    </a:lnTo>
                    <a:lnTo>
                      <a:pt x="0" y="720000"/>
                    </a:lnTo>
                    <a:close/>
                  </a:path>
                </a:pathLst>
              </a:custGeom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44C901A-E50A-4AD8-B745-D31D07A46626}"/>
                </a:ext>
              </a:extLst>
            </p:cNvPr>
            <p:cNvGrpSpPr/>
            <p:nvPr/>
          </p:nvGrpSpPr>
          <p:grpSpPr>
            <a:xfrm>
              <a:off x="4460701" y="3006001"/>
              <a:ext cx="720000" cy="720000"/>
              <a:chOff x="4460701" y="3006001"/>
              <a:chExt cx="720000" cy="720000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ACB49366-0A61-4DAB-96B2-F0D67A9AE0A9}"/>
                  </a:ext>
                </a:extLst>
              </p:cNvPr>
              <p:cNvSpPr/>
              <p:nvPr/>
            </p:nvSpPr>
            <p:spPr>
              <a:xfrm>
                <a:off x="4820701" y="3006001"/>
                <a:ext cx="360000" cy="720000"/>
              </a:xfrm>
              <a:custGeom>
                <a:avLst/>
                <a:gdLst>
                  <a:gd name="connsiteX0" fmla="*/ 0 w 360000"/>
                  <a:gd name="connsiteY0" fmla="*/ 0 h 720000"/>
                  <a:gd name="connsiteX1" fmla="*/ 360000 w 360000"/>
                  <a:gd name="connsiteY1" fmla="*/ 360000 h 720000"/>
                  <a:gd name="connsiteX2" fmla="*/ 0 w 360000"/>
                  <a:gd name="connsiteY2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360000" y="36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0778D586-D2AA-4474-AC12-96DB32CB4346}"/>
                  </a:ext>
                </a:extLst>
              </p:cNvPr>
              <p:cNvSpPr/>
              <p:nvPr/>
            </p:nvSpPr>
            <p:spPr>
              <a:xfrm flipH="1">
                <a:off x="4460701" y="3006001"/>
                <a:ext cx="360000" cy="720000"/>
              </a:xfrm>
              <a:custGeom>
                <a:avLst/>
                <a:gdLst>
                  <a:gd name="connsiteX0" fmla="*/ 0 w 360000"/>
                  <a:gd name="connsiteY0" fmla="*/ 0 h 720000"/>
                  <a:gd name="connsiteX1" fmla="*/ 360000 w 360000"/>
                  <a:gd name="connsiteY1" fmla="*/ 360000 h 720000"/>
                  <a:gd name="connsiteX2" fmla="*/ 0 w 360000"/>
                  <a:gd name="connsiteY2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360000" y="36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B4EA8C3-937D-4EB8-9468-172BA4DFE0C8}"/>
                </a:ext>
              </a:extLst>
            </p:cNvPr>
            <p:cNvGrpSpPr/>
            <p:nvPr/>
          </p:nvGrpSpPr>
          <p:grpSpPr>
            <a:xfrm>
              <a:off x="4100701" y="3006001"/>
              <a:ext cx="1440000" cy="1440000"/>
              <a:chOff x="4100701" y="3006001"/>
              <a:chExt cx="1440000" cy="1440000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B82E1E7B-C91C-479F-825D-A6BD5B1406C1}"/>
                  </a:ext>
                </a:extLst>
              </p:cNvPr>
              <p:cNvSpPr/>
              <p:nvPr/>
            </p:nvSpPr>
            <p:spPr>
              <a:xfrm flipH="1">
                <a:off x="4820701" y="3006001"/>
                <a:ext cx="720000" cy="1440000"/>
              </a:xfrm>
              <a:custGeom>
                <a:avLst/>
                <a:gdLst>
                  <a:gd name="connsiteX0" fmla="*/ 0 w 720000"/>
                  <a:gd name="connsiteY0" fmla="*/ 0 h 1440000"/>
                  <a:gd name="connsiteX1" fmla="*/ 0 w 720000"/>
                  <a:gd name="connsiteY1" fmla="*/ 720000 h 1440000"/>
                  <a:gd name="connsiteX2" fmla="*/ 720000 w 720000"/>
                  <a:gd name="connsiteY2" fmla="*/ 1440000 h 1440000"/>
                  <a:gd name="connsiteX3" fmla="*/ 720000 w 720000"/>
                  <a:gd name="connsiteY3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440000">
                    <a:moveTo>
                      <a:pt x="0" y="0"/>
                    </a:moveTo>
                    <a:lnTo>
                      <a:pt x="0" y="720000"/>
                    </a:lnTo>
                    <a:lnTo>
                      <a:pt x="720000" y="1440000"/>
                    </a:lnTo>
                    <a:lnTo>
                      <a:pt x="720000" y="72000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2DCA4E5C-EE2B-4668-A7E7-678003BC6336}"/>
                  </a:ext>
                </a:extLst>
              </p:cNvPr>
              <p:cNvSpPr/>
              <p:nvPr/>
            </p:nvSpPr>
            <p:spPr>
              <a:xfrm>
                <a:off x="4100701" y="3006001"/>
                <a:ext cx="720000" cy="1440000"/>
              </a:xfrm>
              <a:custGeom>
                <a:avLst/>
                <a:gdLst>
                  <a:gd name="connsiteX0" fmla="*/ 0 w 720000"/>
                  <a:gd name="connsiteY0" fmla="*/ 0 h 1440000"/>
                  <a:gd name="connsiteX1" fmla="*/ 720000 w 720000"/>
                  <a:gd name="connsiteY1" fmla="*/ 720000 h 1440000"/>
                  <a:gd name="connsiteX2" fmla="*/ 720000 w 720000"/>
                  <a:gd name="connsiteY2" fmla="*/ 1440000 h 1440000"/>
                  <a:gd name="connsiteX3" fmla="*/ 0 w 720000"/>
                  <a:gd name="connsiteY3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00" h="1440000">
                    <a:moveTo>
                      <a:pt x="0" y="0"/>
                    </a:moveTo>
                    <a:lnTo>
                      <a:pt x="720000" y="720000"/>
                    </a:lnTo>
                    <a:lnTo>
                      <a:pt x="720000" y="144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0246F3-08A8-4675-9E02-5AC8979905F2}"/>
              </a:ext>
            </a:extLst>
          </p:cNvPr>
          <p:cNvGrpSpPr/>
          <p:nvPr/>
        </p:nvGrpSpPr>
        <p:grpSpPr>
          <a:xfrm>
            <a:off x="9548500" y="-1809092"/>
            <a:ext cx="4320000" cy="4320000"/>
            <a:chOff x="1306518" y="1719944"/>
            <a:chExt cx="4320000" cy="4320000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E9CAB5CB-E980-4AC0-BDD9-9DA76EEF8A25}"/>
                </a:ext>
              </a:extLst>
            </p:cNvPr>
            <p:cNvGrpSpPr/>
            <p:nvPr/>
          </p:nvGrpSpPr>
          <p:grpSpPr>
            <a:xfrm>
              <a:off x="2746518" y="1719944"/>
              <a:ext cx="1440000" cy="4320000"/>
              <a:chOff x="2594118" y="1719944"/>
              <a:chExt cx="1440000" cy="4320000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E6182A96-24CF-4FC2-8088-A55BD7D85751}"/>
                  </a:ext>
                </a:extLst>
              </p:cNvPr>
              <p:cNvGrpSpPr/>
              <p:nvPr/>
            </p:nvGrpSpPr>
            <p:grpSpPr>
              <a:xfrm flipV="1">
                <a:off x="2594118" y="387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53DE0B59-6DFF-487C-ABBF-33FECBFB176C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49" name="任意多边形: 形状 148">
                    <a:extLst>
                      <a:ext uri="{FF2B5EF4-FFF2-40B4-BE49-F238E27FC236}">
                        <a16:creationId xmlns:a16="http://schemas.microsoft.com/office/drawing/2014/main" id="{7140F1F1-E449-4B21-AE5C-DB163B5D12F2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任意多边形: 形状 149">
                    <a:extLst>
                      <a:ext uri="{FF2B5EF4-FFF2-40B4-BE49-F238E27FC236}">
                        <a16:creationId xmlns:a16="http://schemas.microsoft.com/office/drawing/2014/main" id="{1D05B9F7-3883-438F-A2ED-06A87DBA7FF4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66A6E8FF-1413-42FB-B0B4-BA75738D852B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47" name="任意多边形: 形状 146">
                    <a:extLst>
                      <a:ext uri="{FF2B5EF4-FFF2-40B4-BE49-F238E27FC236}">
                        <a16:creationId xmlns:a16="http://schemas.microsoft.com/office/drawing/2014/main" id="{220945B5-11F4-40DB-9899-3518EFF9F699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任意多边形: 形状 147">
                    <a:extLst>
                      <a:ext uri="{FF2B5EF4-FFF2-40B4-BE49-F238E27FC236}">
                        <a16:creationId xmlns:a16="http://schemas.microsoft.com/office/drawing/2014/main" id="{1432013D-CFBE-4D8D-BF21-7E5B631CEE82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4E66515F-3F79-4456-886E-82671E9F688D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45" name="任意多边形: 形状 144">
                    <a:extLst>
                      <a:ext uri="{FF2B5EF4-FFF2-40B4-BE49-F238E27FC236}">
                        <a16:creationId xmlns:a16="http://schemas.microsoft.com/office/drawing/2014/main" id="{9F7DFE37-E488-405D-BF03-E55DB696B28B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46" name="任意多边形: 形状 145">
                    <a:extLst>
                      <a:ext uri="{FF2B5EF4-FFF2-40B4-BE49-F238E27FC236}">
                        <a16:creationId xmlns:a16="http://schemas.microsoft.com/office/drawing/2014/main" id="{E95449C6-3453-40AB-AF6B-802A4DF25780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AAF184EC-2B8D-45BF-A889-976ABB5E69E6}"/>
                  </a:ext>
                </a:extLst>
              </p:cNvPr>
              <p:cNvGrpSpPr/>
              <p:nvPr/>
            </p:nvGrpSpPr>
            <p:grpSpPr>
              <a:xfrm>
                <a:off x="2594118" y="171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A4BF02D8-0226-435F-8BFC-586E08253A27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40" name="任意多边形: 形状 139">
                    <a:extLst>
                      <a:ext uri="{FF2B5EF4-FFF2-40B4-BE49-F238E27FC236}">
                        <a16:creationId xmlns:a16="http://schemas.microsoft.com/office/drawing/2014/main" id="{5DF96309-5638-4CFD-92C9-DD9D37E26B60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任意多边形: 形状 140">
                    <a:extLst>
                      <a:ext uri="{FF2B5EF4-FFF2-40B4-BE49-F238E27FC236}">
                        <a16:creationId xmlns:a16="http://schemas.microsoft.com/office/drawing/2014/main" id="{5F666FAC-716F-4E9D-B1EA-A1413CFAFD93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6D944486-8D92-46B9-A428-7877F3FAF716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38" name="任意多边形: 形状 137">
                    <a:extLst>
                      <a:ext uri="{FF2B5EF4-FFF2-40B4-BE49-F238E27FC236}">
                        <a16:creationId xmlns:a16="http://schemas.microsoft.com/office/drawing/2014/main" id="{47A0E8B7-7FCF-406B-A6D1-C598E88982CD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任意多边形: 形状 138">
                    <a:extLst>
                      <a:ext uri="{FF2B5EF4-FFF2-40B4-BE49-F238E27FC236}">
                        <a16:creationId xmlns:a16="http://schemas.microsoft.com/office/drawing/2014/main" id="{E33BFA92-8370-4BBE-8D00-34EBC60F12E3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934E7FD7-9718-447E-8242-F914BD38ABDD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36" name="任意多边形: 形状 135">
                    <a:extLst>
                      <a:ext uri="{FF2B5EF4-FFF2-40B4-BE49-F238E27FC236}">
                        <a16:creationId xmlns:a16="http://schemas.microsoft.com/office/drawing/2014/main" id="{A74FD908-0AE8-4318-8583-502488FA9AC1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37" name="任意多边形: 形状 136">
                    <a:extLst>
                      <a:ext uri="{FF2B5EF4-FFF2-40B4-BE49-F238E27FC236}">
                        <a16:creationId xmlns:a16="http://schemas.microsoft.com/office/drawing/2014/main" id="{E0747FD8-FF38-48D0-875F-F5865006CCD4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A2E6999-5923-446D-8A55-70F36133EE7C}"/>
                </a:ext>
              </a:extLst>
            </p:cNvPr>
            <p:cNvGrpSpPr/>
            <p:nvPr/>
          </p:nvGrpSpPr>
          <p:grpSpPr>
            <a:xfrm rot="5400000">
              <a:off x="2746518" y="1719945"/>
              <a:ext cx="1440000" cy="4320000"/>
              <a:chOff x="2594118" y="1719944"/>
              <a:chExt cx="1440000" cy="4320000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61F60549-C49E-4F70-A9C6-B422044F5ED6}"/>
                  </a:ext>
                </a:extLst>
              </p:cNvPr>
              <p:cNvGrpSpPr/>
              <p:nvPr/>
            </p:nvGrpSpPr>
            <p:grpSpPr>
              <a:xfrm flipV="1">
                <a:off x="2594118" y="387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268CE6A7-3DD4-41B5-AD05-DBF422340BAB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29" name="任意多边形: 形状 128">
                    <a:extLst>
                      <a:ext uri="{FF2B5EF4-FFF2-40B4-BE49-F238E27FC236}">
                        <a16:creationId xmlns:a16="http://schemas.microsoft.com/office/drawing/2014/main" id="{2B35E86B-8F3B-4784-914D-D937EA5F04E7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任意多边形: 形状 129">
                    <a:extLst>
                      <a:ext uri="{FF2B5EF4-FFF2-40B4-BE49-F238E27FC236}">
                        <a16:creationId xmlns:a16="http://schemas.microsoft.com/office/drawing/2014/main" id="{AA5EC7D0-1849-425F-9609-1A9159217927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90417555-2AC0-4C7A-B498-426FA1E0A16F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27" name="任意多边形: 形状 126">
                    <a:extLst>
                      <a:ext uri="{FF2B5EF4-FFF2-40B4-BE49-F238E27FC236}">
                        <a16:creationId xmlns:a16="http://schemas.microsoft.com/office/drawing/2014/main" id="{08A4616E-BA17-43EB-9F97-A0D9D593CAEC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任意多边形: 形状 127">
                    <a:extLst>
                      <a:ext uri="{FF2B5EF4-FFF2-40B4-BE49-F238E27FC236}">
                        <a16:creationId xmlns:a16="http://schemas.microsoft.com/office/drawing/2014/main" id="{975DD1AD-5462-4B1A-9258-87C828D6D575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40ED6BE2-F364-42D1-A267-2FCD3477FAE1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25" name="任意多边形: 形状 124">
                    <a:extLst>
                      <a:ext uri="{FF2B5EF4-FFF2-40B4-BE49-F238E27FC236}">
                        <a16:creationId xmlns:a16="http://schemas.microsoft.com/office/drawing/2014/main" id="{31140E01-CC92-427F-AB52-0A92DAC188F6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26" name="任意多边形: 形状 125">
                    <a:extLst>
                      <a:ext uri="{FF2B5EF4-FFF2-40B4-BE49-F238E27FC236}">
                        <a16:creationId xmlns:a16="http://schemas.microsoft.com/office/drawing/2014/main" id="{115CF5CC-E5DA-42BE-80E7-E7875B74C500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12AB9724-98CA-4A99-BA31-A3B6A8BEB791}"/>
                  </a:ext>
                </a:extLst>
              </p:cNvPr>
              <p:cNvGrpSpPr/>
              <p:nvPr/>
            </p:nvGrpSpPr>
            <p:grpSpPr>
              <a:xfrm>
                <a:off x="2594118" y="1719944"/>
                <a:ext cx="1440000" cy="2160000"/>
                <a:chOff x="4100701" y="2286001"/>
                <a:chExt cx="1440000" cy="2160000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1E68B857-351E-4DAA-B72E-79DAA6373016}"/>
                    </a:ext>
                  </a:extLst>
                </p:cNvPr>
                <p:cNvGrpSpPr/>
                <p:nvPr/>
              </p:nvGrpSpPr>
              <p:grpSpPr>
                <a:xfrm>
                  <a:off x="4100701" y="2286001"/>
                  <a:ext cx="1440000" cy="1089092"/>
                  <a:chOff x="4100701" y="2286001"/>
                  <a:chExt cx="1440000" cy="1089092"/>
                </a:xfrm>
              </p:grpSpPr>
              <p:sp>
                <p:nvSpPr>
                  <p:cNvPr id="113" name="任意多边形: 形状 112">
                    <a:extLst>
                      <a:ext uri="{FF2B5EF4-FFF2-40B4-BE49-F238E27FC236}">
                        <a16:creationId xmlns:a16="http://schemas.microsoft.com/office/drawing/2014/main" id="{A91D57F4-642A-45FD-B2E8-B6C42581652C}"/>
                      </a:ext>
                    </a:extLst>
                  </p:cNvPr>
                  <p:cNvSpPr/>
                  <p:nvPr/>
                </p:nvSpPr>
                <p:spPr>
                  <a:xfrm>
                    <a:off x="410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: 形状 113">
                    <a:extLst>
                      <a:ext uri="{FF2B5EF4-FFF2-40B4-BE49-F238E27FC236}">
                        <a16:creationId xmlns:a16="http://schemas.microsoft.com/office/drawing/2014/main" id="{E2DEC358-398E-4F51-9E92-00EC360BED5B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2286001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825D8513-0082-433A-A03B-72EF098F8509}"/>
                    </a:ext>
                  </a:extLst>
                </p:cNvPr>
                <p:cNvGrpSpPr/>
                <p:nvPr/>
              </p:nvGrpSpPr>
              <p:grpSpPr>
                <a:xfrm>
                  <a:off x="4460701" y="3006001"/>
                  <a:ext cx="720000" cy="720000"/>
                  <a:chOff x="4460701" y="3006001"/>
                  <a:chExt cx="720000" cy="720000"/>
                </a:xfrm>
              </p:grpSpPr>
              <p:sp>
                <p:nvSpPr>
                  <p:cNvPr id="111" name="任意多边形: 形状 110">
                    <a:extLst>
                      <a:ext uri="{FF2B5EF4-FFF2-40B4-BE49-F238E27FC236}">
                        <a16:creationId xmlns:a16="http://schemas.microsoft.com/office/drawing/2014/main" id="{F86E2B03-B064-4C9B-89C1-0B3D3BF74D25}"/>
                      </a:ext>
                    </a:extLst>
                  </p:cNvPr>
                  <p:cNvSpPr/>
                  <p:nvPr/>
                </p:nvSpPr>
                <p:spPr>
                  <a:xfrm>
                    <a:off x="482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任意多边形: 形状 111">
                    <a:extLst>
                      <a:ext uri="{FF2B5EF4-FFF2-40B4-BE49-F238E27FC236}">
                        <a16:creationId xmlns:a16="http://schemas.microsoft.com/office/drawing/2014/main" id="{93716CB6-7950-4AC9-A628-BEFDE85FC59B}"/>
                      </a:ext>
                    </a:extLst>
                  </p:cNvPr>
                  <p:cNvSpPr/>
                  <p:nvPr/>
                </p:nvSpPr>
                <p:spPr>
                  <a:xfrm flipH="1">
                    <a:off x="4460701" y="3006001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84B211F0-C155-4A9D-ACD7-121DD036D7EC}"/>
                    </a:ext>
                  </a:extLst>
                </p:cNvPr>
                <p:cNvGrpSpPr/>
                <p:nvPr/>
              </p:nvGrpSpPr>
              <p:grpSpPr>
                <a:xfrm>
                  <a:off x="4100701" y="3006001"/>
                  <a:ext cx="1440000" cy="1440000"/>
                  <a:chOff x="4100701" y="3006001"/>
                  <a:chExt cx="1440000" cy="1440000"/>
                </a:xfrm>
              </p:grpSpPr>
              <p:sp>
                <p:nvSpPr>
                  <p:cNvPr id="109" name="任意多边形: 形状 108">
                    <a:extLst>
                      <a:ext uri="{FF2B5EF4-FFF2-40B4-BE49-F238E27FC236}">
                        <a16:creationId xmlns:a16="http://schemas.microsoft.com/office/drawing/2014/main" id="{62CEF3B0-5FCC-4443-B76D-7315C1D62A98}"/>
                      </a:ext>
                    </a:extLst>
                  </p:cNvPr>
                  <p:cNvSpPr/>
                  <p:nvPr/>
                </p:nvSpPr>
                <p:spPr>
                  <a:xfrm flipH="1">
                    <a:off x="482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0" name="任意多边形: 形状 109">
                    <a:extLst>
                      <a:ext uri="{FF2B5EF4-FFF2-40B4-BE49-F238E27FC236}">
                        <a16:creationId xmlns:a16="http://schemas.microsoft.com/office/drawing/2014/main" id="{8FA5DDB0-A14D-4EE6-A931-9C924BA0A14D}"/>
                      </a:ext>
                    </a:extLst>
                  </p:cNvPr>
                  <p:cNvSpPr/>
                  <p:nvPr/>
                </p:nvSpPr>
                <p:spPr>
                  <a:xfrm>
                    <a:off x="4100701" y="3006001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4CF54-128D-4817-ADA5-C997FA339758}"/>
              </a:ext>
            </a:extLst>
          </p:cNvPr>
          <p:cNvGrpSpPr/>
          <p:nvPr/>
        </p:nvGrpSpPr>
        <p:grpSpPr>
          <a:xfrm>
            <a:off x="-1676500" y="-720000"/>
            <a:ext cx="4320000" cy="4320000"/>
            <a:chOff x="586516" y="2076492"/>
            <a:chExt cx="4320000" cy="4320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09ACA21-DB97-42CE-BEDC-1F1EB0AF66D6}"/>
                </a:ext>
              </a:extLst>
            </p:cNvPr>
            <p:cNvGrpSpPr/>
            <p:nvPr/>
          </p:nvGrpSpPr>
          <p:grpSpPr>
            <a:xfrm>
              <a:off x="2026516" y="2076492"/>
              <a:ext cx="1440000" cy="4320000"/>
              <a:chOff x="1874116" y="2076492"/>
              <a:chExt cx="1440000" cy="432000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80BF41D2-C242-4BBE-88C9-9F4F24B169BF}"/>
                  </a:ext>
                </a:extLst>
              </p:cNvPr>
              <p:cNvGrpSpPr/>
              <p:nvPr/>
            </p:nvGrpSpPr>
            <p:grpSpPr>
              <a:xfrm>
                <a:off x="1874116" y="207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6F64388A-532B-4AD4-9019-7BD734C30D11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A0F14828-8A3B-4A82-9BC6-C87853311E60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5F171806-A970-4CA2-9EAA-24851729BA87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CB9B7DD6-FDD8-4C77-A491-E1ABBBE0770A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9834CD16-33B8-4C4F-90E9-F8730DA25FF5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5225DA0D-BB9A-471F-9253-BBF3349016DD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B44183D-3416-4397-88F0-17DC70CC005F}"/>
                  </a:ext>
                </a:extLst>
              </p:cNvPr>
              <p:cNvGrpSpPr/>
              <p:nvPr/>
            </p:nvGrpSpPr>
            <p:grpSpPr>
              <a:xfrm flipV="1">
                <a:off x="1874116" y="423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4A626DC9-E61E-4C52-A958-96DDC9097B46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40B2101D-4F41-4635-922D-BF2E2E347094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43B53FB0-3520-4977-B2C7-D4B6B9D523EF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B055B669-FED8-4C9C-A363-73792D785F85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F71586FC-97CF-43BD-BBD2-2E6AC93233AC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A413BEC7-A40E-4064-ACB3-D40464409919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DA7D0DB-CF7B-4E44-96E0-C632CC871A40}"/>
                </a:ext>
              </a:extLst>
            </p:cNvPr>
            <p:cNvGrpSpPr/>
            <p:nvPr/>
          </p:nvGrpSpPr>
          <p:grpSpPr>
            <a:xfrm rot="16200000">
              <a:off x="2026516" y="2076493"/>
              <a:ext cx="1440000" cy="4320000"/>
              <a:chOff x="1874116" y="2076492"/>
              <a:chExt cx="1440000" cy="4320000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886490DC-98BA-4FDC-A68D-BD1E6E32D471}"/>
                  </a:ext>
                </a:extLst>
              </p:cNvPr>
              <p:cNvGrpSpPr/>
              <p:nvPr/>
            </p:nvGrpSpPr>
            <p:grpSpPr>
              <a:xfrm>
                <a:off x="1874116" y="207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A668DF5C-7110-4140-ACB0-305B7900F0BC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E54CC19E-F5E8-4D4D-AB9C-569DD3646819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19968D2C-A3AB-40C6-97E8-83660B16A11D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D3D60742-4276-4BE5-A001-D3E8B557D4D4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DC18A90C-A175-4CAB-9DCD-1AAF95BD475B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47EBD05B-9115-452D-9BE0-C6D28BD5596D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5FF9E71-1CE3-450E-9EB7-DDC4C1DD9E9B}"/>
                  </a:ext>
                </a:extLst>
              </p:cNvPr>
              <p:cNvGrpSpPr/>
              <p:nvPr/>
            </p:nvGrpSpPr>
            <p:grpSpPr>
              <a:xfrm flipV="1">
                <a:off x="1874116" y="4236492"/>
                <a:ext cx="1440000" cy="2160000"/>
                <a:chOff x="2594118" y="1719944"/>
                <a:chExt cx="1440000" cy="2160000"/>
              </a:xfrm>
            </p:grpSpPr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BFFC6D07-868D-4BD9-89DB-416B85A8E77A}"/>
                    </a:ext>
                  </a:extLst>
                </p:cNvPr>
                <p:cNvSpPr/>
                <p:nvPr/>
              </p:nvSpPr>
              <p:spPr>
                <a:xfrm>
                  <a:off x="259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81E33A1B-6523-4E80-93C3-0ECFAFA1286F}"/>
                    </a:ext>
                  </a:extLst>
                </p:cNvPr>
                <p:cNvSpPr/>
                <p:nvPr/>
              </p:nvSpPr>
              <p:spPr>
                <a:xfrm flipH="1">
                  <a:off x="3314118" y="17199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C725F8D7-2106-4061-AFBF-FFD41E79329A}"/>
                    </a:ext>
                  </a:extLst>
                </p:cNvPr>
                <p:cNvSpPr/>
                <p:nvPr/>
              </p:nvSpPr>
              <p:spPr>
                <a:xfrm>
                  <a:off x="331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3066C202-781B-40A6-9EA7-EBF471130829}"/>
                    </a:ext>
                  </a:extLst>
                </p:cNvPr>
                <p:cNvSpPr/>
                <p:nvPr/>
              </p:nvSpPr>
              <p:spPr>
                <a:xfrm flipH="1">
                  <a:off x="2954118" y="2439944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DFD6758E-FCC9-439B-9D26-EC0A89EEC007}"/>
                    </a:ext>
                  </a:extLst>
                </p:cNvPr>
                <p:cNvSpPr/>
                <p:nvPr/>
              </p:nvSpPr>
              <p:spPr>
                <a:xfrm flipH="1">
                  <a:off x="331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40E2E54C-0B32-475A-B93B-B731B3638895}"/>
                    </a:ext>
                  </a:extLst>
                </p:cNvPr>
                <p:cNvSpPr/>
                <p:nvPr/>
              </p:nvSpPr>
              <p:spPr>
                <a:xfrm>
                  <a:off x="2594118" y="2439944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/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DD230F-DC1B-4412-B405-64181BA5F70D}"/>
              </a:ext>
            </a:extLst>
          </p:cNvPr>
          <p:cNvGrpSpPr/>
          <p:nvPr/>
        </p:nvGrpSpPr>
        <p:grpSpPr>
          <a:xfrm>
            <a:off x="2174769" y="-69955"/>
            <a:ext cx="4320000" cy="4320000"/>
            <a:chOff x="4566976" y="2139636"/>
            <a:chExt cx="4320000" cy="4320000"/>
          </a:xfrm>
        </p:grpSpPr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579B4EB-F05C-4149-A2EF-04CA91209BF9}"/>
                </a:ext>
              </a:extLst>
            </p:cNvPr>
            <p:cNvSpPr/>
            <p:nvPr/>
          </p:nvSpPr>
          <p:spPr>
            <a:xfrm>
              <a:off x="600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4049795F-68A8-4439-8CBE-C5BF0D43801E}"/>
                </a:ext>
              </a:extLst>
            </p:cNvPr>
            <p:cNvSpPr/>
            <p:nvPr/>
          </p:nvSpPr>
          <p:spPr>
            <a:xfrm flipH="1">
              <a:off x="672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8E0BECD1-6F90-42CD-9782-202384B93EC5}"/>
                </a:ext>
              </a:extLst>
            </p:cNvPr>
            <p:cNvSpPr/>
            <p:nvPr/>
          </p:nvSpPr>
          <p:spPr>
            <a:xfrm>
              <a:off x="672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36AA5058-E3BC-400F-BD40-FD4B334DA75B}"/>
                </a:ext>
              </a:extLst>
            </p:cNvPr>
            <p:cNvSpPr/>
            <p:nvPr/>
          </p:nvSpPr>
          <p:spPr>
            <a:xfrm flipH="1">
              <a:off x="636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D1ED373-E9A0-4515-AEE4-E3DB249B729F}"/>
                </a:ext>
              </a:extLst>
            </p:cNvPr>
            <p:cNvSpPr/>
            <p:nvPr/>
          </p:nvSpPr>
          <p:spPr>
            <a:xfrm flipH="1">
              <a:off x="672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BF2D144-0EDD-4553-BF0E-369717466F90}"/>
                </a:ext>
              </a:extLst>
            </p:cNvPr>
            <p:cNvSpPr/>
            <p:nvPr/>
          </p:nvSpPr>
          <p:spPr>
            <a:xfrm>
              <a:off x="600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7DDD3008-5785-4085-94C9-4F556D5053AC}"/>
                </a:ext>
              </a:extLst>
            </p:cNvPr>
            <p:cNvSpPr/>
            <p:nvPr/>
          </p:nvSpPr>
          <p:spPr>
            <a:xfrm flipV="1">
              <a:off x="600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2D36C99E-1699-4330-B922-C850BB700656}"/>
                </a:ext>
              </a:extLst>
            </p:cNvPr>
            <p:cNvSpPr/>
            <p:nvPr/>
          </p:nvSpPr>
          <p:spPr>
            <a:xfrm flipH="1" flipV="1">
              <a:off x="672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7B77638B-582A-4CDE-94E1-22BB87588878}"/>
                </a:ext>
              </a:extLst>
            </p:cNvPr>
            <p:cNvSpPr/>
            <p:nvPr/>
          </p:nvSpPr>
          <p:spPr>
            <a:xfrm flipV="1">
              <a:off x="672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3A72BF2-38F2-4F01-BE52-1F78A45FB20D}"/>
                </a:ext>
              </a:extLst>
            </p:cNvPr>
            <p:cNvSpPr/>
            <p:nvPr/>
          </p:nvSpPr>
          <p:spPr>
            <a:xfrm flipH="1" flipV="1">
              <a:off x="636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9ADBC784-1DC4-46A4-BA5B-106C2002BF3A}"/>
                </a:ext>
              </a:extLst>
            </p:cNvPr>
            <p:cNvSpPr/>
            <p:nvPr/>
          </p:nvSpPr>
          <p:spPr>
            <a:xfrm flipH="1" flipV="1">
              <a:off x="672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91436B0C-73CA-4E80-B82C-6DC28FA0DA07}"/>
                </a:ext>
              </a:extLst>
            </p:cNvPr>
            <p:cNvSpPr/>
            <p:nvPr/>
          </p:nvSpPr>
          <p:spPr>
            <a:xfrm flipV="1">
              <a:off x="600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BA64F27-A39C-4536-B402-C4470DF251E5}"/>
                </a:ext>
              </a:extLst>
            </p:cNvPr>
            <p:cNvSpPr/>
            <p:nvPr/>
          </p:nvSpPr>
          <p:spPr>
            <a:xfrm rot="16200000">
              <a:off x="4751522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6DF5E580-E611-4205-9D00-DFE8F4B35FA4}"/>
                </a:ext>
              </a:extLst>
            </p:cNvPr>
            <p:cNvSpPr/>
            <p:nvPr/>
          </p:nvSpPr>
          <p:spPr>
            <a:xfrm rot="16200000" flipH="1">
              <a:off x="4751522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60A414AF-9D8B-46E7-815E-B92607135CA6}"/>
                </a:ext>
              </a:extLst>
            </p:cNvPr>
            <p:cNvSpPr/>
            <p:nvPr/>
          </p:nvSpPr>
          <p:spPr>
            <a:xfrm rot="16200000">
              <a:off x="546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6E01112-78E6-4A0F-81E3-64A75A13361A}"/>
                </a:ext>
              </a:extLst>
            </p:cNvPr>
            <p:cNvSpPr/>
            <p:nvPr/>
          </p:nvSpPr>
          <p:spPr>
            <a:xfrm rot="16200000" flipH="1">
              <a:off x="546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9CB27E5-0717-415B-94E6-B1D40F630720}"/>
                </a:ext>
              </a:extLst>
            </p:cNvPr>
            <p:cNvSpPr/>
            <p:nvPr/>
          </p:nvSpPr>
          <p:spPr>
            <a:xfrm rot="16200000" flipH="1">
              <a:off x="564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C55567AA-579F-4E4D-9525-26DE3F6A3F27}"/>
                </a:ext>
              </a:extLst>
            </p:cNvPr>
            <p:cNvSpPr/>
            <p:nvPr/>
          </p:nvSpPr>
          <p:spPr>
            <a:xfrm rot="16200000">
              <a:off x="564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481FF757-3B40-4919-ADCD-389E88521873}"/>
                </a:ext>
              </a:extLst>
            </p:cNvPr>
            <p:cNvSpPr/>
            <p:nvPr/>
          </p:nvSpPr>
          <p:spPr>
            <a:xfrm rot="16200000" flipV="1">
              <a:off x="7982430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81990BE4-A28A-438D-8137-F3CFBB1FB7DC}"/>
                </a:ext>
              </a:extLst>
            </p:cNvPr>
            <p:cNvSpPr/>
            <p:nvPr/>
          </p:nvSpPr>
          <p:spPr>
            <a:xfrm rot="16200000" flipH="1" flipV="1">
              <a:off x="7982430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AA5840E1-09DA-4684-9511-D45E1C8994D3}"/>
                </a:ext>
              </a:extLst>
            </p:cNvPr>
            <p:cNvSpPr/>
            <p:nvPr/>
          </p:nvSpPr>
          <p:spPr>
            <a:xfrm rot="16200000" flipV="1">
              <a:off x="762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2447FDAF-A807-4103-A8AD-C2D0CC2DB3E9}"/>
                </a:ext>
              </a:extLst>
            </p:cNvPr>
            <p:cNvSpPr/>
            <p:nvPr/>
          </p:nvSpPr>
          <p:spPr>
            <a:xfrm rot="16200000" flipH="1" flipV="1">
              <a:off x="762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4EA14070-073A-486D-9001-E5E59C95A96C}"/>
                </a:ext>
              </a:extLst>
            </p:cNvPr>
            <p:cNvSpPr/>
            <p:nvPr/>
          </p:nvSpPr>
          <p:spPr>
            <a:xfrm rot="16200000" flipH="1" flipV="1">
              <a:off x="708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C477AE00-ADC8-40CC-92DF-992DFD040EA4}"/>
                </a:ext>
              </a:extLst>
            </p:cNvPr>
            <p:cNvSpPr/>
            <p:nvPr/>
          </p:nvSpPr>
          <p:spPr>
            <a:xfrm rot="16200000" flipV="1">
              <a:off x="708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7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F460F7C1-545F-45B0-9234-404DDE996D3A}"/>
              </a:ext>
            </a:extLst>
          </p:cNvPr>
          <p:cNvGrpSpPr/>
          <p:nvPr/>
        </p:nvGrpSpPr>
        <p:grpSpPr>
          <a:xfrm>
            <a:off x="94908" y="3055454"/>
            <a:ext cx="4320000" cy="4320000"/>
            <a:chOff x="4566976" y="2139636"/>
            <a:chExt cx="4320000" cy="4320000"/>
          </a:xfrm>
        </p:grpSpPr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67818503-11EA-4BEE-BCE6-AD2471E7ECEC}"/>
                </a:ext>
              </a:extLst>
            </p:cNvPr>
            <p:cNvSpPr/>
            <p:nvPr/>
          </p:nvSpPr>
          <p:spPr>
            <a:xfrm>
              <a:off x="600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4A46C093-210A-407E-B111-D3C3406AA661}"/>
                </a:ext>
              </a:extLst>
            </p:cNvPr>
            <p:cNvSpPr/>
            <p:nvPr/>
          </p:nvSpPr>
          <p:spPr>
            <a:xfrm flipH="1">
              <a:off x="672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52F09CCF-E400-4239-9D4D-CBE207D629E8}"/>
                </a:ext>
              </a:extLst>
            </p:cNvPr>
            <p:cNvSpPr/>
            <p:nvPr/>
          </p:nvSpPr>
          <p:spPr>
            <a:xfrm>
              <a:off x="672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D3AA0C75-5E28-43E5-A88C-51F65EF41EA4}"/>
                </a:ext>
              </a:extLst>
            </p:cNvPr>
            <p:cNvSpPr/>
            <p:nvPr/>
          </p:nvSpPr>
          <p:spPr>
            <a:xfrm flipH="1">
              <a:off x="636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A51EEEFC-5CE4-4715-9C56-26CBFC12F5B3}"/>
                </a:ext>
              </a:extLst>
            </p:cNvPr>
            <p:cNvSpPr/>
            <p:nvPr/>
          </p:nvSpPr>
          <p:spPr>
            <a:xfrm flipH="1">
              <a:off x="672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7C33C8FE-3DFE-4220-BC49-B8AD64494868}"/>
                </a:ext>
              </a:extLst>
            </p:cNvPr>
            <p:cNvSpPr/>
            <p:nvPr/>
          </p:nvSpPr>
          <p:spPr>
            <a:xfrm>
              <a:off x="600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91F97DCC-1175-419A-9A48-F14830FB2A87}"/>
                </a:ext>
              </a:extLst>
            </p:cNvPr>
            <p:cNvSpPr/>
            <p:nvPr/>
          </p:nvSpPr>
          <p:spPr>
            <a:xfrm flipV="1">
              <a:off x="600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0D65AE53-7770-464A-80DA-F62B3A6B942D}"/>
                </a:ext>
              </a:extLst>
            </p:cNvPr>
            <p:cNvSpPr/>
            <p:nvPr/>
          </p:nvSpPr>
          <p:spPr>
            <a:xfrm flipH="1" flipV="1">
              <a:off x="672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4768477A-F971-4E6A-9FA7-252B580FE8C9}"/>
                </a:ext>
              </a:extLst>
            </p:cNvPr>
            <p:cNvSpPr/>
            <p:nvPr/>
          </p:nvSpPr>
          <p:spPr>
            <a:xfrm flipV="1">
              <a:off x="672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0D81CB98-02B8-42F1-A676-543F3F560DC6}"/>
                </a:ext>
              </a:extLst>
            </p:cNvPr>
            <p:cNvSpPr/>
            <p:nvPr/>
          </p:nvSpPr>
          <p:spPr>
            <a:xfrm flipH="1" flipV="1">
              <a:off x="636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6A68E360-FA6C-411D-9EC1-96B3E0B570E9}"/>
                </a:ext>
              </a:extLst>
            </p:cNvPr>
            <p:cNvSpPr/>
            <p:nvPr/>
          </p:nvSpPr>
          <p:spPr>
            <a:xfrm flipH="1" flipV="1">
              <a:off x="672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FB08E399-861B-48AD-ACBA-46606A47A363}"/>
                </a:ext>
              </a:extLst>
            </p:cNvPr>
            <p:cNvSpPr/>
            <p:nvPr/>
          </p:nvSpPr>
          <p:spPr>
            <a:xfrm flipV="1">
              <a:off x="600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8390D998-9742-4EA9-A927-28F28F301100}"/>
                </a:ext>
              </a:extLst>
            </p:cNvPr>
            <p:cNvSpPr/>
            <p:nvPr/>
          </p:nvSpPr>
          <p:spPr>
            <a:xfrm rot="16200000">
              <a:off x="4751522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F88D69D-7A02-403C-8D33-F86244A240A0}"/>
                </a:ext>
              </a:extLst>
            </p:cNvPr>
            <p:cNvSpPr/>
            <p:nvPr/>
          </p:nvSpPr>
          <p:spPr>
            <a:xfrm rot="16200000" flipH="1">
              <a:off x="4751522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70C5C60E-4921-4EF1-8DB4-43C2FD14BCEC}"/>
                </a:ext>
              </a:extLst>
            </p:cNvPr>
            <p:cNvSpPr/>
            <p:nvPr/>
          </p:nvSpPr>
          <p:spPr>
            <a:xfrm rot="16200000">
              <a:off x="546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DBFE5DC7-47F3-43B3-BC01-AF221CC7D806}"/>
                </a:ext>
              </a:extLst>
            </p:cNvPr>
            <p:cNvSpPr/>
            <p:nvPr/>
          </p:nvSpPr>
          <p:spPr>
            <a:xfrm rot="16200000" flipH="1">
              <a:off x="546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solidFill>
                <a:srgbClr val="FFD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DEDB4593-7F6D-4B47-A9FA-64F035C3FEB1}"/>
                </a:ext>
              </a:extLst>
            </p:cNvPr>
            <p:cNvSpPr/>
            <p:nvPr/>
          </p:nvSpPr>
          <p:spPr>
            <a:xfrm rot="16200000" flipH="1">
              <a:off x="564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5EDB33E7-3A0A-45D5-B3E8-EB3331FB57B2}"/>
                </a:ext>
              </a:extLst>
            </p:cNvPr>
            <p:cNvSpPr/>
            <p:nvPr/>
          </p:nvSpPr>
          <p:spPr>
            <a:xfrm rot="16200000">
              <a:off x="564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67339ED1-4CB1-4517-BD2E-B929BD64BABC}"/>
                </a:ext>
              </a:extLst>
            </p:cNvPr>
            <p:cNvSpPr/>
            <p:nvPr/>
          </p:nvSpPr>
          <p:spPr>
            <a:xfrm rot="16200000" flipV="1">
              <a:off x="7982430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6A948666-5E7C-4C6F-B9DB-DB1B1D366116}"/>
                </a:ext>
              </a:extLst>
            </p:cNvPr>
            <p:cNvSpPr/>
            <p:nvPr/>
          </p:nvSpPr>
          <p:spPr>
            <a:xfrm rot="16200000" flipH="1" flipV="1">
              <a:off x="7982430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49DD5745-294A-4ADC-A81C-E94519104D92}"/>
                </a:ext>
              </a:extLst>
            </p:cNvPr>
            <p:cNvSpPr/>
            <p:nvPr/>
          </p:nvSpPr>
          <p:spPr>
            <a:xfrm rot="16200000" flipV="1">
              <a:off x="762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62F4A092-00A5-421F-8128-058C15EEF178}"/>
                </a:ext>
              </a:extLst>
            </p:cNvPr>
            <p:cNvSpPr/>
            <p:nvPr/>
          </p:nvSpPr>
          <p:spPr>
            <a:xfrm rot="16200000" flipH="1" flipV="1">
              <a:off x="762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AC4BABCE-53F6-46F7-82D6-E4129B06EC63}"/>
                </a:ext>
              </a:extLst>
            </p:cNvPr>
            <p:cNvSpPr/>
            <p:nvPr/>
          </p:nvSpPr>
          <p:spPr>
            <a:xfrm rot="16200000" flipH="1" flipV="1">
              <a:off x="708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F69A3BF0-857F-41E0-A7E7-594757DDB382}"/>
                </a:ext>
              </a:extLst>
            </p:cNvPr>
            <p:cNvSpPr/>
            <p:nvPr/>
          </p:nvSpPr>
          <p:spPr>
            <a:xfrm rot="16200000" flipV="1">
              <a:off x="708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50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F1C80A0-8678-4A90-9269-2EE7F226BE22}"/>
              </a:ext>
            </a:extLst>
          </p:cNvPr>
          <p:cNvGrpSpPr/>
          <p:nvPr/>
        </p:nvGrpSpPr>
        <p:grpSpPr>
          <a:xfrm>
            <a:off x="6428661" y="2160000"/>
            <a:ext cx="4320000" cy="4320000"/>
            <a:chOff x="4566976" y="2139636"/>
            <a:chExt cx="4320000" cy="4320000"/>
          </a:xfrm>
        </p:grpSpPr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CDA2BB5A-A8B7-4C47-945F-A98C61552573}"/>
                </a:ext>
              </a:extLst>
            </p:cNvPr>
            <p:cNvSpPr/>
            <p:nvPr/>
          </p:nvSpPr>
          <p:spPr>
            <a:xfrm>
              <a:off x="600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5B309818-F330-4458-8039-728C09317777}"/>
                </a:ext>
              </a:extLst>
            </p:cNvPr>
            <p:cNvSpPr/>
            <p:nvPr/>
          </p:nvSpPr>
          <p:spPr>
            <a:xfrm flipH="1">
              <a:off x="6726976" y="2139636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D6369650-8BB7-4CC6-88A8-C7FA1A22D22A}"/>
                </a:ext>
              </a:extLst>
            </p:cNvPr>
            <p:cNvSpPr/>
            <p:nvPr/>
          </p:nvSpPr>
          <p:spPr>
            <a:xfrm>
              <a:off x="672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529CF528-A3F1-43AC-87BE-6C5A1389C16F}"/>
                </a:ext>
              </a:extLst>
            </p:cNvPr>
            <p:cNvSpPr/>
            <p:nvPr/>
          </p:nvSpPr>
          <p:spPr>
            <a:xfrm flipH="1">
              <a:off x="6366976" y="285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F9011939-3FB1-40B6-B270-C407581A2D13}"/>
                </a:ext>
              </a:extLst>
            </p:cNvPr>
            <p:cNvSpPr/>
            <p:nvPr/>
          </p:nvSpPr>
          <p:spPr>
            <a:xfrm flipH="1">
              <a:off x="672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CE972AEE-E7F0-4B88-A1EA-E8EE4EBC3807}"/>
                </a:ext>
              </a:extLst>
            </p:cNvPr>
            <p:cNvSpPr/>
            <p:nvPr/>
          </p:nvSpPr>
          <p:spPr>
            <a:xfrm>
              <a:off x="6006976" y="285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ADB5ACCD-87F3-43B7-AACA-CFC3A43DD985}"/>
                </a:ext>
              </a:extLst>
            </p:cNvPr>
            <p:cNvSpPr/>
            <p:nvPr/>
          </p:nvSpPr>
          <p:spPr>
            <a:xfrm flipV="1">
              <a:off x="600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CAF19579-928E-48CA-8054-94659B040EB6}"/>
                </a:ext>
              </a:extLst>
            </p:cNvPr>
            <p:cNvSpPr/>
            <p:nvPr/>
          </p:nvSpPr>
          <p:spPr>
            <a:xfrm flipH="1" flipV="1">
              <a:off x="6726976" y="5370544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FAEDA236-E0B6-4A6C-8E4A-E3AA29F4E74A}"/>
                </a:ext>
              </a:extLst>
            </p:cNvPr>
            <p:cNvSpPr/>
            <p:nvPr/>
          </p:nvSpPr>
          <p:spPr>
            <a:xfrm flipV="1">
              <a:off x="672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45A26E1E-EDFE-4357-A58A-26989DE19B2B}"/>
                </a:ext>
              </a:extLst>
            </p:cNvPr>
            <p:cNvSpPr/>
            <p:nvPr/>
          </p:nvSpPr>
          <p:spPr>
            <a:xfrm flipH="1" flipV="1">
              <a:off x="6366976" y="5019636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B96A2B02-BF1F-4966-840B-791D547898F0}"/>
                </a:ext>
              </a:extLst>
            </p:cNvPr>
            <p:cNvSpPr/>
            <p:nvPr/>
          </p:nvSpPr>
          <p:spPr>
            <a:xfrm flipH="1" flipV="1">
              <a:off x="672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82F0D009-829F-4CAC-92D4-4CFDF714151E}"/>
                </a:ext>
              </a:extLst>
            </p:cNvPr>
            <p:cNvSpPr/>
            <p:nvPr/>
          </p:nvSpPr>
          <p:spPr>
            <a:xfrm flipV="1">
              <a:off x="6006976" y="4299636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E8C5C678-CA93-4788-8CC6-EE8FE55B91D0}"/>
                </a:ext>
              </a:extLst>
            </p:cNvPr>
            <p:cNvSpPr/>
            <p:nvPr/>
          </p:nvSpPr>
          <p:spPr>
            <a:xfrm rot="16200000">
              <a:off x="4751522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12E311FB-675C-4A0C-81FC-1417F868A93A}"/>
                </a:ext>
              </a:extLst>
            </p:cNvPr>
            <p:cNvSpPr/>
            <p:nvPr/>
          </p:nvSpPr>
          <p:spPr>
            <a:xfrm rot="16200000" flipH="1">
              <a:off x="4751522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EAE8082C-A3F3-4FDA-B982-E8C89E9BAF23}"/>
                </a:ext>
              </a:extLst>
            </p:cNvPr>
            <p:cNvSpPr/>
            <p:nvPr/>
          </p:nvSpPr>
          <p:spPr>
            <a:xfrm rot="16200000">
              <a:off x="546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6EE750ED-65E5-451A-813E-BAF3CE22CB36}"/>
                </a:ext>
              </a:extLst>
            </p:cNvPr>
            <p:cNvSpPr/>
            <p:nvPr/>
          </p:nvSpPr>
          <p:spPr>
            <a:xfrm rot="16200000" flipH="1">
              <a:off x="546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F9F45F31-FD1D-4F58-BEBF-21A43C576F8E}"/>
                </a:ext>
              </a:extLst>
            </p:cNvPr>
            <p:cNvSpPr/>
            <p:nvPr/>
          </p:nvSpPr>
          <p:spPr>
            <a:xfrm rot="16200000" flipH="1">
              <a:off x="564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4D4A3349-FC98-4C18-B795-C79D22EDA952}"/>
                </a:ext>
              </a:extLst>
            </p:cNvPr>
            <p:cNvSpPr/>
            <p:nvPr/>
          </p:nvSpPr>
          <p:spPr>
            <a:xfrm rot="16200000">
              <a:off x="564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A004AE77-5B22-4EDF-84C7-FE52599C573A}"/>
                </a:ext>
              </a:extLst>
            </p:cNvPr>
            <p:cNvSpPr/>
            <p:nvPr/>
          </p:nvSpPr>
          <p:spPr>
            <a:xfrm rot="16200000" flipV="1">
              <a:off x="7982430" y="411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21426098-8AAA-4C6A-BAA8-337BF99D564B}"/>
                </a:ext>
              </a:extLst>
            </p:cNvPr>
            <p:cNvSpPr/>
            <p:nvPr/>
          </p:nvSpPr>
          <p:spPr>
            <a:xfrm rot="16200000" flipH="1" flipV="1">
              <a:off x="7982430" y="3395091"/>
              <a:ext cx="720000" cy="1089092"/>
            </a:xfrm>
            <a:custGeom>
              <a:avLst/>
              <a:gdLst>
                <a:gd name="connsiteX0" fmla="*/ 720000 w 720000"/>
                <a:gd name="connsiteY0" fmla="*/ 0 h 1089092"/>
                <a:gd name="connsiteX1" fmla="*/ 720000 w 720000"/>
                <a:gd name="connsiteY1" fmla="*/ 738183 h 1089092"/>
                <a:gd name="connsiteX2" fmla="*/ 369092 w 720000"/>
                <a:gd name="connsiteY2" fmla="*/ 1089092 h 1089092"/>
                <a:gd name="connsiteX3" fmla="*/ 0 w 720000"/>
                <a:gd name="connsiteY3" fmla="*/ 720000 h 108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089092">
                  <a:moveTo>
                    <a:pt x="720000" y="0"/>
                  </a:moveTo>
                  <a:lnTo>
                    <a:pt x="720000" y="738183"/>
                  </a:lnTo>
                  <a:lnTo>
                    <a:pt x="369092" y="1089092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47D94EA1-6E21-426D-80A7-6F990B29519C}"/>
                </a:ext>
              </a:extLst>
            </p:cNvPr>
            <p:cNvSpPr/>
            <p:nvPr/>
          </p:nvSpPr>
          <p:spPr>
            <a:xfrm rot="16200000" flipV="1">
              <a:off x="7626976" y="375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DD0459B4-B392-484A-83B7-54637801381A}"/>
                </a:ext>
              </a:extLst>
            </p:cNvPr>
            <p:cNvSpPr/>
            <p:nvPr/>
          </p:nvSpPr>
          <p:spPr>
            <a:xfrm rot="16200000" flipH="1" flipV="1">
              <a:off x="7626976" y="4119637"/>
              <a:ext cx="360000" cy="720000"/>
            </a:xfrm>
            <a:custGeom>
              <a:avLst/>
              <a:gdLst>
                <a:gd name="connsiteX0" fmla="*/ 0 w 360000"/>
                <a:gd name="connsiteY0" fmla="*/ 0 h 720000"/>
                <a:gd name="connsiteX1" fmla="*/ 360000 w 360000"/>
                <a:gd name="connsiteY1" fmla="*/ 360000 h 720000"/>
                <a:gd name="connsiteX2" fmla="*/ 0 w 360000"/>
                <a:gd name="connsiteY2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" h="720000">
                  <a:moveTo>
                    <a:pt x="0" y="0"/>
                  </a:moveTo>
                  <a:lnTo>
                    <a:pt x="360000" y="36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F73E12E7-5411-4B35-9BB2-326396FD38DE}"/>
                </a:ext>
              </a:extLst>
            </p:cNvPr>
            <p:cNvSpPr/>
            <p:nvPr/>
          </p:nvSpPr>
          <p:spPr>
            <a:xfrm rot="16200000" flipH="1" flipV="1">
              <a:off x="7086976" y="321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0 w 720000"/>
                <a:gd name="connsiteY1" fmla="*/ 720000 h 1440000"/>
                <a:gd name="connsiteX2" fmla="*/ 720000 w 720000"/>
                <a:gd name="connsiteY2" fmla="*/ 1440000 h 1440000"/>
                <a:gd name="connsiteX3" fmla="*/ 72000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0" y="720000"/>
                  </a:lnTo>
                  <a:lnTo>
                    <a:pt x="720000" y="144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39CED283-ECE1-4DFE-B3AA-3DA65A03110C}"/>
                </a:ext>
              </a:extLst>
            </p:cNvPr>
            <p:cNvSpPr/>
            <p:nvPr/>
          </p:nvSpPr>
          <p:spPr>
            <a:xfrm rot="16200000" flipV="1">
              <a:off x="7086976" y="3939637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720000 w 720000"/>
                <a:gd name="connsiteY2" fmla="*/ 1440000 h 1440000"/>
                <a:gd name="connsiteX3" fmla="*/ 0 w 720000"/>
                <a:gd name="connsiteY3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lnTo>
                    <a:pt x="720000" y="720000"/>
                  </a:lnTo>
                  <a:lnTo>
                    <a:pt x="720000" y="144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E60000">
                <a:alpha val="25000"/>
              </a:srgbClr>
            </a:solidFill>
            <a:ln w="3175" cmpd="sng">
              <a:solidFill>
                <a:srgbClr val="FFD7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284B6E30-9D68-45FF-9641-CCDBE2F4B6B2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4002390" y="2001489"/>
            <a:ext cx="4320000" cy="4320000"/>
            <a:chOff x="2317851" y="1070908"/>
            <a:chExt cx="4320000" cy="4320000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355F7E1A-9758-4BFD-A69A-0AFE2ECB7B62}"/>
                </a:ext>
              </a:extLst>
            </p:cNvPr>
            <p:cNvGrpSpPr/>
            <p:nvPr/>
          </p:nvGrpSpPr>
          <p:grpSpPr>
            <a:xfrm>
              <a:off x="2317851" y="1070908"/>
              <a:ext cx="4320000" cy="4320000"/>
              <a:chOff x="44647" y="-609955"/>
              <a:chExt cx="4320000" cy="4320000"/>
            </a:xfrm>
          </p:grpSpPr>
          <p:grpSp>
            <p:nvGrpSpPr>
              <p:cNvPr id="275" name="组合 274">
                <a:extLst>
                  <a:ext uri="{FF2B5EF4-FFF2-40B4-BE49-F238E27FC236}">
                    <a16:creationId xmlns:a16="http://schemas.microsoft.com/office/drawing/2014/main" id="{8F594687-FC73-4E04-A6AB-08F379C540FF}"/>
                  </a:ext>
                </a:extLst>
              </p:cNvPr>
              <p:cNvGrpSpPr/>
              <p:nvPr/>
            </p:nvGrpSpPr>
            <p:grpSpPr>
              <a:xfrm>
                <a:off x="44647" y="-609955"/>
                <a:ext cx="4320000" cy="4320000"/>
                <a:chOff x="586516" y="2076492"/>
                <a:chExt cx="4320000" cy="4320000"/>
              </a:xfrm>
            </p:grpSpPr>
            <p:grpSp>
              <p:nvGrpSpPr>
                <p:cNvPr id="301" name="组合 300">
                  <a:extLst>
                    <a:ext uri="{FF2B5EF4-FFF2-40B4-BE49-F238E27FC236}">
                      <a16:creationId xmlns:a16="http://schemas.microsoft.com/office/drawing/2014/main" id="{FBA3028D-9F39-43F5-ACDA-9F48710D3AE0}"/>
                    </a:ext>
                  </a:extLst>
                </p:cNvPr>
                <p:cNvGrpSpPr/>
                <p:nvPr/>
              </p:nvGrpSpPr>
              <p:grpSpPr>
                <a:xfrm>
                  <a:off x="2026516" y="2076492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317" name="组合 316">
                    <a:extLst>
                      <a:ext uri="{FF2B5EF4-FFF2-40B4-BE49-F238E27FC236}">
                        <a16:creationId xmlns:a16="http://schemas.microsoft.com/office/drawing/2014/main" id="{3A3ABA82-DEF0-43C6-AA36-1BAB7409305E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325" name="任意多边形: 形状 324">
                      <a:extLst>
                        <a:ext uri="{FF2B5EF4-FFF2-40B4-BE49-F238E27FC236}">
                          <a16:creationId xmlns:a16="http://schemas.microsoft.com/office/drawing/2014/main" id="{5C435056-080E-484C-ACF7-C2B9A293D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任意多边形: 形状 325">
                      <a:extLst>
                        <a:ext uri="{FF2B5EF4-FFF2-40B4-BE49-F238E27FC236}">
                          <a16:creationId xmlns:a16="http://schemas.microsoft.com/office/drawing/2014/main" id="{93C62654-19E4-4EA2-8BC9-C266C81360D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任意多边形: 形状 326">
                      <a:extLst>
                        <a:ext uri="{FF2B5EF4-FFF2-40B4-BE49-F238E27FC236}">
                          <a16:creationId xmlns:a16="http://schemas.microsoft.com/office/drawing/2014/main" id="{4721408B-532A-4A13-A25D-DD6D07E6B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任意多边形: 形状 327">
                      <a:extLst>
                        <a:ext uri="{FF2B5EF4-FFF2-40B4-BE49-F238E27FC236}">
                          <a16:creationId xmlns:a16="http://schemas.microsoft.com/office/drawing/2014/main" id="{DEBF273D-2AAB-4F64-9C87-C58119A3E81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任意多边形: 形状 328">
                      <a:extLst>
                        <a:ext uri="{FF2B5EF4-FFF2-40B4-BE49-F238E27FC236}">
                          <a16:creationId xmlns:a16="http://schemas.microsoft.com/office/drawing/2014/main" id="{92817380-1D92-4587-91D1-E71FA0CC31F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330" name="任意多边形: 形状 329">
                      <a:extLst>
                        <a:ext uri="{FF2B5EF4-FFF2-40B4-BE49-F238E27FC236}">
                          <a16:creationId xmlns:a16="http://schemas.microsoft.com/office/drawing/2014/main" id="{800C4D6C-C791-4AA6-93F8-7134D8F52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318" name="组合 317">
                    <a:extLst>
                      <a:ext uri="{FF2B5EF4-FFF2-40B4-BE49-F238E27FC236}">
                        <a16:creationId xmlns:a16="http://schemas.microsoft.com/office/drawing/2014/main" id="{D1951F66-F749-4C2A-B81B-AD8E8D9F076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319" name="任意多边形: 形状 318">
                      <a:extLst>
                        <a:ext uri="{FF2B5EF4-FFF2-40B4-BE49-F238E27FC236}">
                          <a16:creationId xmlns:a16="http://schemas.microsoft.com/office/drawing/2014/main" id="{775CDC95-CC91-457D-AAEA-1D145C7A4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任意多边形: 形状 319">
                      <a:extLst>
                        <a:ext uri="{FF2B5EF4-FFF2-40B4-BE49-F238E27FC236}">
                          <a16:creationId xmlns:a16="http://schemas.microsoft.com/office/drawing/2014/main" id="{D7EB431C-D036-4B05-838F-F11A38E3F7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任意多边形: 形状 320">
                      <a:extLst>
                        <a:ext uri="{FF2B5EF4-FFF2-40B4-BE49-F238E27FC236}">
                          <a16:creationId xmlns:a16="http://schemas.microsoft.com/office/drawing/2014/main" id="{1805BBC0-8BC3-47F2-B6F1-1C7E8EE39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任意多边形: 形状 321">
                      <a:extLst>
                        <a:ext uri="{FF2B5EF4-FFF2-40B4-BE49-F238E27FC236}">
                          <a16:creationId xmlns:a16="http://schemas.microsoft.com/office/drawing/2014/main" id="{00DD6DC9-8C72-451C-BD0F-11629277A3E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任意多边形: 形状 322">
                      <a:extLst>
                        <a:ext uri="{FF2B5EF4-FFF2-40B4-BE49-F238E27FC236}">
                          <a16:creationId xmlns:a16="http://schemas.microsoft.com/office/drawing/2014/main" id="{33B57370-286E-40B9-94B4-66E91AF4960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324" name="任意多边形: 形状 323">
                      <a:extLst>
                        <a:ext uri="{FF2B5EF4-FFF2-40B4-BE49-F238E27FC236}">
                          <a16:creationId xmlns:a16="http://schemas.microsoft.com/office/drawing/2014/main" id="{07AFE761-849B-4B0D-AE7C-1595258B9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  <p:grpSp>
              <p:nvGrpSpPr>
                <p:cNvPr id="302" name="组合 301">
                  <a:extLst>
                    <a:ext uri="{FF2B5EF4-FFF2-40B4-BE49-F238E27FC236}">
                      <a16:creationId xmlns:a16="http://schemas.microsoft.com/office/drawing/2014/main" id="{D704F511-7308-40E3-8233-245B27AF1DEE}"/>
                    </a:ext>
                  </a:extLst>
                </p:cNvPr>
                <p:cNvGrpSpPr/>
                <p:nvPr/>
              </p:nvGrpSpPr>
              <p:grpSpPr>
                <a:xfrm rot="16200000">
                  <a:off x="2026516" y="2076493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303" name="组合 302">
                    <a:extLst>
                      <a:ext uri="{FF2B5EF4-FFF2-40B4-BE49-F238E27FC236}">
                        <a16:creationId xmlns:a16="http://schemas.microsoft.com/office/drawing/2014/main" id="{AC6F1B79-EB13-490C-95B8-A87F1925539E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311" name="任意多边形: 形状 310">
                      <a:extLst>
                        <a:ext uri="{FF2B5EF4-FFF2-40B4-BE49-F238E27FC236}">
                          <a16:creationId xmlns:a16="http://schemas.microsoft.com/office/drawing/2014/main" id="{F8E0CB90-64F7-471E-8E31-B48C07EC5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任意多边形: 形状 311">
                      <a:extLst>
                        <a:ext uri="{FF2B5EF4-FFF2-40B4-BE49-F238E27FC236}">
                          <a16:creationId xmlns:a16="http://schemas.microsoft.com/office/drawing/2014/main" id="{99C80EED-E442-46F8-935C-B05FCEDCE6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任意多边形: 形状 312">
                      <a:extLst>
                        <a:ext uri="{FF2B5EF4-FFF2-40B4-BE49-F238E27FC236}">
                          <a16:creationId xmlns:a16="http://schemas.microsoft.com/office/drawing/2014/main" id="{AD43439C-E9EE-472E-A15F-E19C77AB5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任意多边形: 形状 313">
                      <a:extLst>
                        <a:ext uri="{FF2B5EF4-FFF2-40B4-BE49-F238E27FC236}">
                          <a16:creationId xmlns:a16="http://schemas.microsoft.com/office/drawing/2014/main" id="{DAF50E46-9B25-40F8-810F-281B7E9DB38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任意多边形: 形状 314">
                      <a:extLst>
                        <a:ext uri="{FF2B5EF4-FFF2-40B4-BE49-F238E27FC236}">
                          <a16:creationId xmlns:a16="http://schemas.microsoft.com/office/drawing/2014/main" id="{CF3577D7-0187-49A8-BD10-E2F32DA160C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316" name="任意多边形: 形状 315">
                      <a:extLst>
                        <a:ext uri="{FF2B5EF4-FFF2-40B4-BE49-F238E27FC236}">
                          <a16:creationId xmlns:a16="http://schemas.microsoft.com/office/drawing/2014/main" id="{E970C8F3-040C-474B-9310-802A922F1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304" name="组合 303">
                    <a:extLst>
                      <a:ext uri="{FF2B5EF4-FFF2-40B4-BE49-F238E27FC236}">
                        <a16:creationId xmlns:a16="http://schemas.microsoft.com/office/drawing/2014/main" id="{C642068B-3814-430B-A2D3-020728B7F77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305" name="任意多边形: 形状 304">
                      <a:extLst>
                        <a:ext uri="{FF2B5EF4-FFF2-40B4-BE49-F238E27FC236}">
                          <a16:creationId xmlns:a16="http://schemas.microsoft.com/office/drawing/2014/main" id="{997D72F1-C057-4581-B815-E57077334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任意多边形: 形状 305">
                      <a:extLst>
                        <a:ext uri="{FF2B5EF4-FFF2-40B4-BE49-F238E27FC236}">
                          <a16:creationId xmlns:a16="http://schemas.microsoft.com/office/drawing/2014/main" id="{271FBE2C-538B-4957-8C0B-B8699CABC24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任意多边形: 形状 306">
                      <a:extLst>
                        <a:ext uri="{FF2B5EF4-FFF2-40B4-BE49-F238E27FC236}">
                          <a16:creationId xmlns:a16="http://schemas.microsoft.com/office/drawing/2014/main" id="{108FF483-D63A-4934-8123-E18939B20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任意多边形: 形状 307">
                      <a:extLst>
                        <a:ext uri="{FF2B5EF4-FFF2-40B4-BE49-F238E27FC236}">
                          <a16:creationId xmlns:a16="http://schemas.microsoft.com/office/drawing/2014/main" id="{0A6D46AC-855E-4148-9E51-FCB34105114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rgbClr val="FFD7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任意多边形: 形状 308">
                      <a:extLst>
                        <a:ext uri="{FF2B5EF4-FFF2-40B4-BE49-F238E27FC236}">
                          <a16:creationId xmlns:a16="http://schemas.microsoft.com/office/drawing/2014/main" id="{ABF543D4-CA11-4B10-B501-6F65D629A5B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310" name="任意多边形: 形状 309">
                      <a:extLst>
                        <a:ext uri="{FF2B5EF4-FFF2-40B4-BE49-F238E27FC236}">
                          <a16:creationId xmlns:a16="http://schemas.microsoft.com/office/drawing/2014/main" id="{E4ECBF69-2352-4A7A-869F-9B75BCF39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61A49F62-B36F-475F-82B5-6C832C3D2F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>
                <a:off x="584647" y="-69955"/>
                <a:ext cx="3240000" cy="3240000"/>
                <a:chOff x="4566976" y="2139636"/>
                <a:chExt cx="4320000" cy="4320000"/>
              </a:xfrm>
            </p:grpSpPr>
            <p:sp>
              <p:nvSpPr>
                <p:cNvPr id="277" name="任意多边形: 形状 276">
                  <a:extLst>
                    <a:ext uri="{FF2B5EF4-FFF2-40B4-BE49-F238E27FC236}">
                      <a16:creationId xmlns:a16="http://schemas.microsoft.com/office/drawing/2014/main" id="{3205C844-D7ED-4F7B-9A69-65DF7BD83B5B}"/>
                    </a:ext>
                  </a:extLst>
                </p:cNvPr>
                <p:cNvSpPr/>
                <p:nvPr/>
              </p:nvSpPr>
              <p:spPr>
                <a:xfrm>
                  <a:off x="600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ED7DA6ED-D3CF-41E5-86BB-9AE009CC30F7}"/>
                    </a:ext>
                  </a:extLst>
                </p:cNvPr>
                <p:cNvSpPr/>
                <p:nvPr/>
              </p:nvSpPr>
              <p:spPr>
                <a:xfrm flipH="1">
                  <a:off x="672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20FD9D97-1274-47C5-8D7F-81AC2989F722}"/>
                    </a:ext>
                  </a:extLst>
                </p:cNvPr>
                <p:cNvSpPr/>
                <p:nvPr/>
              </p:nvSpPr>
              <p:spPr>
                <a:xfrm>
                  <a:off x="672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0" name="任意多边形: 形状 279">
                  <a:extLst>
                    <a:ext uri="{FF2B5EF4-FFF2-40B4-BE49-F238E27FC236}">
                      <a16:creationId xmlns:a16="http://schemas.microsoft.com/office/drawing/2014/main" id="{2200626A-AFCD-4FB9-A8F4-E8F8D45DD765}"/>
                    </a:ext>
                  </a:extLst>
                </p:cNvPr>
                <p:cNvSpPr/>
                <p:nvPr/>
              </p:nvSpPr>
              <p:spPr>
                <a:xfrm flipH="1">
                  <a:off x="636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任意多边形: 形状 280">
                  <a:extLst>
                    <a:ext uri="{FF2B5EF4-FFF2-40B4-BE49-F238E27FC236}">
                      <a16:creationId xmlns:a16="http://schemas.microsoft.com/office/drawing/2014/main" id="{E7B29EA6-18AC-4B0B-AF0B-745D9B85E50B}"/>
                    </a:ext>
                  </a:extLst>
                </p:cNvPr>
                <p:cNvSpPr/>
                <p:nvPr/>
              </p:nvSpPr>
              <p:spPr>
                <a:xfrm flipH="1">
                  <a:off x="672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6074271C-D811-4137-9FE3-8A9F0E17F5AD}"/>
                    </a:ext>
                  </a:extLst>
                </p:cNvPr>
                <p:cNvSpPr/>
                <p:nvPr/>
              </p:nvSpPr>
              <p:spPr>
                <a:xfrm>
                  <a:off x="600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58321218-BF47-4A91-A240-EF1669C8F4FD}"/>
                    </a:ext>
                  </a:extLst>
                </p:cNvPr>
                <p:cNvSpPr/>
                <p:nvPr/>
              </p:nvSpPr>
              <p:spPr>
                <a:xfrm flipV="1">
                  <a:off x="600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任意多边形: 形状 283">
                  <a:extLst>
                    <a:ext uri="{FF2B5EF4-FFF2-40B4-BE49-F238E27FC236}">
                      <a16:creationId xmlns:a16="http://schemas.microsoft.com/office/drawing/2014/main" id="{1681F105-F587-4696-ACF3-B609FEC76ACE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任意多边形: 形状 284">
                  <a:extLst>
                    <a:ext uri="{FF2B5EF4-FFF2-40B4-BE49-F238E27FC236}">
                      <a16:creationId xmlns:a16="http://schemas.microsoft.com/office/drawing/2014/main" id="{D385CA49-47EE-434D-8CB1-0F8481B6F176}"/>
                    </a:ext>
                  </a:extLst>
                </p:cNvPr>
                <p:cNvSpPr/>
                <p:nvPr/>
              </p:nvSpPr>
              <p:spPr>
                <a:xfrm flipV="1">
                  <a:off x="672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任意多边形: 形状 285">
                  <a:extLst>
                    <a:ext uri="{FF2B5EF4-FFF2-40B4-BE49-F238E27FC236}">
                      <a16:creationId xmlns:a16="http://schemas.microsoft.com/office/drawing/2014/main" id="{5E37B6BE-A8BF-4D14-A401-A1CF17580373}"/>
                    </a:ext>
                  </a:extLst>
                </p:cNvPr>
                <p:cNvSpPr/>
                <p:nvPr/>
              </p:nvSpPr>
              <p:spPr>
                <a:xfrm flipH="1" flipV="1">
                  <a:off x="636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任意多边形: 形状 286">
                  <a:extLst>
                    <a:ext uri="{FF2B5EF4-FFF2-40B4-BE49-F238E27FC236}">
                      <a16:creationId xmlns:a16="http://schemas.microsoft.com/office/drawing/2014/main" id="{88FE8915-8CCF-4E1A-A61B-6E3E1C3231AA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8" name="任意多边形: 形状 287">
                  <a:extLst>
                    <a:ext uri="{FF2B5EF4-FFF2-40B4-BE49-F238E27FC236}">
                      <a16:creationId xmlns:a16="http://schemas.microsoft.com/office/drawing/2014/main" id="{B0B74EA3-5888-4FFB-A6F3-511C0AA4623A}"/>
                    </a:ext>
                  </a:extLst>
                </p:cNvPr>
                <p:cNvSpPr/>
                <p:nvPr/>
              </p:nvSpPr>
              <p:spPr>
                <a:xfrm flipV="1">
                  <a:off x="600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9" name="任意多边形: 形状 288">
                  <a:extLst>
                    <a:ext uri="{FF2B5EF4-FFF2-40B4-BE49-F238E27FC236}">
                      <a16:creationId xmlns:a16="http://schemas.microsoft.com/office/drawing/2014/main" id="{B917A608-ECBB-4A92-AFFB-7CD3F637D5B6}"/>
                    </a:ext>
                  </a:extLst>
                </p:cNvPr>
                <p:cNvSpPr/>
                <p:nvPr/>
              </p:nvSpPr>
              <p:spPr>
                <a:xfrm rot="16200000">
                  <a:off x="4751522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任意多边形: 形状 289">
                  <a:extLst>
                    <a:ext uri="{FF2B5EF4-FFF2-40B4-BE49-F238E27FC236}">
                      <a16:creationId xmlns:a16="http://schemas.microsoft.com/office/drawing/2014/main" id="{1DA2220E-E503-4C6E-A91A-4B19CAA2CFCC}"/>
                    </a:ext>
                  </a:extLst>
                </p:cNvPr>
                <p:cNvSpPr/>
                <p:nvPr/>
              </p:nvSpPr>
              <p:spPr>
                <a:xfrm rot="16200000" flipH="1">
                  <a:off x="4751522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1" name="任意多边形: 形状 290">
                  <a:extLst>
                    <a:ext uri="{FF2B5EF4-FFF2-40B4-BE49-F238E27FC236}">
                      <a16:creationId xmlns:a16="http://schemas.microsoft.com/office/drawing/2014/main" id="{18BCB020-272D-4175-90D2-2A824E9E7A8F}"/>
                    </a:ext>
                  </a:extLst>
                </p:cNvPr>
                <p:cNvSpPr/>
                <p:nvPr/>
              </p:nvSpPr>
              <p:spPr>
                <a:xfrm rot="16200000">
                  <a:off x="546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任意多边形: 形状 291">
                  <a:extLst>
                    <a:ext uri="{FF2B5EF4-FFF2-40B4-BE49-F238E27FC236}">
                      <a16:creationId xmlns:a16="http://schemas.microsoft.com/office/drawing/2014/main" id="{92F29E5E-B817-4C81-98F1-B0C3179538E8}"/>
                    </a:ext>
                  </a:extLst>
                </p:cNvPr>
                <p:cNvSpPr/>
                <p:nvPr/>
              </p:nvSpPr>
              <p:spPr>
                <a:xfrm rot="16200000" flipH="1">
                  <a:off x="546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任意多边形: 形状 292">
                  <a:extLst>
                    <a:ext uri="{FF2B5EF4-FFF2-40B4-BE49-F238E27FC236}">
                      <a16:creationId xmlns:a16="http://schemas.microsoft.com/office/drawing/2014/main" id="{409B7EF2-55E0-40A9-BF2D-D3100511035C}"/>
                    </a:ext>
                  </a:extLst>
                </p:cNvPr>
                <p:cNvSpPr/>
                <p:nvPr/>
              </p:nvSpPr>
              <p:spPr>
                <a:xfrm rot="16200000" flipH="1">
                  <a:off x="564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94" name="任意多边形: 形状 293">
                  <a:extLst>
                    <a:ext uri="{FF2B5EF4-FFF2-40B4-BE49-F238E27FC236}">
                      <a16:creationId xmlns:a16="http://schemas.microsoft.com/office/drawing/2014/main" id="{B5DF13A9-ACDD-46E8-9BBC-9E60C30A5AE9}"/>
                    </a:ext>
                  </a:extLst>
                </p:cNvPr>
                <p:cNvSpPr/>
                <p:nvPr/>
              </p:nvSpPr>
              <p:spPr>
                <a:xfrm rot="16200000">
                  <a:off x="564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95" name="任意多边形: 形状 294">
                  <a:extLst>
                    <a:ext uri="{FF2B5EF4-FFF2-40B4-BE49-F238E27FC236}">
                      <a16:creationId xmlns:a16="http://schemas.microsoft.com/office/drawing/2014/main" id="{B94AA05D-26F5-486F-8DBE-1B40410C052C}"/>
                    </a:ext>
                  </a:extLst>
                </p:cNvPr>
                <p:cNvSpPr/>
                <p:nvPr/>
              </p:nvSpPr>
              <p:spPr>
                <a:xfrm rot="16200000" flipV="1">
                  <a:off x="7982430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7BB13702-F376-44B1-80E5-A671A35EA554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982430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7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E9125D56-6C09-4171-8DF7-7DB246715C6B}"/>
                    </a:ext>
                  </a:extLst>
                </p:cNvPr>
                <p:cNvSpPr/>
                <p:nvPr/>
              </p:nvSpPr>
              <p:spPr>
                <a:xfrm rot="16200000" flipV="1">
                  <a:off x="762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任意多边形: 形状 297">
                  <a:extLst>
                    <a:ext uri="{FF2B5EF4-FFF2-40B4-BE49-F238E27FC236}">
                      <a16:creationId xmlns:a16="http://schemas.microsoft.com/office/drawing/2014/main" id="{0B1F0E7D-B04F-4CAA-8A11-5F0BD66A1F3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62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1769A03B-F1F8-4ADC-AD1B-CD94A54DA464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F74ACEC4-9E1C-434F-8793-36E58DBF35FB}"/>
                    </a:ext>
                  </a:extLst>
                </p:cNvPr>
                <p:cNvSpPr/>
                <p:nvPr/>
              </p:nvSpPr>
              <p:spPr>
                <a:xfrm rot="16200000" flipV="1">
                  <a:off x="708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7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137E18F1-99B9-4EDC-86A0-6F385C326E6E}"/>
                </a:ext>
              </a:extLst>
            </p:cNvPr>
            <p:cNvGrpSpPr>
              <a:grpSpLocks noChangeAspect="1"/>
            </p:cNvGrpSpPr>
            <p:nvPr/>
          </p:nvGrpSpPr>
          <p:grpSpPr>
            <a:xfrm rot="2700000">
              <a:off x="2857851" y="1610908"/>
              <a:ext cx="3240000" cy="3240000"/>
              <a:chOff x="3756647" y="1307552"/>
              <a:chExt cx="4320000" cy="4320000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D2AC406-B48D-4204-99D5-D5BB05CF084A}"/>
                  </a:ext>
                </a:extLst>
              </p:cNvPr>
              <p:cNvGrpSpPr/>
              <p:nvPr/>
            </p:nvGrpSpPr>
            <p:grpSpPr>
              <a:xfrm>
                <a:off x="3756647" y="1307552"/>
                <a:ext cx="4320000" cy="4320000"/>
                <a:chOff x="4566976" y="2139636"/>
                <a:chExt cx="4320000" cy="4320000"/>
              </a:xfrm>
            </p:grpSpPr>
            <p:sp>
              <p:nvSpPr>
                <p:cNvPr id="201" name="任意多边形: 形状 200">
                  <a:extLst>
                    <a:ext uri="{FF2B5EF4-FFF2-40B4-BE49-F238E27FC236}">
                      <a16:creationId xmlns:a16="http://schemas.microsoft.com/office/drawing/2014/main" id="{7FE62F5A-32A7-4ADD-B258-6214605B9951}"/>
                    </a:ext>
                  </a:extLst>
                </p:cNvPr>
                <p:cNvSpPr/>
                <p:nvPr/>
              </p:nvSpPr>
              <p:spPr>
                <a:xfrm>
                  <a:off x="600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任意多边形: 形状 201">
                  <a:extLst>
                    <a:ext uri="{FF2B5EF4-FFF2-40B4-BE49-F238E27FC236}">
                      <a16:creationId xmlns:a16="http://schemas.microsoft.com/office/drawing/2014/main" id="{2DC911AC-C98E-4B16-9A13-D99D8A7DF15D}"/>
                    </a:ext>
                  </a:extLst>
                </p:cNvPr>
                <p:cNvSpPr/>
                <p:nvPr/>
              </p:nvSpPr>
              <p:spPr>
                <a:xfrm flipH="1">
                  <a:off x="672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任意多边形: 形状 202">
                  <a:extLst>
                    <a:ext uri="{FF2B5EF4-FFF2-40B4-BE49-F238E27FC236}">
                      <a16:creationId xmlns:a16="http://schemas.microsoft.com/office/drawing/2014/main" id="{6430E05D-B5E2-4DCE-8CA7-FC2A95625E1E}"/>
                    </a:ext>
                  </a:extLst>
                </p:cNvPr>
                <p:cNvSpPr/>
                <p:nvPr/>
              </p:nvSpPr>
              <p:spPr>
                <a:xfrm>
                  <a:off x="672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4" name="任意多边形: 形状 203">
                  <a:extLst>
                    <a:ext uri="{FF2B5EF4-FFF2-40B4-BE49-F238E27FC236}">
                      <a16:creationId xmlns:a16="http://schemas.microsoft.com/office/drawing/2014/main" id="{EC2713A8-5871-4A67-B727-D3CE3E4EB2BF}"/>
                    </a:ext>
                  </a:extLst>
                </p:cNvPr>
                <p:cNvSpPr/>
                <p:nvPr/>
              </p:nvSpPr>
              <p:spPr>
                <a:xfrm flipH="1">
                  <a:off x="636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任意多边形: 形状 204">
                  <a:extLst>
                    <a:ext uri="{FF2B5EF4-FFF2-40B4-BE49-F238E27FC236}">
                      <a16:creationId xmlns:a16="http://schemas.microsoft.com/office/drawing/2014/main" id="{C2DA1528-0945-4398-B1EB-4BF4C911FF16}"/>
                    </a:ext>
                  </a:extLst>
                </p:cNvPr>
                <p:cNvSpPr/>
                <p:nvPr/>
              </p:nvSpPr>
              <p:spPr>
                <a:xfrm flipH="1">
                  <a:off x="672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6" name="任意多边形: 形状 205">
                  <a:extLst>
                    <a:ext uri="{FF2B5EF4-FFF2-40B4-BE49-F238E27FC236}">
                      <a16:creationId xmlns:a16="http://schemas.microsoft.com/office/drawing/2014/main" id="{FACEEDC5-6E8E-4A09-AD0C-FC019885519A}"/>
                    </a:ext>
                  </a:extLst>
                </p:cNvPr>
                <p:cNvSpPr/>
                <p:nvPr/>
              </p:nvSpPr>
              <p:spPr>
                <a:xfrm>
                  <a:off x="600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7" name="任意多边形: 形状 206">
                  <a:extLst>
                    <a:ext uri="{FF2B5EF4-FFF2-40B4-BE49-F238E27FC236}">
                      <a16:creationId xmlns:a16="http://schemas.microsoft.com/office/drawing/2014/main" id="{2DF65269-E494-4BB2-A1A6-44F98C6017AE}"/>
                    </a:ext>
                  </a:extLst>
                </p:cNvPr>
                <p:cNvSpPr/>
                <p:nvPr/>
              </p:nvSpPr>
              <p:spPr>
                <a:xfrm flipV="1">
                  <a:off x="600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任意多边形: 形状 207">
                  <a:extLst>
                    <a:ext uri="{FF2B5EF4-FFF2-40B4-BE49-F238E27FC236}">
                      <a16:creationId xmlns:a16="http://schemas.microsoft.com/office/drawing/2014/main" id="{32154814-9CE1-488E-B7EF-401E0E59BD6E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任意多边形: 形状 208">
                  <a:extLst>
                    <a:ext uri="{FF2B5EF4-FFF2-40B4-BE49-F238E27FC236}">
                      <a16:creationId xmlns:a16="http://schemas.microsoft.com/office/drawing/2014/main" id="{5CD6FE5C-4ABD-49A7-A423-6F2B6C7A0F28}"/>
                    </a:ext>
                  </a:extLst>
                </p:cNvPr>
                <p:cNvSpPr/>
                <p:nvPr/>
              </p:nvSpPr>
              <p:spPr>
                <a:xfrm flipV="1">
                  <a:off x="672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任意多边形: 形状 209">
                  <a:extLst>
                    <a:ext uri="{FF2B5EF4-FFF2-40B4-BE49-F238E27FC236}">
                      <a16:creationId xmlns:a16="http://schemas.microsoft.com/office/drawing/2014/main" id="{AFD2B28E-E5F7-4300-AB2C-E0E13AC323B5}"/>
                    </a:ext>
                  </a:extLst>
                </p:cNvPr>
                <p:cNvSpPr/>
                <p:nvPr/>
              </p:nvSpPr>
              <p:spPr>
                <a:xfrm flipH="1" flipV="1">
                  <a:off x="636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任意多边形: 形状 210">
                  <a:extLst>
                    <a:ext uri="{FF2B5EF4-FFF2-40B4-BE49-F238E27FC236}">
                      <a16:creationId xmlns:a16="http://schemas.microsoft.com/office/drawing/2014/main" id="{E4817007-8A7D-46AD-B5D1-3E2F1705EB9A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2" name="任意多边形: 形状 211">
                  <a:extLst>
                    <a:ext uri="{FF2B5EF4-FFF2-40B4-BE49-F238E27FC236}">
                      <a16:creationId xmlns:a16="http://schemas.microsoft.com/office/drawing/2014/main" id="{D9D8F14E-ABE0-4947-845A-CC64009757C0}"/>
                    </a:ext>
                  </a:extLst>
                </p:cNvPr>
                <p:cNvSpPr/>
                <p:nvPr/>
              </p:nvSpPr>
              <p:spPr>
                <a:xfrm flipV="1">
                  <a:off x="600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3" name="任意多边形: 形状 212">
                  <a:extLst>
                    <a:ext uri="{FF2B5EF4-FFF2-40B4-BE49-F238E27FC236}">
                      <a16:creationId xmlns:a16="http://schemas.microsoft.com/office/drawing/2014/main" id="{F3554927-DFBD-4522-938D-4308E8193F7B}"/>
                    </a:ext>
                  </a:extLst>
                </p:cNvPr>
                <p:cNvSpPr/>
                <p:nvPr/>
              </p:nvSpPr>
              <p:spPr>
                <a:xfrm rot="16200000">
                  <a:off x="4751522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任意多边形: 形状 213">
                  <a:extLst>
                    <a:ext uri="{FF2B5EF4-FFF2-40B4-BE49-F238E27FC236}">
                      <a16:creationId xmlns:a16="http://schemas.microsoft.com/office/drawing/2014/main" id="{D396B893-A947-4C20-A729-B3CA7678749E}"/>
                    </a:ext>
                  </a:extLst>
                </p:cNvPr>
                <p:cNvSpPr/>
                <p:nvPr/>
              </p:nvSpPr>
              <p:spPr>
                <a:xfrm rot="16200000" flipH="1">
                  <a:off x="4751522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任意多边形: 形状 214">
                  <a:extLst>
                    <a:ext uri="{FF2B5EF4-FFF2-40B4-BE49-F238E27FC236}">
                      <a16:creationId xmlns:a16="http://schemas.microsoft.com/office/drawing/2014/main" id="{17C3A0AD-E1F3-40F9-9916-D995024B2C1F}"/>
                    </a:ext>
                  </a:extLst>
                </p:cNvPr>
                <p:cNvSpPr/>
                <p:nvPr/>
              </p:nvSpPr>
              <p:spPr>
                <a:xfrm rot="16200000">
                  <a:off x="546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任意多边形: 形状 215">
                  <a:extLst>
                    <a:ext uri="{FF2B5EF4-FFF2-40B4-BE49-F238E27FC236}">
                      <a16:creationId xmlns:a16="http://schemas.microsoft.com/office/drawing/2014/main" id="{A5AF59DC-E306-43A6-95DD-6115307C1603}"/>
                    </a:ext>
                  </a:extLst>
                </p:cNvPr>
                <p:cNvSpPr/>
                <p:nvPr/>
              </p:nvSpPr>
              <p:spPr>
                <a:xfrm rot="16200000" flipH="1">
                  <a:off x="546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任意多边形: 形状 216">
                  <a:extLst>
                    <a:ext uri="{FF2B5EF4-FFF2-40B4-BE49-F238E27FC236}">
                      <a16:creationId xmlns:a16="http://schemas.microsoft.com/office/drawing/2014/main" id="{E04963C3-D0C3-47F8-B595-58442887F5C0}"/>
                    </a:ext>
                  </a:extLst>
                </p:cNvPr>
                <p:cNvSpPr/>
                <p:nvPr/>
              </p:nvSpPr>
              <p:spPr>
                <a:xfrm rot="16200000" flipH="1">
                  <a:off x="564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8" name="任意多边形: 形状 217">
                  <a:extLst>
                    <a:ext uri="{FF2B5EF4-FFF2-40B4-BE49-F238E27FC236}">
                      <a16:creationId xmlns:a16="http://schemas.microsoft.com/office/drawing/2014/main" id="{AD475745-6C68-4FF8-8821-A8FAF64A3132}"/>
                    </a:ext>
                  </a:extLst>
                </p:cNvPr>
                <p:cNvSpPr/>
                <p:nvPr/>
              </p:nvSpPr>
              <p:spPr>
                <a:xfrm rot="16200000">
                  <a:off x="564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9" name="任意多边形: 形状 218">
                  <a:extLst>
                    <a:ext uri="{FF2B5EF4-FFF2-40B4-BE49-F238E27FC236}">
                      <a16:creationId xmlns:a16="http://schemas.microsoft.com/office/drawing/2014/main" id="{ACBE1B3D-009D-441D-8742-AC62BF84733B}"/>
                    </a:ext>
                  </a:extLst>
                </p:cNvPr>
                <p:cNvSpPr/>
                <p:nvPr/>
              </p:nvSpPr>
              <p:spPr>
                <a:xfrm rot="16200000" flipV="1">
                  <a:off x="7982430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任意多边形: 形状 219">
                  <a:extLst>
                    <a:ext uri="{FF2B5EF4-FFF2-40B4-BE49-F238E27FC236}">
                      <a16:creationId xmlns:a16="http://schemas.microsoft.com/office/drawing/2014/main" id="{5A14BE7F-490E-4FB7-98D0-3309843B6C9E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982430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50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95AED4C8-2761-4195-8D92-79EA019A1E0D}"/>
                    </a:ext>
                  </a:extLst>
                </p:cNvPr>
                <p:cNvSpPr/>
                <p:nvPr/>
              </p:nvSpPr>
              <p:spPr>
                <a:xfrm rot="16200000" flipV="1">
                  <a:off x="762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任意多边形: 形状 271">
                  <a:extLst>
                    <a:ext uri="{FF2B5EF4-FFF2-40B4-BE49-F238E27FC236}">
                      <a16:creationId xmlns:a16="http://schemas.microsoft.com/office/drawing/2014/main" id="{F57B42A9-0513-4098-9095-48CF17F67E13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62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任意多边形: 形状 272">
                  <a:extLst>
                    <a:ext uri="{FF2B5EF4-FFF2-40B4-BE49-F238E27FC236}">
                      <a16:creationId xmlns:a16="http://schemas.microsoft.com/office/drawing/2014/main" id="{43B84FEC-13AB-40BC-A950-2722FB7C6F58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5D21513C-AA04-4A75-BF00-69EA005CDF2E}"/>
                    </a:ext>
                  </a:extLst>
                </p:cNvPr>
                <p:cNvSpPr/>
                <p:nvPr/>
              </p:nvSpPr>
              <p:spPr>
                <a:xfrm rot="16200000" flipV="1">
                  <a:off x="708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DBFED431-A8A5-4801-84B1-F8F6FD2525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>
                <a:off x="4296647" y="1847552"/>
                <a:ext cx="3240000" cy="3240000"/>
                <a:chOff x="4566976" y="2139636"/>
                <a:chExt cx="4320000" cy="4320000"/>
              </a:xfrm>
            </p:grpSpPr>
            <p:sp>
              <p:nvSpPr>
                <p:cNvPr id="177" name="任意多边形: 形状 176">
                  <a:extLst>
                    <a:ext uri="{FF2B5EF4-FFF2-40B4-BE49-F238E27FC236}">
                      <a16:creationId xmlns:a16="http://schemas.microsoft.com/office/drawing/2014/main" id="{B03CDFD4-1416-4762-94E4-3E031A53464C}"/>
                    </a:ext>
                  </a:extLst>
                </p:cNvPr>
                <p:cNvSpPr/>
                <p:nvPr/>
              </p:nvSpPr>
              <p:spPr>
                <a:xfrm>
                  <a:off x="600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任意多边形: 形状 177">
                  <a:extLst>
                    <a:ext uri="{FF2B5EF4-FFF2-40B4-BE49-F238E27FC236}">
                      <a16:creationId xmlns:a16="http://schemas.microsoft.com/office/drawing/2014/main" id="{85EAB001-6CD3-42AE-B76E-49D798542C24}"/>
                    </a:ext>
                  </a:extLst>
                </p:cNvPr>
                <p:cNvSpPr/>
                <p:nvPr/>
              </p:nvSpPr>
              <p:spPr>
                <a:xfrm flipH="1">
                  <a:off x="6726976" y="2139636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任意多边形: 形状 178">
                  <a:extLst>
                    <a:ext uri="{FF2B5EF4-FFF2-40B4-BE49-F238E27FC236}">
                      <a16:creationId xmlns:a16="http://schemas.microsoft.com/office/drawing/2014/main" id="{303605F3-89E2-4E1E-B978-935689DC7625}"/>
                    </a:ext>
                  </a:extLst>
                </p:cNvPr>
                <p:cNvSpPr/>
                <p:nvPr/>
              </p:nvSpPr>
              <p:spPr>
                <a:xfrm>
                  <a:off x="672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任意多边形: 形状 179">
                  <a:extLst>
                    <a:ext uri="{FF2B5EF4-FFF2-40B4-BE49-F238E27FC236}">
                      <a16:creationId xmlns:a16="http://schemas.microsoft.com/office/drawing/2014/main" id="{EC71B52E-1913-4916-93CB-8AEF9DB2383E}"/>
                    </a:ext>
                  </a:extLst>
                </p:cNvPr>
                <p:cNvSpPr/>
                <p:nvPr/>
              </p:nvSpPr>
              <p:spPr>
                <a:xfrm flipH="1">
                  <a:off x="6366976" y="285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任意多边形: 形状 180">
                  <a:extLst>
                    <a:ext uri="{FF2B5EF4-FFF2-40B4-BE49-F238E27FC236}">
                      <a16:creationId xmlns:a16="http://schemas.microsoft.com/office/drawing/2014/main" id="{E47A6024-B12E-4870-827B-FBB231FE2A4E}"/>
                    </a:ext>
                  </a:extLst>
                </p:cNvPr>
                <p:cNvSpPr/>
                <p:nvPr/>
              </p:nvSpPr>
              <p:spPr>
                <a:xfrm flipH="1">
                  <a:off x="672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2B1B7A3B-33AE-4694-B2E6-F82A7BE07C7A}"/>
                    </a:ext>
                  </a:extLst>
                </p:cNvPr>
                <p:cNvSpPr/>
                <p:nvPr/>
              </p:nvSpPr>
              <p:spPr>
                <a:xfrm>
                  <a:off x="6006976" y="285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3" name="任意多边形: 形状 182">
                  <a:extLst>
                    <a:ext uri="{FF2B5EF4-FFF2-40B4-BE49-F238E27FC236}">
                      <a16:creationId xmlns:a16="http://schemas.microsoft.com/office/drawing/2014/main" id="{299FEF4C-2436-4859-A92E-A322986664F5}"/>
                    </a:ext>
                  </a:extLst>
                </p:cNvPr>
                <p:cNvSpPr/>
                <p:nvPr/>
              </p:nvSpPr>
              <p:spPr>
                <a:xfrm flipV="1">
                  <a:off x="600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任意多边形: 形状 183">
                  <a:extLst>
                    <a:ext uri="{FF2B5EF4-FFF2-40B4-BE49-F238E27FC236}">
                      <a16:creationId xmlns:a16="http://schemas.microsoft.com/office/drawing/2014/main" id="{CF83AE46-9775-43CF-85F9-FBF10882E4E5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5370544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任意多边形: 形状 184">
                  <a:extLst>
                    <a:ext uri="{FF2B5EF4-FFF2-40B4-BE49-F238E27FC236}">
                      <a16:creationId xmlns:a16="http://schemas.microsoft.com/office/drawing/2014/main" id="{C0126759-ACBA-4A76-9391-AEBBDC534BCD}"/>
                    </a:ext>
                  </a:extLst>
                </p:cNvPr>
                <p:cNvSpPr/>
                <p:nvPr/>
              </p:nvSpPr>
              <p:spPr>
                <a:xfrm flipV="1">
                  <a:off x="672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任意多边形: 形状 185">
                  <a:extLst>
                    <a:ext uri="{FF2B5EF4-FFF2-40B4-BE49-F238E27FC236}">
                      <a16:creationId xmlns:a16="http://schemas.microsoft.com/office/drawing/2014/main" id="{F0833A62-2F0A-4406-A77D-29111D4E6635}"/>
                    </a:ext>
                  </a:extLst>
                </p:cNvPr>
                <p:cNvSpPr/>
                <p:nvPr/>
              </p:nvSpPr>
              <p:spPr>
                <a:xfrm flipH="1" flipV="1">
                  <a:off x="6366976" y="5019636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任意多边形: 形状 186">
                  <a:extLst>
                    <a:ext uri="{FF2B5EF4-FFF2-40B4-BE49-F238E27FC236}">
                      <a16:creationId xmlns:a16="http://schemas.microsoft.com/office/drawing/2014/main" id="{4127941B-C093-48EC-B0E5-026BA7C6AB1C}"/>
                    </a:ext>
                  </a:extLst>
                </p:cNvPr>
                <p:cNvSpPr/>
                <p:nvPr/>
              </p:nvSpPr>
              <p:spPr>
                <a:xfrm flipH="1" flipV="1">
                  <a:off x="672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8" name="任意多边形: 形状 187">
                  <a:extLst>
                    <a:ext uri="{FF2B5EF4-FFF2-40B4-BE49-F238E27FC236}">
                      <a16:creationId xmlns:a16="http://schemas.microsoft.com/office/drawing/2014/main" id="{4AB0C2F9-088E-4C50-A66B-360A750E77DC}"/>
                    </a:ext>
                  </a:extLst>
                </p:cNvPr>
                <p:cNvSpPr/>
                <p:nvPr/>
              </p:nvSpPr>
              <p:spPr>
                <a:xfrm flipV="1">
                  <a:off x="6006976" y="4299636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9" name="任意多边形: 形状 188">
                  <a:extLst>
                    <a:ext uri="{FF2B5EF4-FFF2-40B4-BE49-F238E27FC236}">
                      <a16:creationId xmlns:a16="http://schemas.microsoft.com/office/drawing/2014/main" id="{08DD8992-A985-441F-AB60-F4D0523657A3}"/>
                    </a:ext>
                  </a:extLst>
                </p:cNvPr>
                <p:cNvSpPr/>
                <p:nvPr/>
              </p:nvSpPr>
              <p:spPr>
                <a:xfrm rot="16200000">
                  <a:off x="4751522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任意多边形: 形状 189">
                  <a:extLst>
                    <a:ext uri="{FF2B5EF4-FFF2-40B4-BE49-F238E27FC236}">
                      <a16:creationId xmlns:a16="http://schemas.microsoft.com/office/drawing/2014/main" id="{DDA40583-5E67-42CC-A5ED-2D01707675E3}"/>
                    </a:ext>
                  </a:extLst>
                </p:cNvPr>
                <p:cNvSpPr/>
                <p:nvPr/>
              </p:nvSpPr>
              <p:spPr>
                <a:xfrm rot="16200000" flipH="1">
                  <a:off x="4751522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任意多边形: 形状 190">
                  <a:extLst>
                    <a:ext uri="{FF2B5EF4-FFF2-40B4-BE49-F238E27FC236}">
                      <a16:creationId xmlns:a16="http://schemas.microsoft.com/office/drawing/2014/main" id="{261238D2-BB5A-4C95-85E5-09933496F54E}"/>
                    </a:ext>
                  </a:extLst>
                </p:cNvPr>
                <p:cNvSpPr/>
                <p:nvPr/>
              </p:nvSpPr>
              <p:spPr>
                <a:xfrm rot="16200000">
                  <a:off x="546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任意多边形: 形状 191">
                  <a:extLst>
                    <a:ext uri="{FF2B5EF4-FFF2-40B4-BE49-F238E27FC236}">
                      <a16:creationId xmlns:a16="http://schemas.microsoft.com/office/drawing/2014/main" id="{7AA9463E-371E-4F69-A14E-137F3129D53A}"/>
                    </a:ext>
                  </a:extLst>
                </p:cNvPr>
                <p:cNvSpPr/>
                <p:nvPr/>
              </p:nvSpPr>
              <p:spPr>
                <a:xfrm rot="16200000" flipH="1">
                  <a:off x="546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任意多边形: 形状 192">
                  <a:extLst>
                    <a:ext uri="{FF2B5EF4-FFF2-40B4-BE49-F238E27FC236}">
                      <a16:creationId xmlns:a16="http://schemas.microsoft.com/office/drawing/2014/main" id="{F7C8F5E5-BC8E-4ACA-B376-C69944E75A36}"/>
                    </a:ext>
                  </a:extLst>
                </p:cNvPr>
                <p:cNvSpPr/>
                <p:nvPr/>
              </p:nvSpPr>
              <p:spPr>
                <a:xfrm rot="16200000" flipH="1">
                  <a:off x="564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94" name="任意多边形: 形状 193">
                  <a:extLst>
                    <a:ext uri="{FF2B5EF4-FFF2-40B4-BE49-F238E27FC236}">
                      <a16:creationId xmlns:a16="http://schemas.microsoft.com/office/drawing/2014/main" id="{034F421B-7337-4829-A831-52D135A81124}"/>
                    </a:ext>
                  </a:extLst>
                </p:cNvPr>
                <p:cNvSpPr/>
                <p:nvPr/>
              </p:nvSpPr>
              <p:spPr>
                <a:xfrm rot="16200000">
                  <a:off x="564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95" name="任意多边形: 形状 194">
                  <a:extLst>
                    <a:ext uri="{FF2B5EF4-FFF2-40B4-BE49-F238E27FC236}">
                      <a16:creationId xmlns:a16="http://schemas.microsoft.com/office/drawing/2014/main" id="{DAEC9977-F520-431D-A042-31D71E18825F}"/>
                    </a:ext>
                  </a:extLst>
                </p:cNvPr>
                <p:cNvSpPr/>
                <p:nvPr/>
              </p:nvSpPr>
              <p:spPr>
                <a:xfrm rot="16200000" flipV="1">
                  <a:off x="7982430" y="411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: 形状 195">
                  <a:extLst>
                    <a:ext uri="{FF2B5EF4-FFF2-40B4-BE49-F238E27FC236}">
                      <a16:creationId xmlns:a16="http://schemas.microsoft.com/office/drawing/2014/main" id="{98A2A0EE-2ECF-4101-B6C6-A2AEF3B6214F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982430" y="3395091"/>
                  <a:ext cx="720000" cy="1089092"/>
                </a:xfrm>
                <a:custGeom>
                  <a:avLst/>
                  <a:gdLst>
                    <a:gd name="connsiteX0" fmla="*/ 720000 w 720000"/>
                    <a:gd name="connsiteY0" fmla="*/ 0 h 1089092"/>
                    <a:gd name="connsiteX1" fmla="*/ 720000 w 720000"/>
                    <a:gd name="connsiteY1" fmla="*/ 738183 h 1089092"/>
                    <a:gd name="connsiteX2" fmla="*/ 369092 w 720000"/>
                    <a:gd name="connsiteY2" fmla="*/ 1089092 h 1089092"/>
                    <a:gd name="connsiteX3" fmla="*/ 0 w 720000"/>
                    <a:gd name="connsiteY3" fmla="*/ 720000 h 108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089092">
                      <a:moveTo>
                        <a:pt x="720000" y="0"/>
                      </a:moveTo>
                      <a:lnTo>
                        <a:pt x="720000" y="738183"/>
                      </a:lnTo>
                      <a:lnTo>
                        <a:pt x="369092" y="1089092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E60000">
                    <a:alpha val="25000"/>
                  </a:srgb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任意多边形: 形状 196">
                  <a:extLst>
                    <a:ext uri="{FF2B5EF4-FFF2-40B4-BE49-F238E27FC236}">
                      <a16:creationId xmlns:a16="http://schemas.microsoft.com/office/drawing/2014/main" id="{CF6C7642-BBD4-4584-A895-62DA1FE02B2E}"/>
                    </a:ext>
                  </a:extLst>
                </p:cNvPr>
                <p:cNvSpPr/>
                <p:nvPr/>
              </p:nvSpPr>
              <p:spPr>
                <a:xfrm rot="16200000" flipV="1">
                  <a:off x="7626976" y="375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任意多边形: 形状 197">
                  <a:extLst>
                    <a:ext uri="{FF2B5EF4-FFF2-40B4-BE49-F238E27FC236}">
                      <a16:creationId xmlns:a16="http://schemas.microsoft.com/office/drawing/2014/main" id="{0061A140-EA39-4FD1-836A-6BFAB8AECCD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626976" y="4119637"/>
                  <a:ext cx="360000" cy="720000"/>
                </a:xfrm>
                <a:custGeom>
                  <a:avLst/>
                  <a:gdLst>
                    <a:gd name="connsiteX0" fmla="*/ 0 w 360000"/>
                    <a:gd name="connsiteY0" fmla="*/ 0 h 720000"/>
                    <a:gd name="connsiteX1" fmla="*/ 360000 w 360000"/>
                    <a:gd name="connsiteY1" fmla="*/ 360000 h 720000"/>
                    <a:gd name="connsiteX2" fmla="*/ 0 w 360000"/>
                    <a:gd name="connsiteY2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000" h="720000">
                      <a:moveTo>
                        <a:pt x="0" y="0"/>
                      </a:moveTo>
                      <a:lnTo>
                        <a:pt x="360000" y="36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3175"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任意多边形: 形状 198">
                  <a:extLst>
                    <a:ext uri="{FF2B5EF4-FFF2-40B4-BE49-F238E27FC236}">
                      <a16:creationId xmlns:a16="http://schemas.microsoft.com/office/drawing/2014/main" id="{B9BFC8AB-486A-4F56-BCBD-1A073A0C830F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6976" y="321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72000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0" y="720000"/>
                      </a:lnTo>
                      <a:lnTo>
                        <a:pt x="720000" y="1440000"/>
                      </a:lnTo>
                      <a:lnTo>
                        <a:pt x="72000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0" name="任意多边形: 形状 199">
                  <a:extLst>
                    <a:ext uri="{FF2B5EF4-FFF2-40B4-BE49-F238E27FC236}">
                      <a16:creationId xmlns:a16="http://schemas.microsoft.com/office/drawing/2014/main" id="{107FE5A8-BB66-4775-B6AB-FFFE7A7A7854}"/>
                    </a:ext>
                  </a:extLst>
                </p:cNvPr>
                <p:cNvSpPr/>
                <p:nvPr/>
              </p:nvSpPr>
              <p:spPr>
                <a:xfrm rot="16200000" flipV="1">
                  <a:off x="7086976" y="3939637"/>
                  <a:ext cx="720000" cy="1440000"/>
                </a:xfrm>
                <a:custGeom>
                  <a:avLst/>
                  <a:gdLst>
                    <a:gd name="connsiteX0" fmla="*/ 0 w 720000"/>
                    <a:gd name="connsiteY0" fmla="*/ 0 h 1440000"/>
                    <a:gd name="connsiteX1" fmla="*/ 720000 w 720000"/>
                    <a:gd name="connsiteY1" fmla="*/ 720000 h 1440000"/>
                    <a:gd name="connsiteX2" fmla="*/ 720000 w 720000"/>
                    <a:gd name="connsiteY2" fmla="*/ 1440000 h 1440000"/>
                    <a:gd name="connsiteX3" fmla="*/ 0 w 720000"/>
                    <a:gd name="connsiteY3" fmla="*/ 720000 h 144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00" h="1440000">
                      <a:moveTo>
                        <a:pt x="0" y="0"/>
                      </a:moveTo>
                      <a:lnTo>
                        <a:pt x="720000" y="720000"/>
                      </a:lnTo>
                      <a:lnTo>
                        <a:pt x="720000" y="144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chemeClr val="tx1">
                    <a:alpha val="25000"/>
                  </a:schemeClr>
                </a:solidFill>
                <a:ln w="3175" cmpd="sng">
                  <a:solidFill>
                    <a:srgbClr val="FFD7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直角三角形 72" hidden="1">
            <a:extLst>
              <a:ext uri="{FF2B5EF4-FFF2-40B4-BE49-F238E27FC236}">
                <a16:creationId xmlns:a16="http://schemas.microsoft.com/office/drawing/2014/main" id="{0CBC067C-1507-4A4B-81EB-D700DDB05A99}"/>
              </a:ext>
            </a:extLst>
          </p:cNvPr>
          <p:cNvSpPr/>
          <p:nvPr/>
        </p:nvSpPr>
        <p:spPr>
          <a:xfrm rot="5400000">
            <a:off x="9148354" y="1630825"/>
            <a:ext cx="720000" cy="720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3BD9D0-7942-4CA7-88F5-2A4D0D01D68F}"/>
              </a:ext>
            </a:extLst>
          </p:cNvPr>
          <p:cNvGrpSpPr/>
          <p:nvPr/>
        </p:nvGrpSpPr>
        <p:grpSpPr>
          <a:xfrm>
            <a:off x="4158739" y="1294056"/>
            <a:ext cx="3240000" cy="3240000"/>
            <a:chOff x="4158739" y="1294056"/>
            <a:chExt cx="3240000" cy="3240000"/>
          </a:xfrm>
        </p:grpSpPr>
        <p:grpSp>
          <p:nvGrpSpPr>
            <p:cNvPr id="533" name="组合 532">
              <a:extLst>
                <a:ext uri="{FF2B5EF4-FFF2-40B4-BE49-F238E27FC236}">
                  <a16:creationId xmlns:a16="http://schemas.microsoft.com/office/drawing/2014/main" id="{98DC8043-DFFD-42F1-AE09-3AA6F049545B}"/>
                </a:ext>
              </a:extLst>
            </p:cNvPr>
            <p:cNvGrpSpPr>
              <a:grpSpLocks noChangeAspect="1"/>
            </p:cNvGrpSpPr>
            <p:nvPr/>
          </p:nvGrpSpPr>
          <p:grpSpPr>
            <a:xfrm rot="2700000">
              <a:off x="4158739" y="1294056"/>
              <a:ext cx="3240000" cy="3240000"/>
              <a:chOff x="586516" y="2076492"/>
              <a:chExt cx="4320000" cy="4320000"/>
            </a:xfrm>
          </p:grpSpPr>
          <p:grpSp>
            <p:nvGrpSpPr>
              <p:cNvPr id="534" name="组合 533">
                <a:extLst>
                  <a:ext uri="{FF2B5EF4-FFF2-40B4-BE49-F238E27FC236}">
                    <a16:creationId xmlns:a16="http://schemas.microsoft.com/office/drawing/2014/main" id="{8CCFC413-2007-4301-BE19-FF200291CF60}"/>
                  </a:ext>
                </a:extLst>
              </p:cNvPr>
              <p:cNvGrpSpPr/>
              <p:nvPr/>
            </p:nvGrpSpPr>
            <p:grpSpPr>
              <a:xfrm>
                <a:off x="2026516" y="2076492"/>
                <a:ext cx="1440000" cy="4320000"/>
                <a:chOff x="1874116" y="2076492"/>
                <a:chExt cx="1440000" cy="4320000"/>
              </a:xfrm>
            </p:grpSpPr>
            <p:grpSp>
              <p:nvGrpSpPr>
                <p:cNvPr id="550" name="组合 549">
                  <a:extLst>
                    <a:ext uri="{FF2B5EF4-FFF2-40B4-BE49-F238E27FC236}">
                      <a16:creationId xmlns:a16="http://schemas.microsoft.com/office/drawing/2014/main" id="{08C8632D-B4E7-4551-AEDA-52D9D4DA1BDB}"/>
                    </a:ext>
                  </a:extLst>
                </p:cNvPr>
                <p:cNvGrpSpPr/>
                <p:nvPr/>
              </p:nvGrpSpPr>
              <p:grpSpPr>
                <a:xfrm>
                  <a:off x="1874116" y="2076492"/>
                  <a:ext cx="1440000" cy="2160000"/>
                  <a:chOff x="2594118" y="1719944"/>
                  <a:chExt cx="1440000" cy="2160000"/>
                </a:xfrm>
              </p:grpSpPr>
              <p:sp>
                <p:nvSpPr>
                  <p:cNvPr id="558" name="任意多边形: 形状 557">
                    <a:extLst>
                      <a:ext uri="{FF2B5EF4-FFF2-40B4-BE49-F238E27FC236}">
                        <a16:creationId xmlns:a16="http://schemas.microsoft.com/office/drawing/2014/main" id="{5E46984D-AC36-4755-A65F-99BE80F0F519}"/>
                      </a:ext>
                    </a:extLst>
                  </p:cNvPr>
                  <p:cNvSpPr/>
                  <p:nvPr/>
                </p:nvSpPr>
                <p:spPr>
                  <a:xfrm>
                    <a:off x="259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9" name="任意多边形: 形状 558">
                    <a:extLst>
                      <a:ext uri="{FF2B5EF4-FFF2-40B4-BE49-F238E27FC236}">
                        <a16:creationId xmlns:a16="http://schemas.microsoft.com/office/drawing/2014/main" id="{48FEFF0B-C342-4B0B-8219-C6780BC47100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0" name="任意多边形: 形状 559">
                    <a:extLst>
                      <a:ext uri="{FF2B5EF4-FFF2-40B4-BE49-F238E27FC236}">
                        <a16:creationId xmlns:a16="http://schemas.microsoft.com/office/drawing/2014/main" id="{B8E73BC0-8C14-47B7-8846-81DA9F77DE01}"/>
                      </a:ext>
                    </a:extLst>
                  </p:cNvPr>
                  <p:cNvSpPr/>
                  <p:nvPr/>
                </p:nvSpPr>
                <p:spPr>
                  <a:xfrm>
                    <a:off x="331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1" name="任意多边形: 形状 560">
                    <a:extLst>
                      <a:ext uri="{FF2B5EF4-FFF2-40B4-BE49-F238E27FC236}">
                        <a16:creationId xmlns:a16="http://schemas.microsoft.com/office/drawing/2014/main" id="{8C752CCB-9D3B-431A-A80C-1845119EEFBE}"/>
                      </a:ext>
                    </a:extLst>
                  </p:cNvPr>
                  <p:cNvSpPr/>
                  <p:nvPr/>
                </p:nvSpPr>
                <p:spPr>
                  <a:xfrm flipH="1">
                    <a:off x="295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2" name="任意多边形: 形状 561">
                    <a:extLst>
                      <a:ext uri="{FF2B5EF4-FFF2-40B4-BE49-F238E27FC236}">
                        <a16:creationId xmlns:a16="http://schemas.microsoft.com/office/drawing/2014/main" id="{D6011B3A-23E8-41FC-9F70-A179B6855088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563" name="任意多边形: 形状 562">
                    <a:extLst>
                      <a:ext uri="{FF2B5EF4-FFF2-40B4-BE49-F238E27FC236}">
                        <a16:creationId xmlns:a16="http://schemas.microsoft.com/office/drawing/2014/main" id="{3DA84D93-54CD-4315-87AE-7EF32250F87A}"/>
                      </a:ext>
                    </a:extLst>
                  </p:cNvPr>
                  <p:cNvSpPr/>
                  <p:nvPr/>
                </p:nvSpPr>
                <p:spPr>
                  <a:xfrm>
                    <a:off x="259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551" name="组合 550">
                  <a:extLst>
                    <a:ext uri="{FF2B5EF4-FFF2-40B4-BE49-F238E27FC236}">
                      <a16:creationId xmlns:a16="http://schemas.microsoft.com/office/drawing/2014/main" id="{687281D7-08E1-4FE8-8C86-18FDAC5F604A}"/>
                    </a:ext>
                  </a:extLst>
                </p:cNvPr>
                <p:cNvGrpSpPr/>
                <p:nvPr/>
              </p:nvGrpSpPr>
              <p:grpSpPr>
                <a:xfrm flipV="1">
                  <a:off x="1874116" y="4236492"/>
                  <a:ext cx="1440000" cy="2160000"/>
                  <a:chOff x="2594118" y="1719944"/>
                  <a:chExt cx="1440000" cy="2160000"/>
                </a:xfrm>
              </p:grpSpPr>
              <p:sp>
                <p:nvSpPr>
                  <p:cNvPr id="552" name="任意多边形: 形状 551">
                    <a:extLst>
                      <a:ext uri="{FF2B5EF4-FFF2-40B4-BE49-F238E27FC236}">
                        <a16:creationId xmlns:a16="http://schemas.microsoft.com/office/drawing/2014/main" id="{93CF7246-B4C5-40D2-946C-F779FBB4CECB}"/>
                      </a:ext>
                    </a:extLst>
                  </p:cNvPr>
                  <p:cNvSpPr/>
                  <p:nvPr/>
                </p:nvSpPr>
                <p:spPr>
                  <a:xfrm>
                    <a:off x="259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3" name="任意多边形: 形状 552">
                    <a:extLst>
                      <a:ext uri="{FF2B5EF4-FFF2-40B4-BE49-F238E27FC236}">
                        <a16:creationId xmlns:a16="http://schemas.microsoft.com/office/drawing/2014/main" id="{CDA6E94C-3AD0-4A95-9362-6FE633DED17D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4" name="任意多边形: 形状 553">
                    <a:extLst>
                      <a:ext uri="{FF2B5EF4-FFF2-40B4-BE49-F238E27FC236}">
                        <a16:creationId xmlns:a16="http://schemas.microsoft.com/office/drawing/2014/main" id="{0A15EE76-FEBA-49A0-BC54-4A4D55611A6C}"/>
                      </a:ext>
                    </a:extLst>
                  </p:cNvPr>
                  <p:cNvSpPr/>
                  <p:nvPr/>
                </p:nvSpPr>
                <p:spPr>
                  <a:xfrm>
                    <a:off x="331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5" name="任意多边形: 形状 554">
                    <a:extLst>
                      <a:ext uri="{FF2B5EF4-FFF2-40B4-BE49-F238E27FC236}">
                        <a16:creationId xmlns:a16="http://schemas.microsoft.com/office/drawing/2014/main" id="{36865C96-BA1D-4394-8323-76C567CA2123}"/>
                      </a:ext>
                    </a:extLst>
                  </p:cNvPr>
                  <p:cNvSpPr/>
                  <p:nvPr/>
                </p:nvSpPr>
                <p:spPr>
                  <a:xfrm flipH="1">
                    <a:off x="295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6" name="任意多边形: 形状 555">
                    <a:extLst>
                      <a:ext uri="{FF2B5EF4-FFF2-40B4-BE49-F238E27FC236}">
                        <a16:creationId xmlns:a16="http://schemas.microsoft.com/office/drawing/2014/main" id="{64CB1E6C-5A1B-45BA-9207-03818CA3F1EB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557" name="任意多边形: 形状 556">
                    <a:extLst>
                      <a:ext uri="{FF2B5EF4-FFF2-40B4-BE49-F238E27FC236}">
                        <a16:creationId xmlns:a16="http://schemas.microsoft.com/office/drawing/2014/main" id="{287FCFFE-D9A9-477A-AF7D-1C4E5603D55D}"/>
                      </a:ext>
                    </a:extLst>
                  </p:cNvPr>
                  <p:cNvSpPr/>
                  <p:nvPr/>
                </p:nvSpPr>
                <p:spPr>
                  <a:xfrm>
                    <a:off x="259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535" name="组合 534">
                <a:extLst>
                  <a:ext uri="{FF2B5EF4-FFF2-40B4-BE49-F238E27FC236}">
                    <a16:creationId xmlns:a16="http://schemas.microsoft.com/office/drawing/2014/main" id="{318AF63C-4F92-40BE-AC0A-E50ED9A6A96A}"/>
                  </a:ext>
                </a:extLst>
              </p:cNvPr>
              <p:cNvGrpSpPr/>
              <p:nvPr/>
            </p:nvGrpSpPr>
            <p:grpSpPr>
              <a:xfrm rot="16200000">
                <a:off x="2026516" y="2076493"/>
                <a:ext cx="1440000" cy="4320000"/>
                <a:chOff x="1874116" y="2076492"/>
                <a:chExt cx="1440000" cy="4320000"/>
              </a:xfrm>
            </p:grpSpPr>
            <p:grpSp>
              <p:nvGrpSpPr>
                <p:cNvPr id="536" name="组合 535">
                  <a:extLst>
                    <a:ext uri="{FF2B5EF4-FFF2-40B4-BE49-F238E27FC236}">
                      <a16:creationId xmlns:a16="http://schemas.microsoft.com/office/drawing/2014/main" id="{0F590BE0-0A1B-4AAF-A772-A6F67D023B98}"/>
                    </a:ext>
                  </a:extLst>
                </p:cNvPr>
                <p:cNvGrpSpPr/>
                <p:nvPr/>
              </p:nvGrpSpPr>
              <p:grpSpPr>
                <a:xfrm>
                  <a:off x="1874116" y="2076492"/>
                  <a:ext cx="1440000" cy="2160000"/>
                  <a:chOff x="2594118" y="1719944"/>
                  <a:chExt cx="1440000" cy="2160000"/>
                </a:xfrm>
              </p:grpSpPr>
              <p:sp>
                <p:nvSpPr>
                  <p:cNvPr id="544" name="任意多边形: 形状 543">
                    <a:extLst>
                      <a:ext uri="{FF2B5EF4-FFF2-40B4-BE49-F238E27FC236}">
                        <a16:creationId xmlns:a16="http://schemas.microsoft.com/office/drawing/2014/main" id="{A51F1308-C13D-4A49-8061-6516286C818C}"/>
                      </a:ext>
                    </a:extLst>
                  </p:cNvPr>
                  <p:cNvSpPr/>
                  <p:nvPr/>
                </p:nvSpPr>
                <p:spPr>
                  <a:xfrm>
                    <a:off x="259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5" name="任意多边形: 形状 544">
                    <a:extLst>
                      <a:ext uri="{FF2B5EF4-FFF2-40B4-BE49-F238E27FC236}">
                        <a16:creationId xmlns:a16="http://schemas.microsoft.com/office/drawing/2014/main" id="{553014BB-B747-43B9-A95E-6B00894538D6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6" name="任意多边形: 形状 545">
                    <a:extLst>
                      <a:ext uri="{FF2B5EF4-FFF2-40B4-BE49-F238E27FC236}">
                        <a16:creationId xmlns:a16="http://schemas.microsoft.com/office/drawing/2014/main" id="{8AC6909C-3B0D-45F5-9F9C-DE692D32B42F}"/>
                      </a:ext>
                    </a:extLst>
                  </p:cNvPr>
                  <p:cNvSpPr/>
                  <p:nvPr/>
                </p:nvSpPr>
                <p:spPr>
                  <a:xfrm>
                    <a:off x="331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7" name="任意多边形: 形状 546">
                    <a:extLst>
                      <a:ext uri="{FF2B5EF4-FFF2-40B4-BE49-F238E27FC236}">
                        <a16:creationId xmlns:a16="http://schemas.microsoft.com/office/drawing/2014/main" id="{19F7C46F-6375-4D5B-A6EC-32790413D23A}"/>
                      </a:ext>
                    </a:extLst>
                  </p:cNvPr>
                  <p:cNvSpPr/>
                  <p:nvPr/>
                </p:nvSpPr>
                <p:spPr>
                  <a:xfrm flipH="1">
                    <a:off x="295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8" name="任意多边形: 形状 547">
                    <a:extLst>
                      <a:ext uri="{FF2B5EF4-FFF2-40B4-BE49-F238E27FC236}">
                        <a16:creationId xmlns:a16="http://schemas.microsoft.com/office/drawing/2014/main" id="{9317468B-B5D1-42AA-99D7-41A66C78DC05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549" name="任意多边形: 形状 548">
                    <a:extLst>
                      <a:ext uri="{FF2B5EF4-FFF2-40B4-BE49-F238E27FC236}">
                        <a16:creationId xmlns:a16="http://schemas.microsoft.com/office/drawing/2014/main" id="{42A63199-DA1A-4C3D-A1D1-9E5E1F9772FB}"/>
                      </a:ext>
                    </a:extLst>
                  </p:cNvPr>
                  <p:cNvSpPr/>
                  <p:nvPr/>
                </p:nvSpPr>
                <p:spPr>
                  <a:xfrm>
                    <a:off x="259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537" name="组合 536">
                  <a:extLst>
                    <a:ext uri="{FF2B5EF4-FFF2-40B4-BE49-F238E27FC236}">
                      <a16:creationId xmlns:a16="http://schemas.microsoft.com/office/drawing/2014/main" id="{C27CD9DB-868D-4274-826D-1D481C4AFC32}"/>
                    </a:ext>
                  </a:extLst>
                </p:cNvPr>
                <p:cNvGrpSpPr/>
                <p:nvPr/>
              </p:nvGrpSpPr>
              <p:grpSpPr>
                <a:xfrm flipV="1">
                  <a:off x="1874116" y="4236492"/>
                  <a:ext cx="1440000" cy="2160000"/>
                  <a:chOff x="2594118" y="1719944"/>
                  <a:chExt cx="1440000" cy="2160000"/>
                </a:xfrm>
              </p:grpSpPr>
              <p:sp>
                <p:nvSpPr>
                  <p:cNvPr id="538" name="任意多边形: 形状 537">
                    <a:extLst>
                      <a:ext uri="{FF2B5EF4-FFF2-40B4-BE49-F238E27FC236}">
                        <a16:creationId xmlns:a16="http://schemas.microsoft.com/office/drawing/2014/main" id="{2CEA828F-64E8-4CFC-8402-9CB97A145AD8}"/>
                      </a:ext>
                    </a:extLst>
                  </p:cNvPr>
                  <p:cNvSpPr/>
                  <p:nvPr/>
                </p:nvSpPr>
                <p:spPr>
                  <a:xfrm>
                    <a:off x="259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9" name="任意多边形: 形状 538">
                    <a:extLst>
                      <a:ext uri="{FF2B5EF4-FFF2-40B4-BE49-F238E27FC236}">
                        <a16:creationId xmlns:a16="http://schemas.microsoft.com/office/drawing/2014/main" id="{C1A8F28E-EE1F-4D69-A027-B009AA6BA337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1719944"/>
                    <a:ext cx="720000" cy="1089092"/>
                  </a:xfrm>
                  <a:custGeom>
                    <a:avLst/>
                    <a:gdLst>
                      <a:gd name="connsiteX0" fmla="*/ 720000 w 720000"/>
                      <a:gd name="connsiteY0" fmla="*/ 0 h 1089092"/>
                      <a:gd name="connsiteX1" fmla="*/ 720000 w 720000"/>
                      <a:gd name="connsiteY1" fmla="*/ 738183 h 1089092"/>
                      <a:gd name="connsiteX2" fmla="*/ 369092 w 720000"/>
                      <a:gd name="connsiteY2" fmla="*/ 1089092 h 1089092"/>
                      <a:gd name="connsiteX3" fmla="*/ 0 w 720000"/>
                      <a:gd name="connsiteY3" fmla="*/ 720000 h 108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089092">
                        <a:moveTo>
                          <a:pt x="720000" y="0"/>
                        </a:moveTo>
                        <a:lnTo>
                          <a:pt x="720000" y="738183"/>
                        </a:lnTo>
                        <a:lnTo>
                          <a:pt x="369092" y="1089092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0" name="任意多边形: 形状 539">
                    <a:extLst>
                      <a:ext uri="{FF2B5EF4-FFF2-40B4-BE49-F238E27FC236}">
                        <a16:creationId xmlns:a16="http://schemas.microsoft.com/office/drawing/2014/main" id="{9EDCD069-88B6-4B53-AFDE-3D931E042050}"/>
                      </a:ext>
                    </a:extLst>
                  </p:cNvPr>
                  <p:cNvSpPr/>
                  <p:nvPr/>
                </p:nvSpPr>
                <p:spPr>
                  <a:xfrm>
                    <a:off x="331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1" name="任意多边形: 形状 540">
                    <a:extLst>
                      <a:ext uri="{FF2B5EF4-FFF2-40B4-BE49-F238E27FC236}">
                        <a16:creationId xmlns:a16="http://schemas.microsoft.com/office/drawing/2014/main" id="{2AED360A-59A1-4248-88B7-BAED1CF02152}"/>
                      </a:ext>
                    </a:extLst>
                  </p:cNvPr>
                  <p:cNvSpPr/>
                  <p:nvPr/>
                </p:nvSpPr>
                <p:spPr>
                  <a:xfrm flipH="1">
                    <a:off x="2954118" y="2439944"/>
                    <a:ext cx="360000" cy="720000"/>
                  </a:xfrm>
                  <a:custGeom>
                    <a:avLst/>
                    <a:gdLst>
                      <a:gd name="connsiteX0" fmla="*/ 0 w 360000"/>
                      <a:gd name="connsiteY0" fmla="*/ 0 h 720000"/>
                      <a:gd name="connsiteX1" fmla="*/ 360000 w 360000"/>
                      <a:gd name="connsiteY1" fmla="*/ 360000 h 720000"/>
                      <a:gd name="connsiteX2" fmla="*/ 0 w 360000"/>
                      <a:gd name="connsiteY2" fmla="*/ 72000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000" h="720000">
                        <a:moveTo>
                          <a:pt x="0" y="0"/>
                        </a:moveTo>
                        <a:lnTo>
                          <a:pt x="360000" y="36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2" name="任意多边形: 形状 541">
                    <a:extLst>
                      <a:ext uri="{FF2B5EF4-FFF2-40B4-BE49-F238E27FC236}">
                        <a16:creationId xmlns:a16="http://schemas.microsoft.com/office/drawing/2014/main" id="{03EF4C68-CD60-45D9-924E-C0AE60E3EB01}"/>
                      </a:ext>
                    </a:extLst>
                  </p:cNvPr>
                  <p:cNvSpPr/>
                  <p:nvPr/>
                </p:nvSpPr>
                <p:spPr>
                  <a:xfrm flipH="1">
                    <a:off x="331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72000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0" y="720000"/>
                        </a:lnTo>
                        <a:lnTo>
                          <a:pt x="720000" y="1440000"/>
                        </a:lnTo>
                        <a:lnTo>
                          <a:pt x="72000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543" name="任意多边形: 形状 542">
                    <a:extLst>
                      <a:ext uri="{FF2B5EF4-FFF2-40B4-BE49-F238E27FC236}">
                        <a16:creationId xmlns:a16="http://schemas.microsoft.com/office/drawing/2014/main" id="{22EB84C1-AC0B-43FA-9BD9-A9E920EC4A8C}"/>
                      </a:ext>
                    </a:extLst>
                  </p:cNvPr>
                  <p:cNvSpPr/>
                  <p:nvPr/>
                </p:nvSpPr>
                <p:spPr>
                  <a:xfrm>
                    <a:off x="2594118" y="2439944"/>
                    <a:ext cx="720000" cy="1440000"/>
                  </a:xfrm>
                  <a:custGeom>
                    <a:avLst/>
                    <a:gdLst>
                      <a:gd name="connsiteX0" fmla="*/ 0 w 720000"/>
                      <a:gd name="connsiteY0" fmla="*/ 0 h 1440000"/>
                      <a:gd name="connsiteX1" fmla="*/ 720000 w 720000"/>
                      <a:gd name="connsiteY1" fmla="*/ 720000 h 1440000"/>
                      <a:gd name="connsiteX2" fmla="*/ 720000 w 720000"/>
                      <a:gd name="connsiteY2" fmla="*/ 1440000 h 1440000"/>
                      <a:gd name="connsiteX3" fmla="*/ 0 w 720000"/>
                      <a:gd name="connsiteY3" fmla="*/ 720000 h 14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000" h="1440000">
                        <a:moveTo>
                          <a:pt x="0" y="0"/>
                        </a:moveTo>
                        <a:lnTo>
                          <a:pt x="720000" y="720000"/>
                        </a:lnTo>
                        <a:lnTo>
                          <a:pt x="720000" y="1440000"/>
                        </a:lnTo>
                        <a:lnTo>
                          <a:pt x="0" y="720000"/>
                        </a:lnTo>
                        <a:close/>
                      </a:path>
                    </a:pathLst>
                  </a:custGeom>
                  <a:solidFill>
                    <a:srgbClr val="E60000"/>
                  </a:solidFill>
                  <a:ln w="3175" cmpd="sng">
                    <a:solidFill>
                      <a:srgbClr val="FFD7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F4E5A82-6CEB-47C3-9E58-12C7760928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8739" y="1834056"/>
              <a:ext cx="2160000" cy="2160000"/>
              <a:chOff x="2235468" y="1776389"/>
              <a:chExt cx="2160000" cy="2160000"/>
            </a:xfrm>
          </p:grpSpPr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D160B7DC-9BDF-43A8-8893-B91BB7DD01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35468" y="1776389"/>
                <a:ext cx="2160000" cy="2160000"/>
                <a:chOff x="586516" y="2076492"/>
                <a:chExt cx="4320000" cy="4320000"/>
              </a:xfrm>
            </p:grpSpPr>
            <p:grpSp>
              <p:nvGrpSpPr>
                <p:cNvPr id="285" name="组合 284">
                  <a:extLst>
                    <a:ext uri="{FF2B5EF4-FFF2-40B4-BE49-F238E27FC236}">
                      <a16:creationId xmlns:a16="http://schemas.microsoft.com/office/drawing/2014/main" id="{8D94252D-18D4-4CAC-9772-1FF2E5610C88}"/>
                    </a:ext>
                  </a:extLst>
                </p:cNvPr>
                <p:cNvGrpSpPr/>
                <p:nvPr/>
              </p:nvGrpSpPr>
              <p:grpSpPr>
                <a:xfrm>
                  <a:off x="2026516" y="2076492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EC7E8D1A-3753-456E-979B-BA2C532EC144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309" name="任意多边形: 形状 308">
                      <a:extLst>
                        <a:ext uri="{FF2B5EF4-FFF2-40B4-BE49-F238E27FC236}">
                          <a16:creationId xmlns:a16="http://schemas.microsoft.com/office/drawing/2014/main" id="{C122A3FD-B709-483A-87FF-51C28D5A7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任意多边形: 形状 309">
                      <a:extLst>
                        <a:ext uri="{FF2B5EF4-FFF2-40B4-BE49-F238E27FC236}">
                          <a16:creationId xmlns:a16="http://schemas.microsoft.com/office/drawing/2014/main" id="{420C489F-62D8-40EF-8724-ED2D9C6D3E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任意多边形: 形状 310">
                      <a:extLst>
                        <a:ext uri="{FF2B5EF4-FFF2-40B4-BE49-F238E27FC236}">
                          <a16:creationId xmlns:a16="http://schemas.microsoft.com/office/drawing/2014/main" id="{0FDFAB58-2C67-4863-A5FB-7C482E674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任意多边形: 形状 311">
                      <a:extLst>
                        <a:ext uri="{FF2B5EF4-FFF2-40B4-BE49-F238E27FC236}">
                          <a16:creationId xmlns:a16="http://schemas.microsoft.com/office/drawing/2014/main" id="{4C019373-CD83-40FC-8EBD-105A4FB16C8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任意多边形: 形状 312">
                      <a:extLst>
                        <a:ext uri="{FF2B5EF4-FFF2-40B4-BE49-F238E27FC236}">
                          <a16:creationId xmlns:a16="http://schemas.microsoft.com/office/drawing/2014/main" id="{B37EE2C9-DB05-47DE-837C-E8AC388EA7D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314" name="任意多边形: 形状 313">
                      <a:extLst>
                        <a:ext uri="{FF2B5EF4-FFF2-40B4-BE49-F238E27FC236}">
                          <a16:creationId xmlns:a16="http://schemas.microsoft.com/office/drawing/2014/main" id="{3B83ACED-2F10-49E7-B8DC-EE1A894A10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22EDA461-17EF-403D-BB9C-E9720114A42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303" name="任意多边形: 形状 302">
                      <a:extLst>
                        <a:ext uri="{FF2B5EF4-FFF2-40B4-BE49-F238E27FC236}">
                          <a16:creationId xmlns:a16="http://schemas.microsoft.com/office/drawing/2014/main" id="{7D3E10E8-6DD1-44A9-B00C-FD1616287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任意多边形: 形状 303">
                      <a:extLst>
                        <a:ext uri="{FF2B5EF4-FFF2-40B4-BE49-F238E27FC236}">
                          <a16:creationId xmlns:a16="http://schemas.microsoft.com/office/drawing/2014/main" id="{571760C4-6118-4E59-8508-C7AA61D5F0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任意多边形: 形状 304">
                      <a:extLst>
                        <a:ext uri="{FF2B5EF4-FFF2-40B4-BE49-F238E27FC236}">
                          <a16:creationId xmlns:a16="http://schemas.microsoft.com/office/drawing/2014/main" id="{0B17075A-1449-4AD8-80ED-F0AFBD05D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任意多边形: 形状 305">
                      <a:extLst>
                        <a:ext uri="{FF2B5EF4-FFF2-40B4-BE49-F238E27FC236}">
                          <a16:creationId xmlns:a16="http://schemas.microsoft.com/office/drawing/2014/main" id="{979C4885-5339-4D36-8A64-1481E59DEB4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任意多边形: 形状 306">
                      <a:extLst>
                        <a:ext uri="{FF2B5EF4-FFF2-40B4-BE49-F238E27FC236}">
                          <a16:creationId xmlns:a16="http://schemas.microsoft.com/office/drawing/2014/main" id="{23360406-6008-4BD1-A90E-6AF1F9CB8B8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308" name="任意多边形: 形状 307">
                      <a:extLst>
                        <a:ext uri="{FF2B5EF4-FFF2-40B4-BE49-F238E27FC236}">
                          <a16:creationId xmlns:a16="http://schemas.microsoft.com/office/drawing/2014/main" id="{42C1E92A-08AC-4348-B093-86FC18A44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41518450-5EF9-4FF0-B4E0-F70E5354D3AD}"/>
                    </a:ext>
                  </a:extLst>
                </p:cNvPr>
                <p:cNvGrpSpPr/>
                <p:nvPr/>
              </p:nvGrpSpPr>
              <p:grpSpPr>
                <a:xfrm rot="16200000">
                  <a:off x="2026516" y="2076493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287" name="组合 286">
                    <a:extLst>
                      <a:ext uri="{FF2B5EF4-FFF2-40B4-BE49-F238E27FC236}">
                        <a16:creationId xmlns:a16="http://schemas.microsoft.com/office/drawing/2014/main" id="{19F8DE4F-2DB4-4E98-A8B0-F75EFDD11C08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295" name="任意多边形: 形状 294">
                      <a:extLst>
                        <a:ext uri="{FF2B5EF4-FFF2-40B4-BE49-F238E27FC236}">
                          <a16:creationId xmlns:a16="http://schemas.microsoft.com/office/drawing/2014/main" id="{72210DBC-66C4-40DA-A672-E57FAE1B7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任意多边形: 形状 295">
                      <a:extLst>
                        <a:ext uri="{FF2B5EF4-FFF2-40B4-BE49-F238E27FC236}">
                          <a16:creationId xmlns:a16="http://schemas.microsoft.com/office/drawing/2014/main" id="{EAB8C6AA-99DA-4326-97D6-2CB6DC6036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任意多边形: 形状 296">
                      <a:extLst>
                        <a:ext uri="{FF2B5EF4-FFF2-40B4-BE49-F238E27FC236}">
                          <a16:creationId xmlns:a16="http://schemas.microsoft.com/office/drawing/2014/main" id="{3AAD9A42-F259-4ED4-8BFE-0BAC1C76E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任意多边形: 形状 297">
                      <a:extLst>
                        <a:ext uri="{FF2B5EF4-FFF2-40B4-BE49-F238E27FC236}">
                          <a16:creationId xmlns:a16="http://schemas.microsoft.com/office/drawing/2014/main" id="{E7FA4BC2-F162-440D-B6BE-C0E48FDFBE4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任意多边形: 形状 298">
                      <a:extLst>
                        <a:ext uri="{FF2B5EF4-FFF2-40B4-BE49-F238E27FC236}">
                          <a16:creationId xmlns:a16="http://schemas.microsoft.com/office/drawing/2014/main" id="{A2F25838-FA16-4930-9F1A-F5C7387CD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300" name="任意多边形: 形状 299">
                      <a:extLst>
                        <a:ext uri="{FF2B5EF4-FFF2-40B4-BE49-F238E27FC236}">
                          <a16:creationId xmlns:a16="http://schemas.microsoft.com/office/drawing/2014/main" id="{355E91C7-069D-43F7-9B0E-9708E6BA4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288" name="组合 287">
                    <a:extLst>
                      <a:ext uri="{FF2B5EF4-FFF2-40B4-BE49-F238E27FC236}">
                        <a16:creationId xmlns:a16="http://schemas.microsoft.com/office/drawing/2014/main" id="{D82F46AE-0FF8-4A94-B8C0-E1992949BCB6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289" name="任意多边形: 形状 288">
                      <a:extLst>
                        <a:ext uri="{FF2B5EF4-FFF2-40B4-BE49-F238E27FC236}">
                          <a16:creationId xmlns:a16="http://schemas.microsoft.com/office/drawing/2014/main" id="{EBF52B6D-EDCA-49DB-B7E5-DF69BC28B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任意多边形: 形状 289">
                      <a:extLst>
                        <a:ext uri="{FF2B5EF4-FFF2-40B4-BE49-F238E27FC236}">
                          <a16:creationId xmlns:a16="http://schemas.microsoft.com/office/drawing/2014/main" id="{682148EE-9430-4817-8EBC-5F8565E7C82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任意多边形: 形状 290">
                      <a:extLst>
                        <a:ext uri="{FF2B5EF4-FFF2-40B4-BE49-F238E27FC236}">
                          <a16:creationId xmlns:a16="http://schemas.microsoft.com/office/drawing/2014/main" id="{87F4FE53-619D-4E93-9B8A-B78BB323F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任意多边形: 形状 291">
                      <a:extLst>
                        <a:ext uri="{FF2B5EF4-FFF2-40B4-BE49-F238E27FC236}">
                          <a16:creationId xmlns:a16="http://schemas.microsoft.com/office/drawing/2014/main" id="{9108D73B-AF12-4B6D-AB11-1EAA60FA2EA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任意多边形: 形状 292">
                      <a:extLst>
                        <a:ext uri="{FF2B5EF4-FFF2-40B4-BE49-F238E27FC236}">
                          <a16:creationId xmlns:a16="http://schemas.microsoft.com/office/drawing/2014/main" id="{5AD5341A-6469-4565-8BD3-2A74B0AE7E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294" name="任意多边形: 形状 293">
                      <a:extLst>
                        <a:ext uri="{FF2B5EF4-FFF2-40B4-BE49-F238E27FC236}">
                          <a16:creationId xmlns:a16="http://schemas.microsoft.com/office/drawing/2014/main" id="{7743D338-D880-4F4C-8CFC-B04C798CA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A73874C3-D3FF-46F5-B40F-A5A85E11B5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>
                <a:off x="2775468" y="2316389"/>
                <a:ext cx="1080000" cy="1080000"/>
                <a:chOff x="586516" y="2076492"/>
                <a:chExt cx="4320000" cy="4320000"/>
              </a:xfrm>
            </p:grpSpPr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71809F01-453F-455B-977B-F8925B76B92B}"/>
                    </a:ext>
                  </a:extLst>
                </p:cNvPr>
                <p:cNvGrpSpPr/>
                <p:nvPr/>
              </p:nvGrpSpPr>
              <p:grpSpPr>
                <a:xfrm>
                  <a:off x="2026516" y="2076492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155" name="组合 154">
                    <a:extLst>
                      <a:ext uri="{FF2B5EF4-FFF2-40B4-BE49-F238E27FC236}">
                        <a16:creationId xmlns:a16="http://schemas.microsoft.com/office/drawing/2014/main" id="{0F27089A-6FCA-4C09-ACD4-16755CBCEFFD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163" name="任意多边形: 形状 162">
                      <a:extLst>
                        <a:ext uri="{FF2B5EF4-FFF2-40B4-BE49-F238E27FC236}">
                          <a16:creationId xmlns:a16="http://schemas.microsoft.com/office/drawing/2014/main" id="{F8292B8B-6354-4F9A-A493-A83311052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任意多边形: 形状 163">
                      <a:extLst>
                        <a:ext uri="{FF2B5EF4-FFF2-40B4-BE49-F238E27FC236}">
                          <a16:creationId xmlns:a16="http://schemas.microsoft.com/office/drawing/2014/main" id="{D08EBB05-F119-4480-8386-FA49B588C68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任意多边形: 形状 164">
                      <a:extLst>
                        <a:ext uri="{FF2B5EF4-FFF2-40B4-BE49-F238E27FC236}">
                          <a16:creationId xmlns:a16="http://schemas.microsoft.com/office/drawing/2014/main" id="{9878A07A-4E20-426E-9103-DF28F262C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任意多边形: 形状 165">
                      <a:extLst>
                        <a:ext uri="{FF2B5EF4-FFF2-40B4-BE49-F238E27FC236}">
                          <a16:creationId xmlns:a16="http://schemas.microsoft.com/office/drawing/2014/main" id="{D47CF32A-FBA0-4CAD-B68C-9C7A73B6113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任意多边形: 形状 166">
                      <a:extLst>
                        <a:ext uri="{FF2B5EF4-FFF2-40B4-BE49-F238E27FC236}">
                          <a16:creationId xmlns:a16="http://schemas.microsoft.com/office/drawing/2014/main" id="{D20E5415-0124-4A13-A181-293D3DEDFEE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168" name="任意多边形: 形状 167">
                      <a:extLst>
                        <a:ext uri="{FF2B5EF4-FFF2-40B4-BE49-F238E27FC236}">
                          <a16:creationId xmlns:a16="http://schemas.microsoft.com/office/drawing/2014/main" id="{4E8F69CA-1060-4966-A47A-EF4E076B7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156" name="组合 155">
                    <a:extLst>
                      <a:ext uri="{FF2B5EF4-FFF2-40B4-BE49-F238E27FC236}">
                        <a16:creationId xmlns:a16="http://schemas.microsoft.com/office/drawing/2014/main" id="{CCE3CBF8-8DBB-41B1-8F3A-001EA717C8F3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157" name="任意多边形: 形状 156">
                      <a:extLst>
                        <a:ext uri="{FF2B5EF4-FFF2-40B4-BE49-F238E27FC236}">
                          <a16:creationId xmlns:a16="http://schemas.microsoft.com/office/drawing/2014/main" id="{5F5D9183-4F95-42CA-921B-A76D50EFB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任意多边形: 形状 157">
                      <a:extLst>
                        <a:ext uri="{FF2B5EF4-FFF2-40B4-BE49-F238E27FC236}">
                          <a16:creationId xmlns:a16="http://schemas.microsoft.com/office/drawing/2014/main" id="{A646C271-0678-4619-BD01-AE9F3A36045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任意多边形: 形状 158">
                      <a:extLst>
                        <a:ext uri="{FF2B5EF4-FFF2-40B4-BE49-F238E27FC236}">
                          <a16:creationId xmlns:a16="http://schemas.microsoft.com/office/drawing/2014/main" id="{A70D4719-2C79-4279-A45C-96AED7830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任意多边形: 形状 159">
                      <a:extLst>
                        <a:ext uri="{FF2B5EF4-FFF2-40B4-BE49-F238E27FC236}">
                          <a16:creationId xmlns:a16="http://schemas.microsoft.com/office/drawing/2014/main" id="{746A2A37-60E6-4544-B445-5368B69F371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任意多边形: 形状 160">
                      <a:extLst>
                        <a:ext uri="{FF2B5EF4-FFF2-40B4-BE49-F238E27FC236}">
                          <a16:creationId xmlns:a16="http://schemas.microsoft.com/office/drawing/2014/main" id="{C2E25110-FCB3-42BF-AB7A-2006D0E6A9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162" name="任意多边形: 形状 161">
                      <a:extLst>
                        <a:ext uri="{FF2B5EF4-FFF2-40B4-BE49-F238E27FC236}">
                          <a16:creationId xmlns:a16="http://schemas.microsoft.com/office/drawing/2014/main" id="{F24DC7C9-FB73-4B14-A7B3-AEDC1E687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  <p:grpSp>
              <p:nvGrpSpPr>
                <p:cNvPr id="140" name="组合 139">
                  <a:extLst>
                    <a:ext uri="{FF2B5EF4-FFF2-40B4-BE49-F238E27FC236}">
                      <a16:creationId xmlns:a16="http://schemas.microsoft.com/office/drawing/2014/main" id="{32C7DCB9-0FBE-4A1C-86BA-3C2A54164217}"/>
                    </a:ext>
                  </a:extLst>
                </p:cNvPr>
                <p:cNvGrpSpPr/>
                <p:nvPr/>
              </p:nvGrpSpPr>
              <p:grpSpPr>
                <a:xfrm rot="16200000">
                  <a:off x="2026516" y="2076493"/>
                  <a:ext cx="1440000" cy="4320000"/>
                  <a:chOff x="1874116" y="2076492"/>
                  <a:chExt cx="1440000" cy="4320000"/>
                </a:xfrm>
              </p:grpSpPr>
              <p:grpSp>
                <p:nvGrpSpPr>
                  <p:cNvPr id="141" name="组合 140">
                    <a:extLst>
                      <a:ext uri="{FF2B5EF4-FFF2-40B4-BE49-F238E27FC236}">
                        <a16:creationId xmlns:a16="http://schemas.microsoft.com/office/drawing/2014/main" id="{767ED511-380F-4A99-B381-B8AB2899477E}"/>
                      </a:ext>
                    </a:extLst>
                  </p:cNvPr>
                  <p:cNvGrpSpPr/>
                  <p:nvPr/>
                </p:nvGrpSpPr>
                <p:grpSpPr>
                  <a:xfrm>
                    <a:off x="1874116" y="207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149" name="任意多边形: 形状 148">
                      <a:extLst>
                        <a:ext uri="{FF2B5EF4-FFF2-40B4-BE49-F238E27FC236}">
                          <a16:creationId xmlns:a16="http://schemas.microsoft.com/office/drawing/2014/main" id="{6D7F6E15-A09E-43C9-947F-C35BCED77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任意多边形: 形状 149">
                      <a:extLst>
                        <a:ext uri="{FF2B5EF4-FFF2-40B4-BE49-F238E27FC236}">
                          <a16:creationId xmlns:a16="http://schemas.microsoft.com/office/drawing/2014/main" id="{AE2F7CB4-8C68-4810-BAA4-72F59F42B9A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任意多边形: 形状 150">
                      <a:extLst>
                        <a:ext uri="{FF2B5EF4-FFF2-40B4-BE49-F238E27FC236}">
                          <a16:creationId xmlns:a16="http://schemas.microsoft.com/office/drawing/2014/main" id="{69FC12C5-B928-4C1F-BC6F-60D816332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任意多边形: 形状 151">
                      <a:extLst>
                        <a:ext uri="{FF2B5EF4-FFF2-40B4-BE49-F238E27FC236}">
                          <a16:creationId xmlns:a16="http://schemas.microsoft.com/office/drawing/2014/main" id="{45A5F976-8E05-4744-A824-0E0F386FD86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任意多边形: 形状 152">
                      <a:extLst>
                        <a:ext uri="{FF2B5EF4-FFF2-40B4-BE49-F238E27FC236}">
                          <a16:creationId xmlns:a16="http://schemas.microsoft.com/office/drawing/2014/main" id="{ED7A7C28-667E-4D97-B16E-30ACC0EC52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154" name="任意多边形: 形状 153">
                      <a:extLst>
                        <a:ext uri="{FF2B5EF4-FFF2-40B4-BE49-F238E27FC236}">
                          <a16:creationId xmlns:a16="http://schemas.microsoft.com/office/drawing/2014/main" id="{8105A2B0-7DA8-42F0-9706-5617FEA4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  <p:grpSp>
                <p:nvGrpSpPr>
                  <p:cNvPr id="142" name="组合 141">
                    <a:extLst>
                      <a:ext uri="{FF2B5EF4-FFF2-40B4-BE49-F238E27FC236}">
                        <a16:creationId xmlns:a16="http://schemas.microsoft.com/office/drawing/2014/main" id="{E537E212-BE2C-4EB0-8B5E-440649ADC9FE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874116" y="4236492"/>
                    <a:ext cx="1440000" cy="2160000"/>
                    <a:chOff x="2594118" y="1719944"/>
                    <a:chExt cx="1440000" cy="2160000"/>
                  </a:xfrm>
                </p:grpSpPr>
                <p:sp>
                  <p:nvSpPr>
                    <p:cNvPr id="143" name="任意多边形: 形状 142">
                      <a:extLst>
                        <a:ext uri="{FF2B5EF4-FFF2-40B4-BE49-F238E27FC236}">
                          <a16:creationId xmlns:a16="http://schemas.microsoft.com/office/drawing/2014/main" id="{D5DF3AAC-BDE2-4843-A2FF-225601B36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任意多边形: 形状 143">
                      <a:extLst>
                        <a:ext uri="{FF2B5EF4-FFF2-40B4-BE49-F238E27FC236}">
                          <a16:creationId xmlns:a16="http://schemas.microsoft.com/office/drawing/2014/main" id="{704436FC-F3E6-45B7-A04A-91EC6375C8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1719944"/>
                      <a:ext cx="720000" cy="1089092"/>
                    </a:xfrm>
                    <a:custGeom>
                      <a:avLst/>
                      <a:gdLst>
                        <a:gd name="connsiteX0" fmla="*/ 720000 w 720000"/>
                        <a:gd name="connsiteY0" fmla="*/ 0 h 1089092"/>
                        <a:gd name="connsiteX1" fmla="*/ 720000 w 720000"/>
                        <a:gd name="connsiteY1" fmla="*/ 738183 h 1089092"/>
                        <a:gd name="connsiteX2" fmla="*/ 369092 w 720000"/>
                        <a:gd name="connsiteY2" fmla="*/ 1089092 h 1089092"/>
                        <a:gd name="connsiteX3" fmla="*/ 0 w 720000"/>
                        <a:gd name="connsiteY3" fmla="*/ 720000 h 1089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089092">
                          <a:moveTo>
                            <a:pt x="720000" y="0"/>
                          </a:moveTo>
                          <a:lnTo>
                            <a:pt x="720000" y="738183"/>
                          </a:lnTo>
                          <a:lnTo>
                            <a:pt x="369092" y="1089092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任意多边形: 形状 144">
                      <a:extLst>
                        <a:ext uri="{FF2B5EF4-FFF2-40B4-BE49-F238E27FC236}">
                          <a16:creationId xmlns:a16="http://schemas.microsoft.com/office/drawing/2014/main" id="{DDB5AB2C-05E5-476A-B38F-A2EC1EA07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任意多边形: 形状 145">
                      <a:extLst>
                        <a:ext uri="{FF2B5EF4-FFF2-40B4-BE49-F238E27FC236}">
                          <a16:creationId xmlns:a16="http://schemas.microsoft.com/office/drawing/2014/main" id="{EE72E1B8-F2D5-438B-9373-06E31CFB905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54118" y="2439944"/>
                      <a:ext cx="360000" cy="720000"/>
                    </a:xfrm>
                    <a:custGeom>
                      <a:avLst/>
                      <a:gdLst>
                        <a:gd name="connsiteX0" fmla="*/ 0 w 360000"/>
                        <a:gd name="connsiteY0" fmla="*/ 0 h 720000"/>
                        <a:gd name="connsiteX1" fmla="*/ 360000 w 360000"/>
                        <a:gd name="connsiteY1" fmla="*/ 360000 h 720000"/>
                        <a:gd name="connsiteX2" fmla="*/ 0 w 360000"/>
                        <a:gd name="connsiteY2" fmla="*/ 720000 h 72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60000" h="720000">
                          <a:moveTo>
                            <a:pt x="0" y="0"/>
                          </a:moveTo>
                          <a:lnTo>
                            <a:pt x="360000" y="36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任意多边形: 形状 146">
                      <a:extLst>
                        <a:ext uri="{FF2B5EF4-FFF2-40B4-BE49-F238E27FC236}">
                          <a16:creationId xmlns:a16="http://schemas.microsoft.com/office/drawing/2014/main" id="{A7057DC0-A3FA-4092-8668-53068C06805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31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72000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0" y="720000"/>
                          </a:lnTo>
                          <a:lnTo>
                            <a:pt x="720000" y="1440000"/>
                          </a:lnTo>
                          <a:lnTo>
                            <a:pt x="72000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  <p:sp>
                  <p:nvSpPr>
                    <p:cNvPr id="148" name="任意多边形: 形状 147">
                      <a:extLst>
                        <a:ext uri="{FF2B5EF4-FFF2-40B4-BE49-F238E27FC236}">
                          <a16:creationId xmlns:a16="http://schemas.microsoft.com/office/drawing/2014/main" id="{C57A7449-19B5-4294-B807-F5E2EE09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4118" y="2439944"/>
                      <a:ext cx="720000" cy="1440000"/>
                    </a:xfrm>
                    <a:custGeom>
                      <a:avLst/>
                      <a:gdLst>
                        <a:gd name="connsiteX0" fmla="*/ 0 w 720000"/>
                        <a:gd name="connsiteY0" fmla="*/ 0 h 1440000"/>
                        <a:gd name="connsiteX1" fmla="*/ 720000 w 720000"/>
                        <a:gd name="connsiteY1" fmla="*/ 720000 h 1440000"/>
                        <a:gd name="connsiteX2" fmla="*/ 720000 w 720000"/>
                        <a:gd name="connsiteY2" fmla="*/ 1440000 h 1440000"/>
                        <a:gd name="connsiteX3" fmla="*/ 0 w 720000"/>
                        <a:gd name="connsiteY3" fmla="*/ 720000 h 144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20000" h="1440000">
                          <a:moveTo>
                            <a:pt x="0" y="0"/>
                          </a:moveTo>
                          <a:lnTo>
                            <a:pt x="720000" y="720000"/>
                          </a:lnTo>
                          <a:lnTo>
                            <a:pt x="720000" y="1440000"/>
                          </a:lnTo>
                          <a:lnTo>
                            <a:pt x="0" y="720000"/>
                          </a:lnTo>
                          <a:close/>
                        </a:path>
                      </a:pathLst>
                    </a:custGeom>
                    <a:solidFill>
                      <a:srgbClr val="E60000"/>
                    </a:solidFill>
                    <a:ln w="3175" cmpd="sng">
                      <a:solidFill>
                        <a:srgbClr val="FFD7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409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颐亲王</dc:creator>
  <cp:lastModifiedBy>颐亲王</cp:lastModifiedBy>
  <cp:revision>88</cp:revision>
  <dcterms:created xsi:type="dcterms:W3CDTF">2020-07-07T11:19:51Z</dcterms:created>
  <dcterms:modified xsi:type="dcterms:W3CDTF">2020-07-13T09:44:34Z</dcterms:modified>
</cp:coreProperties>
</file>