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D8C"/>
    <a:srgbClr val="6C5836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6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8616-02BB-493E-BA64-F2D70E1EFDC4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5CBD6-5588-4F92-8214-CA814FDEE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110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8616-02BB-493E-BA64-F2D70E1EFDC4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5CBD6-5588-4F92-8214-CA814FDEE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976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8616-02BB-493E-BA64-F2D70E1EFDC4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5CBD6-5588-4F92-8214-CA814FDEE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97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8616-02BB-493E-BA64-F2D70E1EFDC4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5CBD6-5588-4F92-8214-CA814FDEE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7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8616-02BB-493E-BA64-F2D70E1EFDC4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5CBD6-5588-4F92-8214-CA814FDEE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434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8616-02BB-493E-BA64-F2D70E1EFDC4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5CBD6-5588-4F92-8214-CA814FDEE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34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8616-02BB-493E-BA64-F2D70E1EFDC4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5CBD6-5588-4F92-8214-CA814FDEE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231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8616-02BB-493E-BA64-F2D70E1EFDC4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5CBD6-5588-4F92-8214-CA814FDEE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301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8616-02BB-493E-BA64-F2D70E1EFDC4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5CBD6-5588-4F92-8214-CA814FDEE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9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8616-02BB-493E-BA64-F2D70E1EFDC4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5CBD6-5588-4F92-8214-CA814FDEE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447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8616-02BB-493E-BA64-F2D70E1EFDC4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5CBD6-5588-4F92-8214-CA814FDEE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416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B8616-02BB-493E-BA64-F2D70E1EFDC4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5CBD6-5588-4F92-8214-CA814FDEE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537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233" y="256598"/>
            <a:ext cx="7979764" cy="6467973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4975" y="3147579"/>
            <a:ext cx="2867025" cy="1590675"/>
          </a:xfrm>
          <a:prstGeom prst="rect">
            <a:avLst/>
          </a:prstGeom>
          <a:solidFill>
            <a:srgbClr val="FCFCFC"/>
          </a:solidFill>
        </p:spPr>
      </p:pic>
    </p:spTree>
    <p:extLst>
      <p:ext uri="{BB962C8B-B14F-4D97-AF65-F5344CB8AC3E}">
        <p14:creationId xmlns:p14="http://schemas.microsoft.com/office/powerpoint/2010/main" val="2996394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19" y="306942"/>
            <a:ext cx="8708399" cy="6241771"/>
          </a:xfrm>
          <a:prstGeom prst="rect">
            <a:avLst/>
          </a:prstGeom>
          <a:solidFill>
            <a:srgbClr val="6C5836"/>
          </a:solidFill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322" y="3427827"/>
            <a:ext cx="47625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741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1326091" cy="756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954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386" y="711200"/>
            <a:ext cx="5715000" cy="3810000"/>
          </a:xfrm>
          <a:prstGeom prst="rect">
            <a:avLst/>
          </a:prstGeom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336" y="866417"/>
            <a:ext cx="7535327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849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028" y="2249715"/>
            <a:ext cx="6439481" cy="3378199"/>
          </a:xfrm>
          <a:prstGeom prst="rect">
            <a:avLst/>
          </a:prstGeom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057" y="333659"/>
            <a:ext cx="3875314" cy="263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357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0</Words>
  <Application>Microsoft Office PowerPoint</Application>
  <PresentationFormat>宽屏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Seymour.X</dc:creator>
  <cp:lastModifiedBy>Seymour.X</cp:lastModifiedBy>
  <cp:revision>10</cp:revision>
  <dcterms:created xsi:type="dcterms:W3CDTF">2020-10-28T10:04:35Z</dcterms:created>
  <dcterms:modified xsi:type="dcterms:W3CDTF">2020-10-28T11:12:12Z</dcterms:modified>
</cp:coreProperties>
</file>