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86" r:id="rId5"/>
    <p:sldId id="287" r:id="rId6"/>
    <p:sldId id="288" r:id="rId7"/>
    <p:sldId id="289" r:id="rId8"/>
    <p:sldId id="290" r:id="rId9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9" autoAdjust="0"/>
    <p:restoredTop sz="94660"/>
  </p:normalViewPr>
  <p:slideViewPr>
    <p:cSldViewPr>
      <p:cViewPr varScale="1">
        <p:scale>
          <a:sx n="68" d="100"/>
          <a:sy n="68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a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427155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92147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0921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562670"/>
            <a:ext cx="8928992" cy="778098"/>
          </a:xfrm>
        </p:spPr>
        <p:txBody>
          <a:bodyPr>
            <a:normAutofit/>
          </a:bodyPr>
          <a:lstStyle>
            <a:lvl1pPr>
              <a:defRPr sz="4000" b="1" baseline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Título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742950" indent="-28575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a-E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691680" y="6427150"/>
            <a:ext cx="7452320" cy="4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a-E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David Martos </a:t>
            </a:r>
            <a:r>
              <a:rPr lang="ca-E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MVP SharePoint Server | http://david-martos.blogspot.com | @davidmartos</a:t>
            </a:r>
            <a:endParaRPr lang="ca-E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7504" y="6309320"/>
            <a:ext cx="8928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07504" y="476672"/>
            <a:ext cx="8928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adm\Pictures\logos\MVP_Horizontal_300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32"/>
          <a:stretch/>
        </p:blipFill>
        <p:spPr bwMode="auto">
          <a:xfrm>
            <a:off x="107504" y="6427149"/>
            <a:ext cx="702078" cy="29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Pictures\spenta_logo_blau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2544" y="50537"/>
            <a:ext cx="1443952" cy="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dministrator\Pictures\sugcat[2]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8" t="7022" r="2003" b="30058"/>
          <a:stretch/>
        </p:blipFill>
        <p:spPr bwMode="auto">
          <a:xfrm>
            <a:off x="107504" y="118632"/>
            <a:ext cx="1656587" cy="22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2051720" y="30976"/>
            <a:ext cx="526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ALM y SharePoint 2010 – ¿Se puede?</a:t>
            </a:r>
            <a:endParaRPr lang="ca-ES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9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42452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45504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8438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40489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415375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139989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a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35005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ca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AB12-79EE-4C4A-9A9C-24CFDD55524B}" type="datetimeFigureOut">
              <a:rPr lang="ca-ES" smtClean="0"/>
              <a:pPr/>
              <a:t>30/12/2011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910E-4664-43AF-A990-7DF079128836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4102418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idchappell.com/writing/white_papers/What_is_ALM_v2.0&#8211;Chappell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44149"/>
          </a:xfrm>
        </p:spPr>
        <p:txBody>
          <a:bodyPr>
            <a:normAutofit fontScale="90000"/>
          </a:bodyPr>
          <a:lstStyle/>
          <a:p>
            <a:r>
              <a:rPr lang="ca-ES" sz="7800" b="1" dirty="0" err="1" smtClean="0"/>
              <a:t>Programming</a:t>
            </a:r>
            <a:r>
              <a:rPr lang="ca-ES" sz="7800" b="1" dirty="0" smtClean="0"/>
              <a:t> II</a:t>
            </a:r>
            <a:r>
              <a:rPr lang="ca-ES" sz="7800" b="1" dirty="0" smtClean="0"/>
              <a:t/>
            </a:r>
            <a:br>
              <a:rPr lang="ca-ES" sz="7800" b="1" dirty="0" smtClean="0"/>
            </a:br>
            <a:r>
              <a:rPr lang="ca-E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Start</a:t>
            </a:r>
            <a:r>
              <a:rPr lang="ca-E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...</a:t>
            </a:r>
            <a:r>
              <a:rPr lang="ca-E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ca-E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99592" y="4797152"/>
            <a:ext cx="684076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ca-ES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907704" y="458112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Luis G. Rodríguez</a:t>
            </a:r>
          </a:p>
          <a:p>
            <a:pPr algn="r"/>
            <a:r>
              <a:rPr lang="es-ES" dirty="0" smtClean="0"/>
              <a:t>lgrodrigueza@Team-pro.es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724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3240360"/>
          </a:xfrm>
        </p:spPr>
        <p:txBody>
          <a:bodyPr>
            <a:normAutofit/>
          </a:bodyPr>
          <a:lstStyle/>
          <a:p>
            <a:r>
              <a:rPr lang="ca-ES" dirty="0" err="1" smtClean="0"/>
              <a:t>Programmer</a:t>
            </a:r>
            <a:r>
              <a:rPr lang="ca-ES" dirty="0" smtClean="0"/>
              <a:t> </a:t>
            </a:r>
            <a:r>
              <a:rPr lang="ca-ES" dirty="0" err="1" smtClean="0"/>
              <a:t>vs</a:t>
            </a:r>
            <a:r>
              <a:rPr lang="ca-ES" dirty="0" smtClean="0"/>
              <a:t> </a:t>
            </a:r>
            <a:r>
              <a:rPr lang="ca-ES" dirty="0" err="1" smtClean="0"/>
              <a:t>Developer</a:t>
            </a:r>
            <a:r>
              <a:rPr lang="ca-ES" dirty="0" smtClean="0"/>
              <a:t/>
            </a:r>
            <a:br>
              <a:rPr lang="ca-ES" dirty="0" smtClean="0"/>
            </a:br>
            <a: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Software </a:t>
            </a:r>
            <a:r>
              <a:rPr lang="ca-ES" sz="4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Craftsmanship</a:t>
            </a:r>
            <a: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ca-ES" sz="4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Hackers</a:t>
            </a:r>
            <a: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&amp; </a:t>
            </a:r>
            <a:r>
              <a:rPr lang="ca-ES" sz="40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Painters</a:t>
            </a:r>
            <a:r>
              <a:rPr lang="ca-ES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*</a:t>
            </a:r>
            <a:r>
              <a:rPr lang="ca-ES" dirty="0" smtClean="0"/>
              <a:t/>
            </a:r>
            <a:br>
              <a:rPr lang="ca-ES" dirty="0" smtClean="0"/>
            </a:br>
            <a:endParaRPr lang="ca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40968"/>
            <a:ext cx="223224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827584" y="573325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http</a:t>
            </a:r>
            <a:r>
              <a:rPr lang="es-ES" dirty="0" smtClean="0"/>
              <a:t>://www.paulgraham.com/hp.html</a:t>
            </a:r>
            <a:endParaRPr lang="es-E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924944"/>
            <a:ext cx="1944216" cy="229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84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2044149"/>
          </a:xfrm>
        </p:spPr>
        <p:txBody>
          <a:bodyPr>
            <a:normAutofit/>
          </a:bodyPr>
          <a:lstStyle/>
          <a:p>
            <a:r>
              <a:rPr lang="ca-ES" sz="7800" b="1" dirty="0" err="1" smtClean="0"/>
              <a:t>Write</a:t>
            </a:r>
            <a:r>
              <a:rPr lang="ca-ES" sz="7800" b="1" dirty="0" smtClean="0"/>
              <a:t> </a:t>
            </a:r>
            <a:r>
              <a:rPr lang="ca-ES" sz="7800" b="1" dirty="0" err="1" smtClean="0"/>
              <a:t>Better</a:t>
            </a:r>
            <a:r>
              <a:rPr lang="ca-ES" sz="7800" b="1" dirty="0" smtClean="0"/>
              <a:t> </a:t>
            </a:r>
            <a:r>
              <a:rPr lang="ca-ES" sz="7800" b="1" dirty="0" err="1" smtClean="0"/>
              <a:t>code</a:t>
            </a:r>
            <a:r>
              <a:rPr lang="ca-ES" sz="7800" b="1" dirty="0" smtClean="0"/>
              <a:t/>
            </a:r>
            <a:br>
              <a:rPr lang="ca-ES" sz="7800" b="1" dirty="0" smtClean="0"/>
            </a:br>
            <a:r>
              <a:rPr lang="ca-E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Can</a:t>
            </a:r>
            <a:r>
              <a:rPr lang="ca-E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I?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6673"/>
            <a:ext cx="9144000" cy="1512167"/>
          </a:xfrm>
        </p:spPr>
        <p:txBody>
          <a:bodyPr>
            <a:normAutofit/>
          </a:bodyPr>
          <a:lstStyle/>
          <a:p>
            <a:r>
              <a:rPr lang="ca-ES" sz="7800" b="1" dirty="0" err="1" smtClean="0"/>
              <a:t>Concepts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276872"/>
            <a:ext cx="59046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Objects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Inheritance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Polymorphism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6673"/>
            <a:ext cx="9144000" cy="1512167"/>
          </a:xfrm>
        </p:spPr>
        <p:txBody>
          <a:bodyPr>
            <a:normAutofit/>
          </a:bodyPr>
          <a:lstStyle/>
          <a:p>
            <a:r>
              <a:rPr lang="ca-ES" sz="7800" b="1" dirty="0" err="1" smtClean="0"/>
              <a:t>Design</a:t>
            </a:r>
            <a:r>
              <a:rPr lang="ca-ES" sz="7800" b="1" dirty="0" smtClean="0"/>
              <a:t> </a:t>
            </a:r>
            <a:r>
              <a:rPr lang="ca-ES" sz="7800" b="1" dirty="0" err="1" smtClean="0"/>
              <a:t>Patterns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2276872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Factory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Template</a:t>
            </a:r>
            <a:r>
              <a:rPr lang="es-ES" sz="4400" dirty="0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latin typeface="+mj-lt"/>
                <a:ea typeface="+mj-ea"/>
                <a:cs typeface="+mj-cs"/>
              </a:rPr>
              <a:t>Method</a:t>
            </a:r>
            <a:endParaRPr lang="es-ES" sz="4400" dirty="0" smtClean="0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880320"/>
          </a:xfrm>
        </p:spPr>
        <p:txBody>
          <a:bodyPr>
            <a:normAutofit/>
          </a:bodyPr>
          <a:lstStyle/>
          <a:p>
            <a:r>
              <a:rPr lang="ca-ES" sz="7800" b="1" dirty="0" smtClean="0"/>
              <a:t>Show me </a:t>
            </a:r>
            <a:r>
              <a:rPr lang="ca-ES" sz="7800" b="1" dirty="0" err="1" smtClean="0"/>
              <a:t>the</a:t>
            </a:r>
            <a:r>
              <a:rPr lang="ca-ES" sz="7800" b="1" dirty="0" smtClean="0"/>
              <a:t> </a:t>
            </a:r>
            <a:r>
              <a:rPr lang="ca-ES" sz="7800" b="1" dirty="0" err="1" smtClean="0"/>
              <a:t>code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4248472"/>
          </a:xfrm>
        </p:spPr>
        <p:txBody>
          <a:bodyPr>
            <a:normAutofit/>
          </a:bodyPr>
          <a:lstStyle/>
          <a:p>
            <a:r>
              <a:rPr lang="ca-ES" sz="7800" b="1" dirty="0" smtClean="0"/>
              <a:t>Questions??</a:t>
            </a:r>
            <a:br>
              <a:rPr lang="ca-ES" sz="7800" b="1" dirty="0" smtClean="0"/>
            </a:br>
            <a:r>
              <a:rPr lang="ca-ES" sz="7800" b="1" dirty="0" smtClean="0"/>
              <a:t/>
            </a:r>
            <a:br>
              <a:rPr lang="ca-ES" sz="7800" b="1" dirty="0" smtClean="0"/>
            </a:br>
            <a:r>
              <a:rPr lang="ca-E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Thanks</a:t>
            </a:r>
            <a:endParaRPr lang="ca-E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7504" y="562670"/>
            <a:ext cx="892899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/>
                  </a:outerShdw>
                  <a:reflection stA="31000" endPos="29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/>
                </a:outerShdw>
                <a:reflection stA="31000" endPos="29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56792"/>
            <a:ext cx="8229600" cy="4569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Wikipedia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a-E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</a:t>
            </a:r>
            <a:r>
              <a:rPr kumimoji="0" lang="ca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://en.wikipedia.org/wiki/Design_Patterns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ca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Books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http://www.dirigidoportests.com/el-libro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http://www.amazon.com/Clean-Code-Handbook-Software-Craftsmanship/dp/0132350882</a:t>
            </a:r>
          </a:p>
          <a:p>
            <a:pPr>
              <a:spcBef>
                <a:spcPct val="20000"/>
              </a:spcBef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-http://www.amazon.com/Refactoring-Improving-Design-Existing-ebook/dp/B000OZ0N4Y/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ca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1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977</TotalTime>
  <Words>34</Words>
  <Application>Microsoft Office PowerPoint</Application>
  <PresentationFormat>Presentación en pantalla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Programming II Start ... </vt:lpstr>
      <vt:lpstr>Programmer vs Developer Software Craftsmanship Hackers &amp; Painters* </vt:lpstr>
      <vt:lpstr>Write Better code Can I?</vt:lpstr>
      <vt:lpstr>Concepts</vt:lpstr>
      <vt:lpstr>Design Patterns</vt:lpstr>
      <vt:lpstr>Show me the code</vt:lpstr>
      <vt:lpstr>Questions??  Thanks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2010</dc:title>
  <dc:creator>Administrator</dc:creator>
  <cp:lastModifiedBy>lgrodriguez</cp:lastModifiedBy>
  <cp:revision>49</cp:revision>
  <dcterms:created xsi:type="dcterms:W3CDTF">2011-03-16T18:21:13Z</dcterms:created>
  <dcterms:modified xsi:type="dcterms:W3CDTF">2011-12-30T14:55:26Z</dcterms:modified>
</cp:coreProperties>
</file>