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4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99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84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94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07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89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1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85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2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8888-696A-4BCE-83F9-6EDC41E2F049}" type="datetimeFigureOut">
              <a:rPr lang="es-ES" smtClean="0"/>
              <a:t>25/02/2013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E00D-3131-4E6C-A8DE-D65AAD2FC60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37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552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saber más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« </a:t>
            </a:r>
            <a:r>
              <a:rPr lang="en-US" dirty="0"/>
              <a:t>Test-driven development », by </a:t>
            </a:r>
            <a:r>
              <a:rPr lang="en-US" dirty="0" smtClean="0"/>
              <a:t>example </a:t>
            </a:r>
            <a:r>
              <a:rPr lang="en-US" dirty="0"/>
              <a:t>– Kent </a:t>
            </a:r>
            <a:r>
              <a:rPr lang="en-US" dirty="0" smtClean="0"/>
              <a:t>Beck</a:t>
            </a:r>
          </a:p>
          <a:p>
            <a:r>
              <a:rPr lang="en-US" dirty="0" smtClean="0"/>
              <a:t>« </a:t>
            </a:r>
            <a:r>
              <a:rPr lang="en-US" dirty="0"/>
              <a:t>Working Effectively with Legacy Code » – Michael C. </a:t>
            </a:r>
            <a:r>
              <a:rPr lang="en-US" dirty="0" smtClean="0"/>
              <a:t>Feathers</a:t>
            </a:r>
          </a:p>
          <a:p>
            <a:r>
              <a:rPr lang="en-US" dirty="0" smtClean="0"/>
              <a:t>« </a:t>
            </a:r>
            <a:r>
              <a:rPr lang="en-US" dirty="0"/>
              <a:t>Clean code » – Robert C. </a:t>
            </a:r>
            <a:r>
              <a:rPr lang="en-US" dirty="0" smtClean="0"/>
              <a:t>Martin</a:t>
            </a:r>
          </a:p>
          <a:p>
            <a:r>
              <a:rPr lang="en-US" dirty="0"/>
              <a:t>«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 con TDD </a:t>
            </a:r>
            <a:r>
              <a:rPr lang="en-US" dirty="0"/>
              <a:t>» </a:t>
            </a:r>
            <a:r>
              <a:rPr lang="en-US" dirty="0" smtClean="0"/>
              <a:t> - Carlos </a:t>
            </a:r>
            <a:r>
              <a:rPr lang="en-US" dirty="0" err="1" smtClean="0"/>
              <a:t>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7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368153"/>
          </a:xfrm>
        </p:spPr>
        <p:txBody>
          <a:bodyPr/>
          <a:lstStyle/>
          <a:p>
            <a:r>
              <a:rPr lang="es-ES" dirty="0" smtClean="0"/>
              <a:t>La realidad de los proyectos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52" y="1700808"/>
            <a:ext cx="33718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más importante en el proyecto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0696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Haciendo que todo funcione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04" y="1484784"/>
            <a:ext cx="6339548" cy="4754661"/>
          </a:xfrm>
        </p:spPr>
      </p:pic>
    </p:spTree>
    <p:extLst>
      <p:ext uri="{BB962C8B-B14F-4D97-AF65-F5344CB8AC3E}">
        <p14:creationId xmlns:p14="http://schemas.microsoft.com/office/powerpoint/2010/main" val="36988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Calidad en el código</a:t>
            </a:r>
          </a:p>
          <a:p>
            <a:r>
              <a:rPr lang="es-ES" dirty="0" smtClean="0"/>
              <a:t>Agilidad ante el cambio</a:t>
            </a:r>
          </a:p>
          <a:p>
            <a:r>
              <a:rPr lang="es-ES" dirty="0" smtClean="0"/>
              <a:t>Código auto-documentado</a:t>
            </a:r>
          </a:p>
          <a:p>
            <a:r>
              <a:rPr lang="es-ES" dirty="0" smtClean="0"/>
              <a:t>Todo </a:t>
            </a:r>
            <a:r>
              <a:rPr lang="es-ES" dirty="0" smtClean="0"/>
              <a:t>funciona de verdad</a:t>
            </a:r>
            <a:endParaRPr lang="es-ES" dirty="0" smtClean="0"/>
          </a:p>
          <a:p>
            <a:r>
              <a:rPr lang="es-ES" dirty="0" smtClean="0"/>
              <a:t>Menos </a:t>
            </a:r>
            <a:r>
              <a:rPr lang="es-ES" dirty="0" smtClean="0"/>
              <a:t>errores</a:t>
            </a:r>
          </a:p>
          <a:p>
            <a:r>
              <a:rPr lang="es-ES" dirty="0" smtClean="0"/>
              <a:t>Menos tiempo en depurar</a:t>
            </a:r>
          </a:p>
          <a:p>
            <a:r>
              <a:rPr lang="es-ES" dirty="0" smtClean="0"/>
              <a:t>Mejor diseño desde el punto de vista del cliente</a:t>
            </a:r>
          </a:p>
          <a:p>
            <a:r>
              <a:rPr lang="es-ES" dirty="0" smtClean="0"/>
              <a:t>Hoy más productividad, ayer más calidad. </a:t>
            </a:r>
          </a:p>
          <a:p>
            <a:r>
              <a:rPr lang="es-ES" dirty="0" smtClean="0"/>
              <a:t>Se genera un círculo virtuoso en el equipo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244622" cy="5433467"/>
          </a:xfrm>
        </p:spPr>
      </p:pic>
    </p:spTree>
    <p:extLst>
      <p:ext uri="{BB962C8B-B14F-4D97-AF65-F5344CB8AC3E}">
        <p14:creationId xmlns:p14="http://schemas.microsoft.com/office/powerpoint/2010/main" val="28071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Tests</a:t>
            </a:r>
            <a:r>
              <a:rPr lang="es-ES" dirty="0" smtClean="0"/>
              <a:t> NO son broma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4" y="1556792"/>
            <a:ext cx="755799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ES" dirty="0" smtClean="0"/>
              <a:t>Enséñame código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90" y="1268760"/>
            <a:ext cx="7212220" cy="5112568"/>
          </a:xfrm>
        </p:spPr>
      </p:pic>
    </p:spTree>
    <p:extLst>
      <p:ext uri="{BB962C8B-B14F-4D97-AF65-F5344CB8AC3E}">
        <p14:creationId xmlns:p14="http://schemas.microsoft.com/office/powerpoint/2010/main" val="31870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¿Dudas?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4" y="1844824"/>
            <a:ext cx="7194608" cy="3960439"/>
          </a:xfrm>
        </p:spPr>
      </p:pic>
    </p:spTree>
    <p:extLst>
      <p:ext uri="{BB962C8B-B14F-4D97-AF65-F5344CB8AC3E}">
        <p14:creationId xmlns:p14="http://schemas.microsoft.com/office/powerpoint/2010/main" val="24260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113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La realidad de los proyectos</vt:lpstr>
      <vt:lpstr>Lo más importante en el proyecto</vt:lpstr>
      <vt:lpstr>Haciendo que todo funcione</vt:lpstr>
      <vt:lpstr>Ventajas</vt:lpstr>
      <vt:lpstr>PowerPoint Presentation</vt:lpstr>
      <vt:lpstr>Los Tests NO son broma</vt:lpstr>
      <vt:lpstr>Enséñame código</vt:lpstr>
      <vt:lpstr>¿Dudas?</vt:lpstr>
      <vt:lpstr>Para saber más</vt:lpstr>
    </vt:vector>
  </TitlesOfParts>
  <Company>Team-Pro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Unitarios</dc:title>
  <dc:creator>Seymour Poler</dc:creator>
  <cp:lastModifiedBy>LUIS GABRIEL RODRIGUEZ ALEJO</cp:lastModifiedBy>
  <cp:revision>16</cp:revision>
  <dcterms:created xsi:type="dcterms:W3CDTF">2013-02-25T09:39:38Z</dcterms:created>
  <dcterms:modified xsi:type="dcterms:W3CDTF">2013-02-25T10:54:58Z</dcterms:modified>
</cp:coreProperties>
</file>