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15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4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4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4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9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6979-EE5D-432F-AD75-9254397F230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DC17-1F5C-4D0A-ABE6-222FABD42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CF776746-6CDD-DF59-24D5-6843F9A92BD8}"/>
              </a:ext>
            </a:extLst>
          </p:cNvPr>
          <p:cNvSpPr/>
          <p:nvPr/>
        </p:nvSpPr>
        <p:spPr>
          <a:xfrm>
            <a:off x="-1" y="-1"/>
            <a:ext cx="2879725" cy="287972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時計 文字盤 素材の画像7点｜完全無料画像検索のプリ画像💓byGMO">
            <a:extLst>
              <a:ext uri="{FF2B5EF4-FFF2-40B4-BE49-F238E27FC236}">
                <a16:creationId xmlns:a16="http://schemas.microsoft.com/office/drawing/2014/main" id="{E0F85492-AAE9-F6DE-32CA-B90FD995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"/>
            <a:ext cx="2879725" cy="287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0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-5BK 誠時 時計パーツ クロック飾り針 時計針 1本 誠時 【通販サイトMonotaRO】">
            <a:extLst>
              <a:ext uri="{FF2B5EF4-FFF2-40B4-BE49-F238E27FC236}">
                <a16:creationId xmlns:a16="http://schemas.microsoft.com/office/drawing/2014/main" id="{41F66CF7-3CF8-E01D-5BF1-F0C09BC4F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8" b="27884"/>
          <a:stretch/>
        </p:blipFill>
        <p:spPr bwMode="auto">
          <a:xfrm rot="16200000">
            <a:off x="764133" y="1081923"/>
            <a:ext cx="1351458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-5BK 誠時 時計パーツ クロック飾り針 時計針 1本 誠時 【通販サイトMonotaRO】">
            <a:extLst>
              <a:ext uri="{FF2B5EF4-FFF2-40B4-BE49-F238E27FC236}">
                <a16:creationId xmlns:a16="http://schemas.microsoft.com/office/drawing/2014/main" id="{41F66CF7-3CF8-E01D-5BF1-F0C09BC4F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27" b="41403"/>
          <a:stretch/>
        </p:blipFill>
        <p:spPr bwMode="auto">
          <a:xfrm rot="16200000">
            <a:off x="762228" y="1059966"/>
            <a:ext cx="1351458" cy="1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-5BK 誠時 時計パーツ クロック飾り針 時計針 1本 誠時 【通販サイトMonotaRO】">
            <a:extLst>
              <a:ext uri="{FF2B5EF4-FFF2-40B4-BE49-F238E27FC236}">
                <a16:creationId xmlns:a16="http://schemas.microsoft.com/office/drawing/2014/main" id="{463B7B76-AB55-FF70-2F92-B2E2E8B16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1" b="54309"/>
          <a:stretch/>
        </p:blipFill>
        <p:spPr bwMode="auto">
          <a:xfrm rot="16200000">
            <a:off x="764133" y="1026794"/>
            <a:ext cx="1351458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Chiba Seyogi</dc:creator>
  <cp:lastModifiedBy>Chiba Seyogi</cp:lastModifiedBy>
  <cp:revision>3</cp:revision>
  <dcterms:created xsi:type="dcterms:W3CDTF">2022-06-14T04:15:49Z</dcterms:created>
  <dcterms:modified xsi:type="dcterms:W3CDTF">2022-06-14T05:00:14Z</dcterms:modified>
</cp:coreProperties>
</file>