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/>
            </a:pPr>
            <a:r>
              <a:t>Introduction to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Comprehensive Guide on Node.js</a:t>
            </a:r>
          </a:p>
          <a:p>
            <a:r>
              <a:t>By ChatGPT</a:t>
            </a:r>
          </a:p>
          <a:p>
            <a:r>
              <a:t>Date: November 04,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Node.js?</a:t>
            </a:r>
          </a:p>
          <a:p>
            <a:r>
              <a:t>   1.1 Overview of Node.js</a:t>
            </a:r>
          </a:p>
          <a:p>
            <a:r>
              <a:t>   1.2 Key Features</a:t>
            </a:r>
          </a:p>
          <a:p>
            <a:r>
              <a:t>2. Technical Architecture</a:t>
            </a:r>
          </a:p>
          <a:p>
            <a:r>
              <a:t>   2.1 V8 Engine and Event Loop</a:t>
            </a:r>
          </a:p>
          <a:p>
            <a:r>
              <a:t>   2.2 Asynchronous I/O</a:t>
            </a:r>
          </a:p>
          <a:p>
            <a:r>
              <a:t>3. Common Use Cases</a:t>
            </a:r>
          </a:p>
          <a:p>
            <a:r>
              <a:t>   3.1 Server-Side Applications</a:t>
            </a:r>
          </a:p>
          <a:p>
            <a:r>
              <a:t>   3.2 Real-Time Applications</a:t>
            </a:r>
          </a:p>
          <a:p>
            <a:r>
              <a:t>4. Advantages and Limitations</a:t>
            </a:r>
          </a:p>
          <a:p>
            <a:r>
              <a:t>   4.1 Benefits of Using Node.js</a:t>
            </a:r>
          </a:p>
          <a:p>
            <a:r>
              <a:t>   4.2 Drawbacks to Consider</a:t>
            </a:r>
          </a:p>
          <a:p>
            <a:r>
              <a:t>5. Comparison with Other Technologies</a:t>
            </a:r>
          </a:p>
          <a:p>
            <a:r>
              <a:t>   5.1 Node.js vs. Other Server-Side Frameworks</a:t>
            </a:r>
          </a:p>
          <a:p>
            <a:r>
              <a:t>   5.2 Best Use Scenarios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