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b="1" sz="4400">
                <a:solidFill>
                  <a:srgbClr val="006644"/>
                </a:solidFill>
              </a:defRPr>
            </a:pPr>
            <a:r>
              <a:t>Node.js 소개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2400">
                <a:solidFill>
                  <a:srgbClr val="006644"/>
                </a:solidFill>
              </a:defRPr>
            </a:pPr>
            <a:r>
              <a:t>간단한 설명과 소개</a:t>
            </a:r>
          </a:p>
          <a:p>
            <a:r>
              <a:t>ChatGPT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200" b="1">
                <a:solidFill>
                  <a:srgbClr val="006644"/>
                </a:solidFill>
              </a:defRPr>
            </a:pPr>
            <a:r>
              <a:t>결론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2286000"/>
            <a:ext cx="73152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400">
                <a:solidFill>
                  <a:srgbClr val="000000"/>
                </a:solidFill>
              </a:defRPr>
            </a:pPr>
            <a:r>
              <a:t>Node.js는 현대적인 웹 애플리케이션 개발에 적합한 기술입니다.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200" b="1">
                <a:solidFill>
                  <a:srgbClr val="006644"/>
                </a:solidFill>
              </a:defRPr>
            </a:pPr>
            <a:r>
              <a:t>목차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2286000"/>
            <a:ext cx="73152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400">
                <a:solidFill>
                  <a:srgbClr val="000000"/>
                </a:solidFill>
              </a:defRPr>
            </a:pPr>
          </a:p>
          <a:p>
            <a:r>
              <a:t>1. Node.js 소개</a:t>
            </a:r>
          </a:p>
          <a:p>
            <a:r>
              <a:t>2. 특징</a:t>
            </a:r>
          </a:p>
          <a:p>
            <a:r>
              <a:t>3. 기술 아키텍처</a:t>
            </a:r>
          </a:p>
          <a:p>
            <a:r>
              <a:t>4. 주요 기능</a:t>
            </a:r>
          </a:p>
          <a:p>
            <a:r>
              <a:t>5. 활용 사례</a:t>
            </a:r>
          </a:p>
          <a:p>
            <a:r>
              <a:t>6. 장단점</a:t>
            </a:r>
          </a:p>
          <a:p>
            <a:r>
              <a:t>7. 비교 분석</a:t>
            </a:r>
          </a:p>
          <a:p>
            <a:r>
              <a:t>8. 결론</a:t>
            </a:r>
          </a:p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200" b="1">
                <a:solidFill>
                  <a:srgbClr val="006644"/>
                </a:solidFill>
              </a:defRPr>
            </a:pPr>
            <a:r>
              <a:t>Node.js 소개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2286000"/>
            <a:ext cx="73152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400">
                <a:solidFill>
                  <a:srgbClr val="000000"/>
                </a:solidFill>
              </a:defRPr>
            </a:pPr>
            <a:r>
              <a:t>Node.js는 Chrome V8 JavaScript 엔진 위에서 작동하는 오픈소스 런타임 환경입니다.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200" b="1">
                <a:solidFill>
                  <a:srgbClr val="006644"/>
                </a:solidFill>
              </a:defRPr>
            </a:pPr>
            <a:r>
              <a:t>특징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2286000"/>
            <a:ext cx="73152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400">
                <a:solidFill>
                  <a:srgbClr val="000000"/>
                </a:solidFill>
              </a:defRPr>
            </a:pPr>
            <a:r>
              <a:t>비동기 이벤트 기반의 아키텍처로 빠른 성능을 제공합니다.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200" b="1">
                <a:solidFill>
                  <a:srgbClr val="006644"/>
                </a:solidFill>
              </a:defRPr>
            </a:pPr>
            <a:r>
              <a:t>기술 아키텍처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2286000"/>
            <a:ext cx="73152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400">
                <a:solidFill>
                  <a:srgbClr val="000000"/>
                </a:solidFill>
              </a:defRPr>
            </a:pPr>
            <a:r>
              <a:t>V8 엔진과 이벤트 루프는 Node.js의 핵심 기술입니다.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200" b="1">
                <a:solidFill>
                  <a:srgbClr val="006644"/>
                </a:solidFill>
              </a:defRPr>
            </a:pPr>
            <a:r>
              <a:t>주요 기능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2286000"/>
            <a:ext cx="73152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400">
                <a:solidFill>
                  <a:srgbClr val="000000"/>
                </a:solidFill>
              </a:defRPr>
            </a:pPr>
            <a:r>
              <a:t>파일 I/O, HTTP 서버, 스트리밍 및 모듈 시스템 등 다양한 기능을 지원합니다.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200" b="1">
                <a:solidFill>
                  <a:srgbClr val="006644"/>
                </a:solidFill>
              </a:defRPr>
            </a:pPr>
            <a:r>
              <a:t>활용 사례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2286000"/>
            <a:ext cx="73152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400">
                <a:solidFill>
                  <a:srgbClr val="000000"/>
                </a:solidFill>
              </a:defRPr>
            </a:pPr>
            <a:r>
              <a:t>주로 웹 서버, 실시간 애플리케이션 및 마이크로서비스에서 사용됩니다.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200" b="1">
                <a:solidFill>
                  <a:srgbClr val="006644"/>
                </a:solidFill>
              </a:defRPr>
            </a:pPr>
            <a:r>
              <a:t>장단점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2286000"/>
            <a:ext cx="73152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400">
                <a:solidFill>
                  <a:srgbClr val="000000"/>
                </a:solidFill>
              </a:defRPr>
            </a:pPr>
            <a:r>
              <a:t>장점: 높은 성능, 넓은 커뮤니티</a:t>
            </a:r>
          </a:p>
          <a:p>
            <a:r>
              <a:t>단점: 단일 스레드 모델의 한계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200" b="1">
                <a:solidFill>
                  <a:srgbClr val="006644"/>
                </a:solidFill>
              </a:defRPr>
            </a:pPr>
            <a:r>
              <a:t>비교 분석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2286000"/>
            <a:ext cx="73152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400">
                <a:solidFill>
                  <a:srgbClr val="000000"/>
                </a:solidFill>
              </a:defRPr>
            </a:pPr>
            <a:r>
              <a:t>Node.js는 다른 서버 사이드 프레임워크보다 경량화되어 있으며, 빠른 개발 속도를 제공합니다.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