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0" r:id="rId4"/>
    <p:sldId id="258" r:id="rId5"/>
    <p:sldId id="259" r:id="rId6"/>
    <p:sldId id="260" r:id="rId7"/>
    <p:sldId id="272" r:id="rId8"/>
    <p:sldId id="271" r:id="rId9"/>
    <p:sldId id="269" r:id="rId10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3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3EF8D-5540-40C7-A051-96E14CA9611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7FC5C-AF10-44B1-8B15-BC99C3502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8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7" Type="http://schemas.openxmlformats.org/officeDocument/2006/relationships/hyperlink" Target="https://en.wikipedia.org/wiki/De_facto_standar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raphical_user_interface" TargetMode="External"/><Relationship Id="rId5" Type="http://schemas.openxmlformats.org/officeDocument/2006/relationships/hyperlink" Target="https://en.wikipedia.org/wiki/Tk_(software)" TargetMode="External"/><Relationship Id="rId4" Type="http://schemas.openxmlformats.org/officeDocument/2006/relationships/hyperlink" Target="https://en.wikipedia.org/wiki/Language_bind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Tkinter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는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hlinkClick r:id="rId3" tooltip="Python (프로그래밍 언어)"/>
              </a:rPr>
              <a:t>파이썬 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hlinkClick r:id="rId4" tooltip="언어 바인딩"/>
              </a:rPr>
              <a:t>바인딩을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 받는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hlinkClick r:id="rId5" tooltip="Tk (소프트웨어)"/>
              </a:rPr>
              <a:t>TK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hlinkClick r:id="rId5" tooltip="Tk (소프트웨어)"/>
              </a:rPr>
              <a:t>에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hlinkClick r:id="rId6" tooltip="그래픽 사용자 인터페이스"/>
              </a:rPr>
              <a:t>GUI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hlinkClick r:id="rId6" tooltip="그래픽 사용자 인터페이스"/>
              </a:rPr>
              <a:t>의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 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툴킷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. Tk GUI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툴킷</a:t>
            </a:r>
            <a:r>
              <a:rPr lang="ko-KR" altLang="en-US" dirty="0" err="1">
                <a:solidFill>
                  <a:srgbClr val="202122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에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 대한 표준 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Python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인터페이스 이며 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Python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의 </a:t>
            </a:r>
            <a:r>
              <a:rPr lang="ko-KR" altLang="en-US" b="0" i="1" u="none" strike="noStrike" dirty="0">
                <a:solidFill>
                  <a:srgbClr val="0B008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hlinkClick r:id="rId7" tooltip="사실상의 표준"/>
              </a:rPr>
              <a:t>사실상의</a:t>
            </a:r>
            <a:r>
              <a:rPr lang="ko-KR" altLang="en-US" b="0" i="0" u="none" strike="noStrike" dirty="0">
                <a:solidFill>
                  <a:srgbClr val="0B008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hlinkClick r:id="rId7" tooltip="사실상의 표준"/>
              </a:rPr>
              <a:t> 표준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GUI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입니다</a:t>
            </a:r>
            <a:endParaRPr lang="ko-KR" altLang="en-US" dirty="0">
              <a:highlight>
                <a:srgbClr val="C0C0C0"/>
              </a:highlight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7FC5C-AF10-44B1-8B15-BC99C3502E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9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5" dirty="0" err="1">
                <a:solidFill>
                  <a:srgbClr val="D0CECE"/>
                </a:solidFill>
                <a:latin typeface="UnDinaru"/>
                <a:cs typeface="UnDinaru"/>
              </a:rPr>
              <a:t>pakage</a:t>
            </a:r>
            <a:endParaRPr lang="en-US" altLang="ko-KR" sz="1200" dirty="0">
              <a:latin typeface="UnDinaru"/>
              <a:cs typeface="UnDinaru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7FC5C-AF10-44B1-8B15-BC99C3502E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8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D4E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27776" y="2490215"/>
            <a:ext cx="563880" cy="634365"/>
          </a:xfrm>
          <a:custGeom>
            <a:avLst/>
            <a:gdLst/>
            <a:ahLst/>
            <a:cxnLst/>
            <a:rect l="l" t="t" r="r" b="b"/>
            <a:pathLst>
              <a:path w="563879" h="634364">
                <a:moveTo>
                  <a:pt x="563880" y="70104"/>
                </a:moveTo>
                <a:lnTo>
                  <a:pt x="0" y="633984"/>
                </a:lnTo>
                <a:lnTo>
                  <a:pt x="563880" y="633984"/>
                </a:lnTo>
                <a:lnTo>
                  <a:pt x="563880" y="70104"/>
                </a:lnTo>
                <a:close/>
              </a:path>
              <a:path w="563879" h="634364">
                <a:moveTo>
                  <a:pt x="563880" y="0"/>
                </a:moveTo>
                <a:lnTo>
                  <a:pt x="0" y="0"/>
                </a:lnTo>
                <a:lnTo>
                  <a:pt x="0" y="563880"/>
                </a:lnTo>
                <a:lnTo>
                  <a:pt x="56388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65520" y="0"/>
            <a:ext cx="82550" cy="2451100"/>
          </a:xfrm>
          <a:custGeom>
            <a:avLst/>
            <a:gdLst/>
            <a:ahLst/>
            <a:cxnLst/>
            <a:rect l="l" t="t" r="r" b="b"/>
            <a:pathLst>
              <a:path w="82550" h="2451100">
                <a:moveTo>
                  <a:pt x="82296" y="0"/>
                </a:moveTo>
                <a:lnTo>
                  <a:pt x="0" y="0"/>
                </a:lnTo>
                <a:lnTo>
                  <a:pt x="0" y="2444750"/>
                </a:lnTo>
                <a:lnTo>
                  <a:pt x="3429" y="2444750"/>
                </a:lnTo>
                <a:lnTo>
                  <a:pt x="3429" y="2451100"/>
                </a:lnTo>
                <a:lnTo>
                  <a:pt x="78867" y="2451100"/>
                </a:lnTo>
                <a:lnTo>
                  <a:pt x="78867" y="2444750"/>
                </a:lnTo>
                <a:lnTo>
                  <a:pt x="82296" y="2444750"/>
                </a:lnTo>
                <a:lnTo>
                  <a:pt x="822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15357" y="3279139"/>
            <a:ext cx="2161285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D9D9D9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0CECE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0CECE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0CECE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D4E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4450" y="706977"/>
            <a:ext cx="7023100" cy="786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3279139"/>
            <a:ext cx="190500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z="3200" spc="-10">
                <a:solidFill>
                  <a:srgbClr val="D9D9D9"/>
                </a:solidFill>
                <a:latin typeface="UnDinaru"/>
                <a:cs typeface="UnDinaru"/>
              </a:rPr>
              <a:t>영화 예매</a:t>
            </a:r>
            <a:endParaRPr sz="32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00" y="4768872"/>
            <a:ext cx="2367027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600" spc="5" dirty="0">
                <a:solidFill>
                  <a:srgbClr val="D9D9D9"/>
                </a:solidFill>
                <a:latin typeface="UnDinaru"/>
                <a:cs typeface="UnDinaru"/>
              </a:rPr>
              <a:t>원세영</a:t>
            </a:r>
            <a:r>
              <a:rPr lang="en-US" altLang="ko-KR" sz="1600" spc="5" dirty="0">
                <a:solidFill>
                  <a:srgbClr val="D9D9D9"/>
                </a:solidFill>
                <a:latin typeface="UnDinaru"/>
                <a:cs typeface="UnDinaru"/>
              </a:rPr>
              <a:t>, </a:t>
            </a:r>
            <a:r>
              <a:rPr lang="ko-KR" altLang="en-US" sz="1600" spc="5" dirty="0" err="1">
                <a:solidFill>
                  <a:srgbClr val="D9D9D9"/>
                </a:solidFill>
                <a:latin typeface="UnDinaru"/>
                <a:cs typeface="UnDinaru"/>
              </a:rPr>
              <a:t>윤형진</a:t>
            </a:r>
            <a:r>
              <a:rPr lang="en-US" altLang="ko-KR" sz="1600" spc="5" dirty="0">
                <a:solidFill>
                  <a:srgbClr val="D9D9D9"/>
                </a:solidFill>
                <a:latin typeface="UnDinaru"/>
                <a:cs typeface="UnDinaru"/>
              </a:rPr>
              <a:t>, </a:t>
            </a:r>
            <a:r>
              <a:rPr lang="ko-KR" altLang="en-US" sz="1600" spc="5" dirty="0" err="1">
                <a:solidFill>
                  <a:srgbClr val="D9D9D9"/>
                </a:solidFill>
                <a:latin typeface="UnDinaru"/>
                <a:cs typeface="UnDinaru"/>
              </a:rPr>
              <a:t>심우용</a:t>
            </a:r>
            <a:endParaRPr sz="1600" dirty="0">
              <a:latin typeface="UnDinaru"/>
              <a:cs typeface="UnDinaru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5DBF266-9C7B-4818-895B-78423CD036B7}"/>
              </a:ext>
            </a:extLst>
          </p:cNvPr>
          <p:cNvSpPr txBox="1"/>
          <p:nvPr/>
        </p:nvSpPr>
        <p:spPr>
          <a:xfrm>
            <a:off x="4864231" y="3867132"/>
            <a:ext cx="2367027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110"/>
              </a:spcBef>
            </a:pPr>
            <a:r>
              <a:rPr lang="en-US" altLang="ko-KR" sz="1600" spc="5" dirty="0">
                <a:solidFill>
                  <a:srgbClr val="D9D9D9"/>
                </a:solidFill>
                <a:latin typeface="UnDinaru"/>
                <a:cs typeface="UnDinaru"/>
              </a:rPr>
              <a:t>Python Mini Project</a:t>
            </a:r>
            <a:endParaRPr lang="ko-KR" altLang="en-US" sz="1600" dirty="0">
              <a:latin typeface="UnDinaru"/>
              <a:cs typeface="UnDinar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096" y="1274775"/>
            <a:ext cx="56502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5" dirty="0"/>
              <a:t>01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4497323" y="2052827"/>
            <a:ext cx="802005" cy="3810"/>
          </a:xfrm>
          <a:custGeom>
            <a:avLst/>
            <a:gdLst/>
            <a:ahLst/>
            <a:cxnLst/>
            <a:rect l="l" t="t" r="r" b="b"/>
            <a:pathLst>
              <a:path w="802004" h="3810">
                <a:moveTo>
                  <a:pt x="0" y="3556"/>
                </a:moveTo>
                <a:lnTo>
                  <a:pt x="801624" y="0"/>
                </a:lnTo>
              </a:path>
            </a:pathLst>
          </a:custGeom>
          <a:ln w="2743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82795" y="2479675"/>
            <a:ext cx="5683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315" dirty="0">
                <a:solidFill>
                  <a:srgbClr val="D0CECE"/>
                </a:solidFill>
                <a:latin typeface="UnDinaru"/>
                <a:cs typeface="UnDinaru"/>
              </a:rPr>
              <a:t>02</a:t>
            </a:r>
            <a:endParaRPr sz="4400">
              <a:latin typeface="UnDinaru"/>
              <a:cs typeface="UnDinar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03420" y="3275076"/>
            <a:ext cx="802005" cy="3810"/>
          </a:xfrm>
          <a:custGeom>
            <a:avLst/>
            <a:gdLst/>
            <a:ahLst/>
            <a:cxnLst/>
            <a:rect l="l" t="t" r="r" b="b"/>
            <a:pathLst>
              <a:path w="802004" h="3810">
                <a:moveTo>
                  <a:pt x="0" y="3556"/>
                </a:moveTo>
                <a:lnTo>
                  <a:pt x="801624" y="0"/>
                </a:lnTo>
              </a:path>
            </a:pathLst>
          </a:custGeom>
          <a:ln w="2743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5260" y="965945"/>
            <a:ext cx="1033780" cy="9969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875"/>
              </a:spcBef>
            </a:pPr>
            <a:r>
              <a:rPr sz="3600" b="0" spc="-5" dirty="0">
                <a:solidFill>
                  <a:srgbClr val="D9D9D9"/>
                </a:solidFill>
                <a:latin typeface="UnDinaru"/>
                <a:cs typeface="UnDinaru"/>
              </a:rPr>
              <a:t>목차</a:t>
            </a:r>
            <a:endParaRPr sz="3600">
              <a:latin typeface="UnDinaru"/>
              <a:cs typeface="UnDinaru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b="0" spc="-10" dirty="0">
                <a:solidFill>
                  <a:srgbClr val="D9D9D9"/>
                </a:solidFill>
                <a:latin typeface="UnDinaru"/>
                <a:cs typeface="UnDinaru"/>
              </a:rPr>
              <a:t>CO</a:t>
            </a:r>
            <a:r>
              <a:rPr sz="1800" b="0" spc="-5" dirty="0">
                <a:solidFill>
                  <a:srgbClr val="D9D9D9"/>
                </a:solidFill>
                <a:latin typeface="UnDinaru"/>
                <a:cs typeface="UnDinaru"/>
              </a:rPr>
              <a:t>N</a:t>
            </a:r>
            <a:r>
              <a:rPr sz="1800" b="0" spc="5" dirty="0">
                <a:solidFill>
                  <a:srgbClr val="D9D9D9"/>
                </a:solidFill>
                <a:latin typeface="UnDinaru"/>
                <a:cs typeface="UnDinaru"/>
              </a:rPr>
              <a:t>T</a:t>
            </a:r>
            <a:r>
              <a:rPr sz="1800" b="0" dirty="0">
                <a:solidFill>
                  <a:srgbClr val="D9D9D9"/>
                </a:solidFill>
                <a:latin typeface="UnDinaru"/>
                <a:cs typeface="UnDinaru"/>
              </a:rPr>
              <a:t>E</a:t>
            </a:r>
            <a:r>
              <a:rPr sz="1800" b="0" spc="-5" dirty="0">
                <a:solidFill>
                  <a:srgbClr val="D9D9D9"/>
                </a:solidFill>
                <a:latin typeface="UnDinaru"/>
                <a:cs typeface="UnDinaru"/>
              </a:rPr>
              <a:t>N</a:t>
            </a:r>
            <a:r>
              <a:rPr sz="1800" b="0" spc="25" dirty="0">
                <a:solidFill>
                  <a:srgbClr val="D9D9D9"/>
                </a:solidFill>
                <a:latin typeface="UnDinaru"/>
                <a:cs typeface="UnDinaru"/>
              </a:rPr>
              <a:t>TS</a:t>
            </a:r>
            <a:endParaRPr sz="1800">
              <a:latin typeface="UnDinaru"/>
              <a:cs typeface="UnDinar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7344" y="850391"/>
            <a:ext cx="414655" cy="414655"/>
          </a:xfrm>
          <a:custGeom>
            <a:avLst/>
            <a:gdLst/>
            <a:ahLst/>
            <a:cxnLst/>
            <a:rect l="l" t="t" r="r" b="b"/>
            <a:pathLst>
              <a:path w="414655" h="414655">
                <a:moveTo>
                  <a:pt x="414528" y="0"/>
                </a:moveTo>
                <a:lnTo>
                  <a:pt x="0" y="0"/>
                </a:lnTo>
                <a:lnTo>
                  <a:pt x="0" y="414528"/>
                </a:lnTo>
                <a:lnTo>
                  <a:pt x="41452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82795" y="3634562"/>
            <a:ext cx="568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315" dirty="0">
                <a:solidFill>
                  <a:srgbClr val="D0CECE"/>
                </a:solidFill>
                <a:latin typeface="UnDinaru"/>
                <a:cs typeface="UnDinaru"/>
              </a:rPr>
              <a:t>03</a:t>
            </a:r>
            <a:endParaRPr sz="4400">
              <a:latin typeface="UnDinaru"/>
              <a:cs typeface="UnDinar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0521" y="4310888"/>
            <a:ext cx="149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5" dirty="0">
                <a:solidFill>
                  <a:srgbClr val="D0CECE"/>
                </a:solidFill>
                <a:latin typeface="UnDinaru"/>
                <a:cs typeface="UnDinaru"/>
              </a:rPr>
              <a:t>시현</a:t>
            </a:r>
            <a:endParaRPr sz="1800" dirty="0">
              <a:latin typeface="UnDinaru"/>
              <a:cs typeface="UnDinar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03420" y="4430267"/>
            <a:ext cx="802005" cy="3810"/>
          </a:xfrm>
          <a:custGeom>
            <a:avLst/>
            <a:gdLst/>
            <a:ahLst/>
            <a:cxnLst/>
            <a:rect l="l" t="t" r="r" b="b"/>
            <a:pathLst>
              <a:path w="802004" h="3810">
                <a:moveTo>
                  <a:pt x="0" y="3555"/>
                </a:moveTo>
                <a:lnTo>
                  <a:pt x="801624" y="0"/>
                </a:lnTo>
              </a:path>
            </a:pathLst>
          </a:custGeom>
          <a:ln w="2743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82795" y="4830826"/>
            <a:ext cx="5683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315" dirty="0">
                <a:solidFill>
                  <a:srgbClr val="D0CECE"/>
                </a:solidFill>
                <a:latin typeface="UnDinaru"/>
                <a:cs typeface="UnDinaru"/>
              </a:rPr>
              <a:t>04</a:t>
            </a:r>
            <a:endParaRPr sz="4400">
              <a:latin typeface="UnDinaru"/>
              <a:cs typeface="UnDinar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0521" y="5506923"/>
            <a:ext cx="112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0" spc="5" dirty="0">
                <a:solidFill>
                  <a:srgbClr val="D0CECE"/>
                </a:solidFill>
                <a:latin typeface="UnDinaru"/>
                <a:cs typeface="UnDinaru"/>
              </a:rPr>
              <a:t>Q&amp;A</a:t>
            </a:r>
            <a:endParaRPr sz="1800" dirty="0">
              <a:latin typeface="UnDinaru"/>
              <a:cs typeface="UnDinaru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03420" y="5625084"/>
            <a:ext cx="802005" cy="3810"/>
          </a:xfrm>
          <a:custGeom>
            <a:avLst/>
            <a:gdLst/>
            <a:ahLst/>
            <a:cxnLst/>
            <a:rect l="l" t="t" r="r" b="b"/>
            <a:pathLst>
              <a:path w="802004" h="3810">
                <a:moveTo>
                  <a:pt x="0" y="3594"/>
                </a:moveTo>
                <a:lnTo>
                  <a:pt x="801624" y="0"/>
                </a:lnTo>
              </a:path>
            </a:pathLst>
          </a:custGeom>
          <a:ln w="2743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92D77227-9BE5-4290-AE0C-1361B0155374}"/>
              </a:ext>
            </a:extLst>
          </p:cNvPr>
          <p:cNvSpPr txBox="1"/>
          <p:nvPr/>
        </p:nvSpPr>
        <p:spPr>
          <a:xfrm>
            <a:off x="5700521" y="3124200"/>
            <a:ext cx="10680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b="0" spc="5" dirty="0">
                <a:solidFill>
                  <a:srgbClr val="D0CECE"/>
                </a:solidFill>
                <a:latin typeface="UnDinaru"/>
                <a:cs typeface="UnDinaru"/>
              </a:rPr>
              <a:t>구조</a:t>
            </a:r>
            <a:endParaRPr sz="1800" dirty="0">
              <a:latin typeface="UnDinaru"/>
              <a:cs typeface="UnDinaru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E2E2617E-DCCF-440F-A6C9-D8004703588D}"/>
              </a:ext>
            </a:extLst>
          </p:cNvPr>
          <p:cNvSpPr txBox="1"/>
          <p:nvPr/>
        </p:nvSpPr>
        <p:spPr>
          <a:xfrm>
            <a:off x="5715000" y="1919977"/>
            <a:ext cx="10680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5" dirty="0">
                <a:solidFill>
                  <a:srgbClr val="D0CECE"/>
                </a:solidFill>
                <a:latin typeface="UnDinaru"/>
                <a:cs typeface="UnDinaru"/>
              </a:rPr>
              <a:t>기능</a:t>
            </a:r>
            <a:endParaRPr sz="1800" dirty="0">
              <a:latin typeface="UnDinaru"/>
              <a:cs typeface="UnDinar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5288" y="2526792"/>
            <a:ext cx="8781415" cy="3453765"/>
            <a:chOff x="2685288" y="2526792"/>
            <a:chExt cx="8781415" cy="3453765"/>
          </a:xfrm>
        </p:grpSpPr>
        <p:sp>
          <p:nvSpPr>
            <p:cNvPr id="3" name="object 3"/>
            <p:cNvSpPr/>
            <p:nvPr/>
          </p:nvSpPr>
          <p:spPr>
            <a:xfrm>
              <a:off x="2685288" y="2526792"/>
              <a:ext cx="8781415" cy="3453765"/>
            </a:xfrm>
            <a:custGeom>
              <a:avLst/>
              <a:gdLst/>
              <a:ahLst/>
              <a:cxnLst/>
              <a:rect l="l" t="t" r="r" b="b"/>
              <a:pathLst>
                <a:path w="8781415" h="3453765">
                  <a:moveTo>
                    <a:pt x="8781288" y="0"/>
                  </a:moveTo>
                  <a:lnTo>
                    <a:pt x="0" y="0"/>
                  </a:lnTo>
                  <a:lnTo>
                    <a:pt x="0" y="3453384"/>
                  </a:lnTo>
                  <a:lnTo>
                    <a:pt x="8781288" y="3453384"/>
                  </a:lnTo>
                  <a:lnTo>
                    <a:pt x="878128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41008" y="3745992"/>
              <a:ext cx="481965" cy="451484"/>
            </a:xfrm>
            <a:custGeom>
              <a:avLst/>
              <a:gdLst/>
              <a:ahLst/>
              <a:cxnLst/>
              <a:rect l="l" t="t" r="r" b="b"/>
              <a:pathLst>
                <a:path w="481965" h="451485">
                  <a:moveTo>
                    <a:pt x="406400" y="0"/>
                  </a:moveTo>
                  <a:lnTo>
                    <a:pt x="75184" y="0"/>
                  </a:lnTo>
                  <a:lnTo>
                    <a:pt x="45916" y="5907"/>
                  </a:lnTo>
                  <a:lnTo>
                    <a:pt x="22018" y="22018"/>
                  </a:lnTo>
                  <a:lnTo>
                    <a:pt x="5907" y="45916"/>
                  </a:lnTo>
                  <a:lnTo>
                    <a:pt x="0" y="75183"/>
                  </a:lnTo>
                  <a:lnTo>
                    <a:pt x="0" y="375919"/>
                  </a:lnTo>
                  <a:lnTo>
                    <a:pt x="5907" y="405187"/>
                  </a:lnTo>
                  <a:lnTo>
                    <a:pt x="22018" y="429085"/>
                  </a:lnTo>
                  <a:lnTo>
                    <a:pt x="45916" y="445196"/>
                  </a:lnTo>
                  <a:lnTo>
                    <a:pt x="75184" y="451103"/>
                  </a:lnTo>
                  <a:lnTo>
                    <a:pt x="406400" y="451103"/>
                  </a:lnTo>
                  <a:lnTo>
                    <a:pt x="435667" y="445196"/>
                  </a:lnTo>
                  <a:lnTo>
                    <a:pt x="459565" y="429085"/>
                  </a:lnTo>
                  <a:lnTo>
                    <a:pt x="475676" y="405187"/>
                  </a:lnTo>
                  <a:lnTo>
                    <a:pt x="481584" y="375919"/>
                  </a:lnTo>
                  <a:lnTo>
                    <a:pt x="481584" y="75183"/>
                  </a:lnTo>
                  <a:lnTo>
                    <a:pt x="475676" y="45916"/>
                  </a:lnTo>
                  <a:lnTo>
                    <a:pt x="459565" y="22018"/>
                  </a:lnTo>
                  <a:lnTo>
                    <a:pt x="435667" y="5907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00519" y="3829050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UnDinaru"/>
                <a:cs typeface="UnDinaru"/>
              </a:rPr>
              <a:t>A</a:t>
            </a:r>
            <a:endParaRPr sz="1800">
              <a:latin typeface="UnDinaru"/>
              <a:cs typeface="UnDinar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44511" y="4026408"/>
            <a:ext cx="478790" cy="448309"/>
          </a:xfrm>
          <a:custGeom>
            <a:avLst/>
            <a:gdLst/>
            <a:ahLst/>
            <a:cxnLst/>
            <a:rect l="l" t="t" r="r" b="b"/>
            <a:pathLst>
              <a:path w="478790" h="448310">
                <a:moveTo>
                  <a:pt x="403860" y="0"/>
                </a:moveTo>
                <a:lnTo>
                  <a:pt x="74676" y="0"/>
                </a:lnTo>
                <a:lnTo>
                  <a:pt x="45594" y="5863"/>
                </a:lnTo>
                <a:lnTo>
                  <a:pt x="21859" y="21859"/>
                </a:lnTo>
                <a:lnTo>
                  <a:pt x="5863" y="45594"/>
                </a:lnTo>
                <a:lnTo>
                  <a:pt x="0" y="74676"/>
                </a:lnTo>
                <a:lnTo>
                  <a:pt x="0" y="373380"/>
                </a:lnTo>
                <a:lnTo>
                  <a:pt x="5863" y="402461"/>
                </a:lnTo>
                <a:lnTo>
                  <a:pt x="21859" y="426196"/>
                </a:lnTo>
                <a:lnTo>
                  <a:pt x="45594" y="442192"/>
                </a:lnTo>
                <a:lnTo>
                  <a:pt x="74676" y="448056"/>
                </a:lnTo>
                <a:lnTo>
                  <a:pt x="403860" y="448056"/>
                </a:lnTo>
                <a:lnTo>
                  <a:pt x="432941" y="442192"/>
                </a:lnTo>
                <a:lnTo>
                  <a:pt x="456676" y="426196"/>
                </a:lnTo>
                <a:lnTo>
                  <a:pt x="472672" y="402461"/>
                </a:lnTo>
                <a:lnTo>
                  <a:pt x="478536" y="373380"/>
                </a:lnTo>
                <a:lnTo>
                  <a:pt x="478536" y="74676"/>
                </a:lnTo>
                <a:lnTo>
                  <a:pt x="472672" y="45594"/>
                </a:lnTo>
                <a:lnTo>
                  <a:pt x="456676" y="21859"/>
                </a:lnTo>
                <a:lnTo>
                  <a:pt x="432941" y="5863"/>
                </a:lnTo>
                <a:lnTo>
                  <a:pt x="40386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03769" y="4108145"/>
            <a:ext cx="16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5" dirty="0">
                <a:solidFill>
                  <a:srgbClr val="FFFFFF"/>
                </a:solidFill>
                <a:latin typeface="UnDinaru"/>
                <a:cs typeface="UnDinaru"/>
              </a:rPr>
              <a:t>C</a:t>
            </a:r>
            <a:endParaRPr sz="1800">
              <a:latin typeface="UnDinaru"/>
              <a:cs typeface="UnDinaru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4911" y="4312920"/>
            <a:ext cx="487680" cy="457200"/>
          </a:xfrm>
          <a:custGeom>
            <a:avLst/>
            <a:gdLst/>
            <a:ahLst/>
            <a:cxnLst/>
            <a:rect l="l" t="t" r="r" b="b"/>
            <a:pathLst>
              <a:path w="487679" h="457200">
                <a:moveTo>
                  <a:pt x="41148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199"/>
                </a:lnTo>
                <a:lnTo>
                  <a:pt x="0" y="380999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199"/>
                </a:lnTo>
                <a:lnTo>
                  <a:pt x="411480" y="457199"/>
                </a:lnTo>
                <a:lnTo>
                  <a:pt x="441120" y="451205"/>
                </a:lnTo>
                <a:lnTo>
                  <a:pt x="465343" y="434863"/>
                </a:lnTo>
                <a:lnTo>
                  <a:pt x="481685" y="410640"/>
                </a:lnTo>
                <a:lnTo>
                  <a:pt x="487680" y="380999"/>
                </a:lnTo>
                <a:lnTo>
                  <a:pt x="487680" y="76199"/>
                </a:lnTo>
                <a:lnTo>
                  <a:pt x="481685" y="46559"/>
                </a:lnTo>
                <a:lnTo>
                  <a:pt x="465343" y="22336"/>
                </a:lnTo>
                <a:lnTo>
                  <a:pt x="441120" y="5994"/>
                </a:lnTo>
                <a:lnTo>
                  <a:pt x="41148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4456" y="4399610"/>
            <a:ext cx="147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UnDinaru"/>
                <a:cs typeface="UnDinaru"/>
              </a:rPr>
              <a:t>B</a:t>
            </a:r>
            <a:endParaRPr sz="1800">
              <a:latin typeface="UnDinaru"/>
              <a:cs typeface="UnDinar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047" y="1442415"/>
            <a:ext cx="568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315" dirty="0">
                <a:solidFill>
                  <a:srgbClr val="D0CECE"/>
                </a:solidFill>
                <a:latin typeface="UnDinaru"/>
                <a:cs typeface="UnDinaru"/>
              </a:rPr>
              <a:t>0</a:t>
            </a:r>
            <a:r>
              <a:rPr lang="en-US" sz="4400" spc="-315" dirty="0">
                <a:solidFill>
                  <a:srgbClr val="D0CECE"/>
                </a:solidFill>
                <a:latin typeface="UnDinaru"/>
                <a:cs typeface="UnDinaru"/>
              </a:rPr>
              <a:t>1</a:t>
            </a:r>
            <a:endParaRPr sz="4400" dirty="0">
              <a:latin typeface="UnDinaru"/>
              <a:cs typeface="UnDinar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1905" y="3431285"/>
            <a:ext cx="246221" cy="13430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5" dirty="0">
                <a:solidFill>
                  <a:srgbClr val="D0CECE"/>
                </a:solidFill>
                <a:latin typeface="UnDinaru"/>
                <a:cs typeface="UnDinaru"/>
              </a:rPr>
              <a:t>기능</a:t>
            </a:r>
            <a:endParaRPr lang="ko-KR" altLang="en-US" sz="1600" dirty="0">
              <a:latin typeface="UnDinaru"/>
              <a:cs typeface="UnDinar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9180" y="2241804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743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84450" y="1057732"/>
            <a:ext cx="237426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pc="15" dirty="0"/>
              <a:t>기능</a:t>
            </a:r>
            <a:endParaRPr sz="1400" dirty="0"/>
          </a:p>
        </p:txBody>
      </p:sp>
      <p:sp>
        <p:nvSpPr>
          <p:cNvPr id="14" name="object 14"/>
          <p:cNvSpPr/>
          <p:nvPr/>
        </p:nvSpPr>
        <p:spPr>
          <a:xfrm>
            <a:off x="2621279" y="2093976"/>
            <a:ext cx="634365" cy="85725"/>
          </a:xfrm>
          <a:custGeom>
            <a:avLst/>
            <a:gdLst/>
            <a:ahLst/>
            <a:cxnLst/>
            <a:rect l="l" t="t" r="r" b="b"/>
            <a:pathLst>
              <a:path w="634364" h="85725">
                <a:moveTo>
                  <a:pt x="633983" y="0"/>
                </a:moveTo>
                <a:lnTo>
                  <a:pt x="0" y="0"/>
                </a:lnTo>
                <a:lnTo>
                  <a:pt x="0" y="85344"/>
                </a:lnTo>
                <a:lnTo>
                  <a:pt x="633983" y="85344"/>
                </a:lnTo>
                <a:lnTo>
                  <a:pt x="6339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8400" y="2258567"/>
            <a:ext cx="4677410" cy="3943350"/>
          </a:xfrm>
          <a:custGeom>
            <a:avLst/>
            <a:gdLst/>
            <a:ahLst/>
            <a:cxnLst/>
            <a:rect l="l" t="t" r="r" b="b"/>
            <a:pathLst>
              <a:path w="4677409" h="3943350">
                <a:moveTo>
                  <a:pt x="4677156" y="76200"/>
                </a:moveTo>
                <a:lnTo>
                  <a:pt x="4670806" y="63500"/>
                </a:lnTo>
                <a:lnTo>
                  <a:pt x="4639056" y="0"/>
                </a:lnTo>
                <a:lnTo>
                  <a:pt x="4600956" y="76200"/>
                </a:lnTo>
                <a:lnTo>
                  <a:pt x="4632706" y="76200"/>
                </a:lnTo>
                <a:lnTo>
                  <a:pt x="4632706" y="1987042"/>
                </a:lnTo>
                <a:lnTo>
                  <a:pt x="76200" y="1987042"/>
                </a:lnTo>
                <a:lnTo>
                  <a:pt x="76200" y="1955292"/>
                </a:lnTo>
                <a:lnTo>
                  <a:pt x="0" y="1993392"/>
                </a:lnTo>
                <a:lnTo>
                  <a:pt x="76200" y="2031492"/>
                </a:lnTo>
                <a:lnTo>
                  <a:pt x="76200" y="1999742"/>
                </a:lnTo>
                <a:lnTo>
                  <a:pt x="4632706" y="1999742"/>
                </a:lnTo>
                <a:lnTo>
                  <a:pt x="4632706" y="3943007"/>
                </a:lnTo>
                <a:lnTo>
                  <a:pt x="4645406" y="3943007"/>
                </a:lnTo>
                <a:lnTo>
                  <a:pt x="4645406" y="76200"/>
                </a:lnTo>
                <a:lnTo>
                  <a:pt x="4677156" y="762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ECD68BD3-B67A-4A27-B569-8A6BA059B9E6}"/>
              </a:ext>
            </a:extLst>
          </p:cNvPr>
          <p:cNvSpPr txBox="1">
            <a:spLocks/>
          </p:cNvSpPr>
          <p:nvPr/>
        </p:nvSpPr>
        <p:spPr>
          <a:xfrm>
            <a:off x="3568763" y="2790709"/>
            <a:ext cx="237426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10"/>
              </a:spcBef>
            </a:pPr>
            <a:r>
              <a:rPr lang="ko-KR" altLang="en-US" kern="0" spc="15" dirty="0"/>
              <a:t>회원</a:t>
            </a:r>
            <a:endParaRPr lang="ko-KR" altLang="en-US" sz="1400" kern="0" dirty="0"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092CC202-CF9A-4214-BEC7-5490D48EBBCF}"/>
              </a:ext>
            </a:extLst>
          </p:cNvPr>
          <p:cNvSpPr txBox="1">
            <a:spLocks/>
          </p:cNvSpPr>
          <p:nvPr/>
        </p:nvSpPr>
        <p:spPr>
          <a:xfrm>
            <a:off x="8915400" y="4026408"/>
            <a:ext cx="237426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10"/>
              </a:spcBef>
            </a:pPr>
            <a:r>
              <a:rPr lang="ko-KR" altLang="en-US" kern="0" spc="15" dirty="0"/>
              <a:t>예매</a:t>
            </a:r>
            <a:endParaRPr lang="ko-KR" altLang="en-US" sz="1400" kern="0" dirty="0"/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004C79D5-C39E-40C6-A407-83EE478AA2A2}"/>
              </a:ext>
            </a:extLst>
          </p:cNvPr>
          <p:cNvSpPr txBox="1">
            <a:spLocks/>
          </p:cNvSpPr>
          <p:nvPr/>
        </p:nvSpPr>
        <p:spPr>
          <a:xfrm>
            <a:off x="3569335" y="4508006"/>
            <a:ext cx="237426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10"/>
              </a:spcBef>
            </a:pPr>
            <a:r>
              <a:rPr lang="ko-KR" altLang="en-US" kern="0" spc="15" dirty="0"/>
              <a:t>영화</a:t>
            </a:r>
            <a:endParaRPr lang="ko-KR" altLang="en-US" sz="1400" kern="0" dirty="0"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3D30EB3B-AFEE-4BC8-95E4-DA15A72130E1}"/>
              </a:ext>
            </a:extLst>
          </p:cNvPr>
          <p:cNvSpPr txBox="1"/>
          <p:nvPr/>
        </p:nvSpPr>
        <p:spPr>
          <a:xfrm>
            <a:off x="4234498" y="3360484"/>
            <a:ext cx="3723004" cy="57451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ko-KR" altLang="en-US" sz="1200" b="0" dirty="0">
                <a:solidFill>
                  <a:srgbClr val="F1F1F1"/>
                </a:solidFill>
                <a:latin typeface="UnDinaru"/>
                <a:cs typeface="UnDinaru"/>
              </a:rPr>
              <a:t>로그인</a:t>
            </a:r>
            <a:endParaRPr lang="en-US" altLang="ko-KR" sz="1200" b="0" dirty="0">
              <a:solidFill>
                <a:srgbClr val="F1F1F1"/>
              </a:solidFill>
              <a:latin typeface="UnDinaru"/>
              <a:cs typeface="UnDinaru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ko-KR" altLang="en-US" sz="1200" dirty="0">
                <a:solidFill>
                  <a:srgbClr val="F1F1F1"/>
                </a:solidFill>
                <a:latin typeface="UnDinaru"/>
                <a:cs typeface="UnDinaru"/>
              </a:rPr>
              <a:t>회원가입</a:t>
            </a:r>
            <a:endParaRPr sz="1000" dirty="0">
              <a:latin typeface="UnDinaru"/>
              <a:cs typeface="UnDinaru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750FEF69-9E62-4B32-A816-5248EE6A63AD}"/>
              </a:ext>
            </a:extLst>
          </p:cNvPr>
          <p:cNvSpPr txBox="1"/>
          <p:nvPr/>
        </p:nvSpPr>
        <p:spPr>
          <a:xfrm>
            <a:off x="4234498" y="5052697"/>
            <a:ext cx="3723004" cy="28725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ko-KR" altLang="en-US" sz="1200" b="0">
                <a:solidFill>
                  <a:srgbClr val="F1F1F1"/>
                </a:solidFill>
                <a:latin typeface="UnDinaru"/>
                <a:cs typeface="UnDinaru"/>
              </a:rPr>
              <a:t>영화정보</a:t>
            </a:r>
            <a:endParaRPr sz="1000" dirty="0">
              <a:latin typeface="UnDinaru"/>
              <a:cs typeface="UnDinaru"/>
            </a:endParaRPr>
          </a:p>
        </p:txBody>
      </p:sp>
    </p:spTree>
    <p:extLst>
      <p:ext uri="{BB962C8B-B14F-4D97-AF65-F5344CB8AC3E}">
        <p14:creationId xmlns:p14="http://schemas.microsoft.com/office/powerpoint/2010/main" val="242480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815" y="1442415"/>
            <a:ext cx="538777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5" dirty="0"/>
              <a:t>0</a:t>
            </a:r>
            <a:r>
              <a:rPr lang="en-US" sz="4400" spc="-305" dirty="0"/>
              <a:t>2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27294" y="3431285"/>
            <a:ext cx="230832" cy="9594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lang="ko-KR" altLang="en-US" sz="1600" b="0" spc="5" dirty="0">
                <a:solidFill>
                  <a:srgbClr val="D0CECE"/>
                </a:solidFill>
                <a:latin typeface="UnDinaru"/>
                <a:cs typeface="UnDinaru"/>
              </a:rPr>
              <a:t>구조</a:t>
            </a:r>
            <a:endParaRPr sz="1600" dirty="0">
              <a:latin typeface="UnDinaru"/>
              <a:cs typeface="UnDinar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180" y="2241804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743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90B559-84FF-470D-A328-94441CEA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196" y="2590800"/>
            <a:ext cx="1835119" cy="2133600"/>
          </a:xfrm>
          <a:prstGeom prst="rect">
            <a:avLst/>
          </a:prstGeom>
        </p:spPr>
      </p:pic>
      <p:pic>
        <p:nvPicPr>
          <p:cNvPr id="1032" name="Picture 8" descr="Spring] Spring의 MVC 패턴과 MVC1과 MVC2 비교 | ChanBLOG">
            <a:extLst>
              <a:ext uri="{FF2B5EF4-FFF2-40B4-BE49-F238E27FC236}">
                <a16:creationId xmlns:a16="http://schemas.microsoft.com/office/drawing/2014/main" id="{CC6FAF31-1876-4A32-BAFA-5C05CFFB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949" y="2590800"/>
            <a:ext cx="467105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3FB51F9A-C171-42BA-BF5B-AB2F16346126}"/>
              </a:ext>
            </a:extLst>
          </p:cNvPr>
          <p:cNvSpPr txBox="1">
            <a:spLocks/>
          </p:cNvSpPr>
          <p:nvPr/>
        </p:nvSpPr>
        <p:spPr>
          <a:xfrm>
            <a:off x="3554366" y="1033609"/>
            <a:ext cx="538777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altLang="ko-KR" sz="4400" kern="0" spc="-305" dirty="0"/>
              <a:t>UI</a:t>
            </a:r>
            <a:endParaRPr lang="ko-KR" altLang="en-US" sz="4400" kern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88929C6-58F0-43BD-992B-6D25B3C7E2BB}"/>
              </a:ext>
            </a:extLst>
          </p:cNvPr>
          <p:cNvSpPr txBox="1">
            <a:spLocks/>
          </p:cNvSpPr>
          <p:nvPr/>
        </p:nvSpPr>
        <p:spPr>
          <a:xfrm>
            <a:off x="7772400" y="1057275"/>
            <a:ext cx="2667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altLang="ko-KR" sz="4400" kern="0" spc="-305" dirty="0"/>
              <a:t>Structure</a:t>
            </a:r>
            <a:endParaRPr lang="ko-KR" altLang="en-US" sz="440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815" y="1442415"/>
            <a:ext cx="53877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5" dirty="0"/>
              <a:t>0</a:t>
            </a:r>
            <a:r>
              <a:rPr lang="en-US" sz="4400" spc="-305" dirty="0"/>
              <a:t>2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1905" y="3431285"/>
            <a:ext cx="246221" cy="9594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0" spc="5" dirty="0">
                <a:solidFill>
                  <a:srgbClr val="D0CECE"/>
                </a:solidFill>
                <a:latin typeface="UnDinaru"/>
                <a:cs typeface="UnDinaru"/>
              </a:rPr>
              <a:t>구조</a:t>
            </a:r>
            <a:endParaRPr lang="en-US" altLang="ko-KR" sz="1600" dirty="0">
              <a:latin typeface="UnDinaru"/>
              <a:cs typeface="UnDinar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180" y="2241804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743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C5861D-8B62-4800-B519-ABACFD5A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10000"/>
            <a:ext cx="1208604" cy="1405183"/>
          </a:xfrm>
          <a:prstGeom prst="rect">
            <a:avLst/>
          </a:prstGeom>
        </p:spPr>
      </p:pic>
      <p:pic>
        <p:nvPicPr>
          <p:cNvPr id="2050" name="Picture 2" descr="폴더-아이콘-무료 아이콘 무료 다운로드">
            <a:extLst>
              <a:ext uri="{FF2B5EF4-FFF2-40B4-BE49-F238E27FC236}">
                <a16:creationId xmlns:a16="http://schemas.microsoft.com/office/drawing/2014/main" id="{23FA9C9D-891A-4D5C-97A2-03278843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33040"/>
            <a:ext cx="1295398" cy="12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2CA21381-A9F0-476A-BA21-1F86D2753474}"/>
              </a:ext>
            </a:extLst>
          </p:cNvPr>
          <p:cNvSpPr txBox="1">
            <a:spLocks/>
          </p:cNvSpPr>
          <p:nvPr/>
        </p:nvSpPr>
        <p:spPr>
          <a:xfrm>
            <a:off x="5448298" y="643749"/>
            <a:ext cx="106680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altLang="ko-KR" sz="4400" kern="0" spc="-305" dirty="0"/>
              <a:t>Data</a:t>
            </a:r>
            <a:endParaRPr lang="ko-KR" altLang="en-US" sz="4400" kern="0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28AB7652-62AF-40D0-B42F-76A5FB8C006A}"/>
              </a:ext>
            </a:extLst>
          </p:cNvPr>
          <p:cNvSpPr txBox="1">
            <a:spLocks/>
          </p:cNvSpPr>
          <p:nvPr/>
        </p:nvSpPr>
        <p:spPr>
          <a:xfrm>
            <a:off x="2849515" y="3120709"/>
            <a:ext cx="53877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altLang="ko-KR" sz="4400" kern="0" spc="-305" dirty="0"/>
              <a:t>UI</a:t>
            </a:r>
            <a:endParaRPr lang="ko-KR" altLang="en-US" sz="4400" kern="0" dirty="0"/>
          </a:p>
        </p:txBody>
      </p:sp>
      <p:pic>
        <p:nvPicPr>
          <p:cNvPr id="2052" name="Picture 4" descr="python 모듈 및 패키지 import">
            <a:extLst>
              <a:ext uri="{FF2B5EF4-FFF2-40B4-BE49-F238E27FC236}">
                <a16:creationId xmlns:a16="http://schemas.microsoft.com/office/drawing/2014/main" id="{1073F0C8-3F38-45A9-A402-6B9FEC9A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57625"/>
            <a:ext cx="24955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7998288B-43C9-4248-8999-3FB0F49A3D9E}"/>
              </a:ext>
            </a:extLst>
          </p:cNvPr>
          <p:cNvSpPr txBox="1">
            <a:spLocks/>
          </p:cNvSpPr>
          <p:nvPr/>
        </p:nvSpPr>
        <p:spPr>
          <a:xfrm>
            <a:off x="8413807" y="3084354"/>
            <a:ext cx="217799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altLang="ko-KR" sz="4400" kern="0" spc="-305" dirty="0"/>
              <a:t>Controller</a:t>
            </a:r>
            <a:endParaRPr lang="ko-KR" altLang="en-US" sz="4400" kern="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F793DED-4C9D-4666-AB79-8F028A13CAF1}"/>
              </a:ext>
            </a:extLst>
          </p:cNvPr>
          <p:cNvCxnSpPr>
            <a:cxnSpLocks/>
          </p:cNvCxnSpPr>
          <p:nvPr/>
        </p:nvCxnSpPr>
        <p:spPr>
          <a:xfrm>
            <a:off x="4267200" y="4114800"/>
            <a:ext cx="28956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0621EC-A37C-417D-B052-C083B9E2F5EA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1787060"/>
            <a:ext cx="1447802" cy="11580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459692-9D92-4207-B5AE-92988CDC0E65}"/>
              </a:ext>
            </a:extLst>
          </p:cNvPr>
          <p:cNvCxnSpPr>
            <a:cxnSpLocks/>
          </p:cNvCxnSpPr>
          <p:nvPr/>
        </p:nvCxnSpPr>
        <p:spPr>
          <a:xfrm flipH="1" flipV="1">
            <a:off x="4267201" y="4800600"/>
            <a:ext cx="2895599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2">
            <a:extLst>
              <a:ext uri="{FF2B5EF4-FFF2-40B4-BE49-F238E27FC236}">
                <a16:creationId xmlns:a16="http://schemas.microsoft.com/office/drawing/2014/main" id="{A07A916B-D6C2-4066-884A-A3DB7D327A5E}"/>
              </a:ext>
            </a:extLst>
          </p:cNvPr>
          <p:cNvSpPr txBox="1">
            <a:spLocks/>
          </p:cNvSpPr>
          <p:nvPr/>
        </p:nvSpPr>
        <p:spPr>
          <a:xfrm>
            <a:off x="5244578" y="3607438"/>
            <a:ext cx="94084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altLang="ko-KR" sz="2400" kern="0" spc="-305" dirty="0"/>
              <a:t>request</a:t>
            </a:r>
            <a:endParaRPr lang="ko-KR" altLang="en-US" sz="2400" kern="0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4C5E763E-00AA-4E5D-9A1B-535F7031E196}"/>
              </a:ext>
            </a:extLst>
          </p:cNvPr>
          <p:cNvSpPr txBox="1">
            <a:spLocks/>
          </p:cNvSpPr>
          <p:nvPr/>
        </p:nvSpPr>
        <p:spPr>
          <a:xfrm>
            <a:off x="5257800" y="4914642"/>
            <a:ext cx="94084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altLang="ko-KR" sz="2400" kern="0" spc="-305" dirty="0"/>
              <a:t>Response</a:t>
            </a:r>
            <a:endParaRPr lang="ko-KR" altLang="en-US" sz="2400" kern="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67E4049-F20C-44BD-9880-CC968582B0F1}"/>
              </a:ext>
            </a:extLst>
          </p:cNvPr>
          <p:cNvCxnSpPr>
            <a:cxnSpLocks/>
          </p:cNvCxnSpPr>
          <p:nvPr/>
        </p:nvCxnSpPr>
        <p:spPr>
          <a:xfrm>
            <a:off x="6858000" y="2328845"/>
            <a:ext cx="1295400" cy="10239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ject 2">
            <a:extLst>
              <a:ext uri="{FF2B5EF4-FFF2-40B4-BE49-F238E27FC236}">
                <a16:creationId xmlns:a16="http://schemas.microsoft.com/office/drawing/2014/main" id="{96374004-319D-41DA-964F-CC8A92416BBD}"/>
              </a:ext>
            </a:extLst>
          </p:cNvPr>
          <p:cNvSpPr txBox="1">
            <a:spLocks/>
          </p:cNvSpPr>
          <p:nvPr/>
        </p:nvSpPr>
        <p:spPr>
          <a:xfrm rot="2160389">
            <a:off x="7571289" y="1875531"/>
            <a:ext cx="94084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altLang="ko-KR" sz="2400" kern="0" spc="-305" dirty="0"/>
              <a:t>request</a:t>
            </a:r>
            <a:endParaRPr lang="ko-KR" altLang="en-US" sz="2400" kern="0" dirty="0"/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FD42497F-C130-480C-B169-E537CD846A86}"/>
              </a:ext>
            </a:extLst>
          </p:cNvPr>
          <p:cNvSpPr txBox="1">
            <a:spLocks/>
          </p:cNvSpPr>
          <p:nvPr/>
        </p:nvSpPr>
        <p:spPr>
          <a:xfrm rot="2225704">
            <a:off x="6734226" y="2802357"/>
            <a:ext cx="94084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rgbClr val="D0CECE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altLang="ko-KR" sz="2400" kern="0" spc="-305" dirty="0"/>
              <a:t>Response</a:t>
            </a:r>
            <a:endParaRPr lang="ko-KR" altLang="en-US" sz="24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047" y="1442415"/>
            <a:ext cx="568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15" dirty="0"/>
              <a:t>0</a:t>
            </a:r>
            <a:r>
              <a:rPr lang="en-US" sz="4400" spc="-315" dirty="0"/>
              <a:t>2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1905" y="3431285"/>
            <a:ext cx="246221" cy="9582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0" spc="5" dirty="0">
                <a:solidFill>
                  <a:srgbClr val="D0CECE"/>
                </a:solidFill>
                <a:latin typeface="UnDinaru"/>
                <a:cs typeface="UnDinaru"/>
              </a:rPr>
              <a:t>구조</a:t>
            </a:r>
            <a:endParaRPr lang="en-US" altLang="ko-KR" sz="1600" dirty="0">
              <a:latin typeface="UnDinaru"/>
              <a:cs typeface="UnDinar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180" y="2241804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743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69203" y="998063"/>
            <a:ext cx="16427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0" spc="5" dirty="0">
                <a:solidFill>
                  <a:srgbClr val="D0CECE"/>
                </a:solidFill>
                <a:latin typeface="UnDinaru"/>
                <a:cs typeface="UnDinaru"/>
              </a:rPr>
              <a:t>Project</a:t>
            </a:r>
            <a:endParaRPr sz="2800" dirty="0">
              <a:latin typeface="UnDinaru"/>
              <a:cs typeface="UnDinaru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F2933A37-3A02-482E-94F9-739F664C54BD}"/>
              </a:ext>
            </a:extLst>
          </p:cNvPr>
          <p:cNvSpPr txBox="1"/>
          <p:nvPr/>
        </p:nvSpPr>
        <p:spPr>
          <a:xfrm>
            <a:off x="3810000" y="2546108"/>
            <a:ext cx="16427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0" spc="5" dirty="0">
                <a:solidFill>
                  <a:srgbClr val="D0CECE"/>
                </a:solidFill>
                <a:latin typeface="UnDinaru"/>
                <a:cs typeface="UnDinaru"/>
              </a:rPr>
              <a:t>Booking</a:t>
            </a: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12E0F143-5B21-4EFF-BC28-23CE9D59277A}"/>
              </a:ext>
            </a:extLst>
          </p:cNvPr>
          <p:cNvSpPr txBox="1"/>
          <p:nvPr/>
        </p:nvSpPr>
        <p:spPr>
          <a:xfrm>
            <a:off x="5942172" y="2570994"/>
            <a:ext cx="16427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0" spc="5" dirty="0">
                <a:solidFill>
                  <a:srgbClr val="D0CECE"/>
                </a:solidFill>
                <a:latin typeface="UnDinaru"/>
                <a:cs typeface="UnDinaru"/>
              </a:rPr>
              <a:t>login</a:t>
            </a:r>
            <a:endParaRPr sz="2800" dirty="0">
              <a:latin typeface="UnDinaru"/>
              <a:cs typeface="UnDinaru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C18C57FE-F966-4FCC-B676-3A75CA8F971B}"/>
              </a:ext>
            </a:extLst>
          </p:cNvPr>
          <p:cNvSpPr txBox="1"/>
          <p:nvPr/>
        </p:nvSpPr>
        <p:spPr>
          <a:xfrm>
            <a:off x="7848600" y="2576520"/>
            <a:ext cx="16427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0" spc="5" dirty="0">
                <a:solidFill>
                  <a:srgbClr val="D0CECE"/>
                </a:solidFill>
                <a:latin typeface="UnDinaru"/>
                <a:cs typeface="UnDinaru"/>
              </a:rPr>
              <a:t>movie</a:t>
            </a:r>
            <a:endParaRPr sz="2800" dirty="0">
              <a:latin typeface="UnDinaru"/>
              <a:cs typeface="UnDinaru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7A70BF6B-A0B4-48C5-A25F-E91EA51E9B41}"/>
              </a:ext>
            </a:extLst>
          </p:cNvPr>
          <p:cNvSpPr txBox="1"/>
          <p:nvPr/>
        </p:nvSpPr>
        <p:spPr>
          <a:xfrm>
            <a:off x="2362200" y="2558565"/>
            <a:ext cx="16427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0" spc="5" dirty="0">
                <a:solidFill>
                  <a:srgbClr val="D0CECE"/>
                </a:solidFill>
                <a:latin typeface="UnDinaru"/>
                <a:cs typeface="UnDinaru"/>
              </a:rPr>
              <a:t>main</a:t>
            </a:r>
            <a:endParaRPr sz="2800" dirty="0">
              <a:latin typeface="UnDinaru"/>
              <a:cs typeface="UnDinaru"/>
            </a:endParaRP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72C7C083-1D0A-4CFA-81C2-95AB4D7EE3C3}"/>
              </a:ext>
            </a:extLst>
          </p:cNvPr>
          <p:cNvSpPr txBox="1"/>
          <p:nvPr/>
        </p:nvSpPr>
        <p:spPr>
          <a:xfrm>
            <a:off x="9982200" y="2590800"/>
            <a:ext cx="16427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0" spc="5" dirty="0">
                <a:solidFill>
                  <a:srgbClr val="D0CECE"/>
                </a:solidFill>
                <a:latin typeface="UnDinaru"/>
                <a:cs typeface="UnDinaru"/>
              </a:rPr>
              <a:t>data</a:t>
            </a:r>
            <a:endParaRPr sz="2800" dirty="0">
              <a:latin typeface="UnDinaru"/>
              <a:cs typeface="UnDinaru"/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3CD78373-BD05-4995-8382-9071758A3480}"/>
              </a:ext>
            </a:extLst>
          </p:cNvPr>
          <p:cNvSpPr txBox="1"/>
          <p:nvPr/>
        </p:nvSpPr>
        <p:spPr>
          <a:xfrm>
            <a:off x="3350710" y="4097548"/>
            <a:ext cx="4113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5" dirty="0">
                <a:solidFill>
                  <a:srgbClr val="D0CECE"/>
                </a:solidFill>
                <a:latin typeface="UnDinaru"/>
                <a:cs typeface="UnDinaru"/>
              </a:rPr>
              <a:t>UI</a:t>
            </a:r>
            <a:endParaRPr sz="2800" dirty="0">
              <a:latin typeface="UnDinaru"/>
              <a:cs typeface="UnDinaru"/>
            </a:endParaRP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6A8AFABA-F086-44F3-93B5-382E7261C506}"/>
              </a:ext>
            </a:extLst>
          </p:cNvPr>
          <p:cNvSpPr txBox="1"/>
          <p:nvPr/>
        </p:nvSpPr>
        <p:spPr>
          <a:xfrm>
            <a:off x="4773736" y="4097548"/>
            <a:ext cx="124606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5" dirty="0">
                <a:solidFill>
                  <a:srgbClr val="D0CECE"/>
                </a:solidFill>
                <a:latin typeface="UnDinaru"/>
                <a:cs typeface="UnDinaru"/>
              </a:rPr>
              <a:t>MVC.py</a:t>
            </a:r>
            <a:endParaRPr sz="2800" dirty="0">
              <a:latin typeface="UnDinaru"/>
              <a:cs typeface="UnDinaru"/>
            </a:endParaRPr>
          </a:p>
        </p:txBody>
      </p:sp>
      <p:sp>
        <p:nvSpPr>
          <p:cNvPr id="63" name="object 5">
            <a:extLst>
              <a:ext uri="{FF2B5EF4-FFF2-40B4-BE49-F238E27FC236}">
                <a16:creationId xmlns:a16="http://schemas.microsoft.com/office/drawing/2014/main" id="{80F407D1-E1DF-46DF-A681-BFB8622DEDC1}"/>
              </a:ext>
            </a:extLst>
          </p:cNvPr>
          <p:cNvSpPr txBox="1"/>
          <p:nvPr/>
        </p:nvSpPr>
        <p:spPr>
          <a:xfrm>
            <a:off x="3173536" y="5486400"/>
            <a:ext cx="124606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5" dirty="0">
                <a:solidFill>
                  <a:srgbClr val="D0CECE"/>
                </a:solidFill>
                <a:latin typeface="UnDinaru"/>
                <a:cs typeface="UnDinaru"/>
              </a:rPr>
              <a:t>ui.py</a:t>
            </a:r>
            <a:endParaRPr sz="2800" dirty="0">
              <a:latin typeface="UnDinaru"/>
              <a:cs typeface="UnDinaru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2494DCB-4C79-4695-A8FE-6349D3BAF6E6}"/>
              </a:ext>
            </a:extLst>
          </p:cNvPr>
          <p:cNvCxnSpPr>
            <a:cxnSpLocks/>
          </p:cNvCxnSpPr>
          <p:nvPr/>
        </p:nvCxnSpPr>
        <p:spPr>
          <a:xfrm flipH="1">
            <a:off x="2971800" y="1676400"/>
            <a:ext cx="3352800" cy="7862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8E4AACB-0D6C-4975-AB84-8B49277284A5}"/>
              </a:ext>
            </a:extLst>
          </p:cNvPr>
          <p:cNvCxnSpPr>
            <a:cxnSpLocks/>
          </p:cNvCxnSpPr>
          <p:nvPr/>
        </p:nvCxnSpPr>
        <p:spPr>
          <a:xfrm flipH="1">
            <a:off x="4495800" y="1676400"/>
            <a:ext cx="1828800" cy="869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A2128-7F63-4833-B896-EBC1BF63EA92}"/>
              </a:ext>
            </a:extLst>
          </p:cNvPr>
          <p:cNvCxnSpPr>
            <a:cxnSpLocks/>
          </p:cNvCxnSpPr>
          <p:nvPr/>
        </p:nvCxnSpPr>
        <p:spPr>
          <a:xfrm>
            <a:off x="6324600" y="1676400"/>
            <a:ext cx="0" cy="882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15E4C08-0697-4173-9D3A-25520C41B287}"/>
              </a:ext>
            </a:extLst>
          </p:cNvPr>
          <p:cNvCxnSpPr>
            <a:cxnSpLocks/>
          </p:cNvCxnSpPr>
          <p:nvPr/>
        </p:nvCxnSpPr>
        <p:spPr>
          <a:xfrm>
            <a:off x="6324600" y="1676400"/>
            <a:ext cx="1550709" cy="898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1291D14-F1F1-410E-BECF-9226B2BEA072}"/>
              </a:ext>
            </a:extLst>
          </p:cNvPr>
          <p:cNvCxnSpPr>
            <a:cxnSpLocks/>
          </p:cNvCxnSpPr>
          <p:nvPr/>
        </p:nvCxnSpPr>
        <p:spPr>
          <a:xfrm>
            <a:off x="6324600" y="1676400"/>
            <a:ext cx="3505200" cy="7862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D442BF-6969-4A9D-9487-539CE6BCC39C}"/>
              </a:ext>
            </a:extLst>
          </p:cNvPr>
          <p:cNvCxnSpPr>
            <a:cxnSpLocks/>
          </p:cNvCxnSpPr>
          <p:nvPr/>
        </p:nvCxnSpPr>
        <p:spPr>
          <a:xfrm flipH="1">
            <a:off x="3762042" y="3130804"/>
            <a:ext cx="733758" cy="735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548F81E-5BF9-4DC7-9460-8C4E6F9B6ACA}"/>
              </a:ext>
            </a:extLst>
          </p:cNvPr>
          <p:cNvCxnSpPr>
            <a:cxnSpLocks/>
          </p:cNvCxnSpPr>
          <p:nvPr/>
        </p:nvCxnSpPr>
        <p:spPr>
          <a:xfrm>
            <a:off x="4495800" y="3130804"/>
            <a:ext cx="762000" cy="7367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37951E-D7D8-48D6-9E6C-2607CF2CD3D5}"/>
              </a:ext>
            </a:extLst>
          </p:cNvPr>
          <p:cNvCxnSpPr>
            <a:cxnSpLocks/>
          </p:cNvCxnSpPr>
          <p:nvPr/>
        </p:nvCxnSpPr>
        <p:spPr>
          <a:xfrm>
            <a:off x="3505200" y="4648200"/>
            <a:ext cx="0" cy="756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bject 5">
            <a:extLst>
              <a:ext uri="{FF2B5EF4-FFF2-40B4-BE49-F238E27FC236}">
                <a16:creationId xmlns:a16="http://schemas.microsoft.com/office/drawing/2014/main" id="{BD2A6D0C-CD78-4767-8084-10CAEACC4091}"/>
              </a:ext>
            </a:extLst>
          </p:cNvPr>
          <p:cNvSpPr txBox="1"/>
          <p:nvPr/>
        </p:nvSpPr>
        <p:spPr>
          <a:xfrm>
            <a:off x="5007213" y="2798696"/>
            <a:ext cx="16427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5" dirty="0">
                <a:solidFill>
                  <a:srgbClr val="D0CECE"/>
                </a:solidFill>
                <a:latin typeface="UnDinaru"/>
                <a:cs typeface="UnDinaru"/>
              </a:rPr>
              <a:t>(package)</a:t>
            </a:r>
            <a:endParaRPr lang="en-US" altLang="ko-KR" dirty="0">
              <a:latin typeface="UnDinaru"/>
              <a:cs typeface="UnDinaru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03275" y="1442415"/>
            <a:ext cx="568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315" dirty="0">
                <a:solidFill>
                  <a:srgbClr val="D0CECE"/>
                </a:solidFill>
                <a:latin typeface="UnDinaru"/>
                <a:cs typeface="UnDinaru"/>
              </a:rPr>
              <a:t>0</a:t>
            </a:r>
            <a:r>
              <a:rPr lang="en-US" sz="4400" spc="-315" dirty="0">
                <a:solidFill>
                  <a:srgbClr val="D0CECE"/>
                </a:solidFill>
                <a:latin typeface="UnDinaru"/>
                <a:cs typeface="UnDinaru"/>
              </a:rPr>
              <a:t>3</a:t>
            </a:r>
            <a:endParaRPr sz="4400" dirty="0">
              <a:latin typeface="UnDinaru"/>
              <a:cs typeface="UnDinar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1905" y="3431285"/>
            <a:ext cx="246221" cy="13430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5" dirty="0">
                <a:solidFill>
                  <a:srgbClr val="D0CECE"/>
                </a:solidFill>
                <a:latin typeface="UnDinaru"/>
                <a:cs typeface="UnDinaru"/>
              </a:rPr>
              <a:t>Q&amp;A</a:t>
            </a:r>
            <a:endParaRPr lang="ko-KR" altLang="en-US" sz="1600" dirty="0">
              <a:latin typeface="UnDinaru"/>
              <a:cs typeface="UnDinar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9180" y="2241804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743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648200" y="2538902"/>
            <a:ext cx="3809998" cy="14914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9600" spc="15" dirty="0"/>
              <a:t>시현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90774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784047" y="1442415"/>
            <a:ext cx="568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315" dirty="0">
                <a:solidFill>
                  <a:srgbClr val="D0CECE"/>
                </a:solidFill>
                <a:latin typeface="UnDinaru"/>
                <a:cs typeface="UnDinaru"/>
              </a:rPr>
              <a:t>0</a:t>
            </a:r>
            <a:r>
              <a:rPr lang="en-US" sz="4400" b="0" spc="-315" dirty="0">
                <a:solidFill>
                  <a:srgbClr val="D0CECE"/>
                </a:solidFill>
                <a:latin typeface="UnDinaru"/>
                <a:cs typeface="UnDinaru"/>
              </a:rPr>
              <a:t>4</a:t>
            </a:r>
            <a:endParaRPr sz="4400" dirty="0">
              <a:latin typeface="UnDinaru"/>
              <a:cs typeface="UnDinar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1905" y="3431285"/>
            <a:ext cx="246221" cy="13430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5" dirty="0">
                <a:solidFill>
                  <a:srgbClr val="D0CECE"/>
                </a:solidFill>
                <a:latin typeface="UnDinaru"/>
                <a:cs typeface="UnDinaru"/>
              </a:rPr>
              <a:t>Q&amp;A</a:t>
            </a:r>
            <a:endParaRPr lang="ko-KR" altLang="en-US" sz="1600" dirty="0">
              <a:latin typeface="UnDinaru"/>
              <a:cs typeface="UnDinar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9180" y="2241804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743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24402" y="2538902"/>
            <a:ext cx="3809998" cy="14914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ko-KR" sz="9600" spc="15" dirty="0"/>
              <a:t>Q&amp;A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86399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감사합니다</a:t>
            </a:r>
            <a:r>
              <a:rPr spc="40"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2104" y="3832682"/>
            <a:ext cx="137668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10"/>
              </a:spcBef>
            </a:pPr>
            <a:r>
              <a:rPr sz="1600" b="0" spc="5" dirty="0">
                <a:solidFill>
                  <a:srgbClr val="D9D9D9"/>
                </a:solidFill>
                <a:latin typeface="UnDinaru"/>
                <a:cs typeface="UnDinaru"/>
              </a:rPr>
              <a:t>THANK</a:t>
            </a:r>
            <a:r>
              <a:rPr sz="1600" b="0" spc="110" dirty="0">
                <a:solidFill>
                  <a:srgbClr val="D9D9D9"/>
                </a:solidFill>
                <a:latin typeface="UnDinaru"/>
                <a:cs typeface="UnDinaru"/>
              </a:rPr>
              <a:t> </a:t>
            </a:r>
            <a:r>
              <a:rPr sz="1600" b="0" spc="5" dirty="0">
                <a:solidFill>
                  <a:srgbClr val="D9D9D9"/>
                </a:solidFill>
                <a:latin typeface="UnDinaru"/>
                <a:cs typeface="UnDinaru"/>
              </a:rPr>
              <a:t>YOU.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116</Words>
  <Application>Microsoft Office PowerPoint</Application>
  <PresentationFormat>와이드스크린</PresentationFormat>
  <Paragraphs>62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UnDinaru</vt:lpstr>
      <vt:lpstr>맑은 고딕</vt:lpstr>
      <vt:lpstr>Arial</vt:lpstr>
      <vt:lpstr>Calibri</vt:lpstr>
      <vt:lpstr>Office Theme</vt:lpstr>
      <vt:lpstr>PowerPoint 프레젠테이션</vt:lpstr>
      <vt:lpstr>01</vt:lpstr>
      <vt:lpstr>기능</vt:lpstr>
      <vt:lpstr>02</vt:lpstr>
      <vt:lpstr>02</vt:lpstr>
      <vt:lpstr>02</vt:lpstr>
      <vt:lpstr>시현</vt:lpstr>
      <vt:lpstr>Q&amp;A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세영</cp:lastModifiedBy>
  <cp:revision>30</cp:revision>
  <dcterms:created xsi:type="dcterms:W3CDTF">2020-09-27T15:53:08Z</dcterms:created>
  <dcterms:modified xsi:type="dcterms:W3CDTF">2020-11-13T07:26:28Z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2020-09-27T00:00:00Z</vt:filetime>
  </property>
</Properties>
</file>