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303" r:id="rId5"/>
    <p:sldId id="304" r:id="rId6"/>
    <p:sldId id="305" r:id="rId7"/>
    <p:sldId id="306" r:id="rId8"/>
    <p:sldId id="307" r:id="rId9"/>
    <p:sldId id="308" r:id="rId10"/>
    <p:sldId id="311" r:id="rId11"/>
    <p:sldId id="312" r:id="rId12"/>
    <p:sldId id="313" r:id="rId13"/>
    <p:sldId id="310" r:id="rId14"/>
    <p:sldId id="314" r:id="rId15"/>
    <p:sldId id="309" r:id="rId16"/>
    <p:sldId id="316" r:id="rId17"/>
    <p:sldId id="315" r:id="rId18"/>
    <p:sldId id="30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 snapToGrid="0">
      <p:cViewPr>
        <p:scale>
          <a:sx n="96" d="100"/>
          <a:sy n="96" d="100"/>
        </p:scale>
        <p:origin x="42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03:17:37.18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4870 0 1728,'-1'1'84,"1"-1"0,-1 0 0,1 1 0,-1-1 0,1 0 0,-1 1 0,1-1 0,0 1 0,-1-1 0,1 0 0,-1 1 0,1-1-1,0 1 1,-1-1 0,1 1 0,0 0 0,0-1 0,-1 1 0,1-1 0,0 1 0,0-1 0,0 1 0,0 0 0,0 0-84,-4 20 78,3-15 165,-1 13-8,0 0-1,2 1 1,0-1 0,1 0-1,1 0 1,2 7-235,-3-15 98,0 0 0,-1-1 0,0 1 1,-1 0-1,0 0 0,-1-1 0,0 1 1,-1-1-1,0 1 0,-2 2-98,-9 22 154,-1-1 0,-7 9-154,13-26 176,-16 28-103,-1 0 0,-3-2 0,-4 2-73,22-31 36,-1-1 0,-1 0 0,0-1 0,-10 7-36,-60 40 213,55-40-245,-1 1 207,0-1 0,-2-1 0,0-2 0,-1-1 0,-25 8-175,6-6 178,-25 7-104,0-2-1,-27 1-73,-255 18 271,267-32-312,-328 50 83,51-6-237,361-52 198,-149 10 62,-3 2-60,-26 2 170,108-11-190,0 3-1,-19 7 16,27 0 130,22-7-161,0 3-1,0 2 1,2 2 0,-22 10 31,-158 88-129,128-61 109,-32 21 64,100-54-59,1 2 1,1 1-1,-7 7 15,-1 7-66,1 2 0,-20 28 66,-54 84-2,23-7-142,62-102 198,-15 32-74,-18 54 20,18-38 78,-10 7-136,25-52 77,2 1-1,-3 12-18,-40 114-187,36-81 254,4 1 0,2 16-67,2-13-86,-9 9 179,7-25-132,-4 25-27,-28 102 206,12-56-182,-13 103 42,39-174 97,-5 2-97,-3 19-177,16-70 306,-7 18-129,9-31 10,0 1 1,2 0-1,0 0 1,1 0-1,0 0 1,0 15-11,0 134-70,5-104 14,3 1-1,2-2 0,4 4 57,-1-15 7,1-1 1,3-1-1,2 0 1,2 0-1,21 39-7,-8-26-6,56 102-48,-69-133 72,1 0 0,2-1-1,1-1 1,7 5-18,-1-6 12,1-1 1,2-1-1,18 10-12,-11-8 0,-1 1 0,6 9 0,176 155-91,-201-175 105,1-2-1,0 0 1,5 1-14,-2-1-15,0 1 0,8 9 15,-19-15 24,0 0-1,1 0 0,-1-1 1,1 0-1,1-1 1,0-1-1,0 0 1,0 0-1,1-1 1,4 0-24,-15-4-8,0-1 0,0 1 1,1 0-1,-1 1 0,0-1 1,0 0-1,0 1 0,0 0 0,-1 0 8,10 1-1994,-12-3-1382</inkml:trace>
  <inkml:trace contextRef="#ctx0" brushRef="#br0" timeOffset="1228.663">807 6173 1888,'-18'-2'1072,"18"2"-603,0 0-207,6 8-300,-1-1 38,1 1-1,0-2 0,0 1 1,1-1-1,0 0 1,7 5 0,-10-8 41,16 11 66,1-1 0,0-1 0,1 0 0,0-2 0,2-1-107,1 2 238,-11-5-103,0-1 0,1-1 0,-1 0 1,1-1-1,0 0 0,6-1-135,26 1 86,19-3-86,-35 0 20,91-3 412,-115 3-333,-3 0-31,1 1-1,-1-1 1,1 0 0,-1-1-1,1 1 1,-1-1-1,1 0 1,-1 0 0,0-1-1,1 1 1,0-1-68,-5 1 39,0 1 0,1-1 0,-1 1 0,0-1 0,1 1 0,-1-1 0,0 0-1,0 1 1,0-1 0,0 0 0,1 1 0,-1-1 0,0 1 0,0-1 0,0 0 0,0 1 0,-1-1 0,1 0 0,0 1 0,0-1 0,0 0 0,0 1 0,-1-1 0,1 1-39,-8-20 387,5 14-216,-9-19 105,-1-1 0,-2 2 0,-10-14-276,-13-19 340,9 2-405,2 0 1,-4-19 64,-10-20-63,-4-14 58,35 91-215,9 16 196,0-1-1,0 1 0,-1-1 1,1 1-1,1-1 0,-1 0 0,0 1 1,0-1-1,1 0 0,-1 0 1,1 0-1,-1 0 0,1 0 0,0 0 25,0 1-90,0 1-44,0 0-42,12-3-5322,-6-4 3866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654F-0E97-4C0A-9474-BB65CEFC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4F0CC7-9654-4C26-93D6-E4C4C267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9E200-A694-4CD3-8C15-C245ECC3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7DD7-4BF2-4597-B126-B1DBBC6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F7422-FC38-4649-9B6A-125E2EFB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74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09B09-57AA-45D9-915C-F18D1F0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F31D2-A4F8-4B00-B514-0230E688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6024-48D7-4173-AFDC-54168FE9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70489-3B27-415E-9169-4A38CE51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D00A1-ABB0-4900-962D-C96FF8AF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F8C82-84F1-4697-A84E-761BDF01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F7B07-A738-488E-9084-6E518FED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6A95F-3305-4987-B818-FC67F83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573B6-6C07-4942-BEEB-1E085948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628B2-3863-4B54-8DC2-A862A254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52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654F-0E97-4C0A-9474-BB65CEFC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4F0CC7-9654-4C26-93D6-E4C4C267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9E200-A694-4CD3-8C15-C245ECC3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7DD7-4BF2-4597-B126-B1DBBC6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F7422-FC38-4649-9B6A-125E2EFB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F073-B5A0-4BE3-9F6B-DB00EE00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5479-7953-4F30-B58C-ED829DED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D58A7-C6C0-4900-87EB-D2BF2A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BA6E9-E802-442F-83CB-A3F6F7DDF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864" y="292275"/>
            <a:ext cx="926582" cy="267959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AFA3B429-4E9F-47A4-A97D-327B4AC6D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03"/>
          <a:stretch/>
        </p:blipFill>
        <p:spPr>
          <a:xfrm>
            <a:off x="0" y="26"/>
            <a:ext cx="171178" cy="6430911"/>
          </a:xfrm>
          <a:prstGeom prst="rect">
            <a:avLst/>
          </a:prstGeom>
        </p:spPr>
      </p:pic>
      <p:cxnSp>
        <p:nvCxnSpPr>
          <p:cNvPr id="9" name="직선 연결선 31">
            <a:extLst>
              <a:ext uri="{FF2B5EF4-FFF2-40B4-BE49-F238E27FC236}">
                <a16:creationId xmlns:a16="http://schemas.microsoft.com/office/drawing/2014/main" id="{5276B869-077B-4D10-ADB8-C59CA3463219}"/>
              </a:ext>
            </a:extLst>
          </p:cNvPr>
          <p:cNvCxnSpPr/>
          <p:nvPr userDrawn="1"/>
        </p:nvCxnSpPr>
        <p:spPr>
          <a:xfrm>
            <a:off x="490770" y="767938"/>
            <a:ext cx="10440000" cy="0"/>
          </a:xfrm>
          <a:prstGeom prst="line">
            <a:avLst/>
          </a:prstGeom>
          <a:ln>
            <a:solidFill>
              <a:srgbClr val="2E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4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4B2E2-3C57-44D4-BD7B-4FFEBFE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D8F1F-44CF-4CE1-B0DD-FAA63F1D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7020F-5304-437F-9C9D-41FEAFBA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4B442-CB03-435A-9392-C77650B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DA2F2-D23D-412A-8EDA-70AC6B63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2BCDC2-9254-4AB7-89DD-EBF0C214EC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1C87D-F1F8-4773-A86C-6DCC5CF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14C7F-4905-41FE-AFDA-574888DD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D7C6D-608A-46C3-B645-3A7B860B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6D630-245D-4AF9-A424-CEF8EEA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62E18-5EDB-495F-86F2-56BD6EF8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C1CD7-4832-405F-901B-B1A2061A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17A681-4EFB-4343-AC12-DFE1FAEDD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5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86DF-5788-4FD9-8888-3CA1CDB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5EBFA-0596-415F-8C5A-2789E826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8B055-085D-4CCE-8B35-E6D8ECC2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A86AE-18F0-4B55-AA37-8665F9CC8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D1493-28EB-47C1-8A8D-9658B2928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C939FE-F735-4E49-ACA2-0F8934F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13E2A9-7E3C-4E42-959B-6F63C2D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D5AE1-5BDA-4519-A791-B48E63A5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8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2148D-7CAE-470C-B9DE-F3DF81CA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A37-3F96-435A-8A83-7B60B70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510D78-6428-49B4-A0C9-9353355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77C92-9203-43C8-9512-918D4664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65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D7CDB-AE1A-4B30-B453-BF0B756F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05901B-DB05-4560-994F-0A9E1193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9CB2D-18F4-44B5-AB6E-7402E96F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26290-2543-4829-989C-C30836557B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05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AB6E-97DE-4FB1-BFB7-14E3C02A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8B8A2-1956-4F56-8AED-D84B05E6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02345-E866-4229-A42D-359A3D24C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1B597-5D3E-44A8-8142-03009C1D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BBDF7-79F4-4BD4-9AC9-DF1E47EC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0C6F3-1F6D-4666-B1A3-E0D73BB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7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194AA-1020-4FD3-88EB-CCF5EF22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3D03F-3A7E-44CF-B2ED-C111AAA96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F073-B5A0-4BE3-9F6B-DB00EE00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5479-7953-4F30-B58C-ED829DED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D58A7-C6C0-4900-87EB-D2BF2A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BA6E9-E802-442F-83CB-A3F6F7DDF6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AFA3B429-4E9F-47A4-A97D-327B4AC6D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03"/>
          <a:stretch/>
        </p:blipFill>
        <p:spPr>
          <a:xfrm>
            <a:off x="0" y="26"/>
            <a:ext cx="171178" cy="6430911"/>
          </a:xfrm>
          <a:prstGeom prst="rect">
            <a:avLst/>
          </a:prstGeom>
        </p:spPr>
      </p:pic>
      <p:cxnSp>
        <p:nvCxnSpPr>
          <p:cNvPr id="9" name="직선 연결선 31">
            <a:extLst>
              <a:ext uri="{FF2B5EF4-FFF2-40B4-BE49-F238E27FC236}">
                <a16:creationId xmlns:a16="http://schemas.microsoft.com/office/drawing/2014/main" id="{5276B869-077B-4D10-ADB8-C59CA3463219}"/>
              </a:ext>
            </a:extLst>
          </p:cNvPr>
          <p:cNvCxnSpPr/>
          <p:nvPr userDrawn="1"/>
        </p:nvCxnSpPr>
        <p:spPr>
          <a:xfrm>
            <a:off x="495794" y="325810"/>
            <a:ext cx="10440000" cy="0"/>
          </a:xfrm>
          <a:prstGeom prst="line">
            <a:avLst/>
          </a:prstGeom>
          <a:ln>
            <a:solidFill>
              <a:srgbClr val="2E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5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5723-E9B1-43D2-BBA9-46A99421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EDAD1-7C67-47EF-BD36-4B9E7D49C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022D6-C2ED-48B6-A644-C0B5DC73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C423-0F50-4B97-890C-EBD3D98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34F69-46C1-4D9D-B306-FD18A5E7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ABBA5-1D3E-4409-B6B4-D798783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52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09B09-57AA-45D9-915C-F18D1F0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F31D2-A4F8-4B00-B514-0230E688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6024-48D7-4173-AFDC-54168FE9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70489-3B27-415E-9169-4A38CE51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D00A1-ABB0-4900-962D-C96FF8AF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02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F8C82-84F1-4697-A84E-761BDF01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F7B07-A738-488E-9084-6E518FED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6A95F-3305-4987-B818-FC67F83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573B6-6C07-4942-BEEB-1E085948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628B2-3863-4B54-8DC2-A862A254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0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4B2E2-3C57-44D4-BD7B-4FFEBFE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D8F1F-44CF-4CE1-B0DD-FAA63F1D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7020F-5304-437F-9C9D-41FEAFBA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4B442-CB03-435A-9392-C77650B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DA2F2-D23D-412A-8EDA-70AC6B63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2BCDC2-9254-4AB7-89DD-EBF0C214EC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1C87D-F1F8-4773-A86C-6DCC5CF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14C7F-4905-41FE-AFDA-574888DD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D7C6D-608A-46C3-B645-3A7B860B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6D630-245D-4AF9-A424-CEF8EEA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62E18-5EDB-495F-86F2-56BD6EF8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C1CD7-4832-405F-901B-B1A2061A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17A681-4EFB-4343-AC12-DFE1FAEDD7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4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86DF-5788-4FD9-8888-3CA1CDB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5EBFA-0596-415F-8C5A-2789E826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8B055-085D-4CCE-8B35-E6D8ECC2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A86AE-18F0-4B55-AA37-8665F9CC8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D1493-28EB-47C1-8A8D-9658B2928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C939FE-F735-4E49-ACA2-0F8934F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13E2A9-7E3C-4E42-959B-6F63C2D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D5AE1-5BDA-4519-A791-B48E63A5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8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2148D-7CAE-470C-B9DE-F3DF81CA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A37-3F96-435A-8A83-7B60B70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510D78-6428-49B4-A0C9-9353355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77C92-9203-43C8-9512-918D4664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D7CDB-AE1A-4B30-B453-BF0B756F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05901B-DB05-4560-994F-0A9E1193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9CB2D-18F4-44B5-AB6E-7402E96F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26290-2543-4829-989C-C30836557B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0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AB6E-97DE-4FB1-BFB7-14E3C02A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8B8A2-1956-4F56-8AED-D84B05E6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02345-E866-4229-A42D-359A3D24C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1B597-5D3E-44A8-8142-03009C1D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BBDF7-79F4-4BD4-9AC9-DF1E47EC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0C6F3-1F6D-4666-B1A3-E0D73BB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5723-E9B1-43D2-BBA9-46A99421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EDAD1-7C67-47EF-BD36-4B9E7D49C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022D6-C2ED-48B6-A644-C0B5DC73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C423-0F50-4B97-890C-EBD3D98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34F69-46C1-4D9D-B306-FD18A5E7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ABBA5-1D3E-4409-B6B4-D798783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C525E-6734-436A-BCCA-287E15AC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EF7CA-3793-4B7F-BD9B-A6305A48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54287-C4DA-4450-9B45-51202414C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2669C-EDDA-467E-86BF-61FB0B95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04704-6BF6-4B25-A7A4-BF0A93CEE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5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C525E-6734-436A-BCCA-287E15AC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EF7CA-3793-4B7F-BD9B-A6305A48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54287-C4DA-4450-9B45-51202414C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2669C-EDDA-467E-86BF-61FB0B95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04704-6BF6-4B25-A7A4-BF0A93CEE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1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tchlabio/terraform-up-and-running-code" TargetMode="External"/><Relationship Id="rId2" Type="http://schemas.openxmlformats.org/officeDocument/2006/relationships/hyperlink" Target="https://bit.ly/2GbS5uG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dtan4/terraformi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D7E6-0E59-489A-81E9-9000DFA4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988" y="1607998"/>
            <a:ext cx="7474023" cy="823995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Cloud Platform Operations</a:t>
            </a:r>
            <a:endParaRPr lang="ko-KR" altLang="en-US" sz="44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82ED8-9E5C-416D-ABCA-BD5F34800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4944" y="5357672"/>
            <a:ext cx="2949376" cy="548933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David Yoon | CEO</a:t>
            </a:r>
            <a:b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david@2miles.co.kr</a:t>
            </a:r>
            <a:endParaRPr lang="ko-KR" altLang="en-US" sz="2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84AE0B7-09D3-41C1-B2D8-3D00085CCEC5}"/>
              </a:ext>
            </a:extLst>
          </p:cNvPr>
          <p:cNvCxnSpPr>
            <a:cxnSpLocks/>
          </p:cNvCxnSpPr>
          <p:nvPr/>
        </p:nvCxnSpPr>
        <p:spPr>
          <a:xfrm>
            <a:off x="5253487" y="2563440"/>
            <a:ext cx="1869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DFFB6958-A0D7-430D-809C-327CCCB9DAD4}"/>
              </a:ext>
            </a:extLst>
          </p:cNvPr>
          <p:cNvSpPr txBox="1">
            <a:spLocks/>
          </p:cNvSpPr>
          <p:nvPr/>
        </p:nvSpPr>
        <p:spPr>
          <a:xfrm>
            <a:off x="3947170" y="2784640"/>
            <a:ext cx="4297660" cy="893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Day1 – </a:t>
            </a:r>
            <a:r>
              <a:rPr lang="ko-KR" altLang="en-US" sz="24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실습</a:t>
            </a:r>
            <a:r>
              <a:rPr lang="en-US" altLang="ko-KR" sz="24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763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nacl.tf 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71408" y="1269275"/>
            <a:ext cx="9443709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/>
              <a:t>resource "aws_default_network_acl" "dev_default" {</a:t>
            </a:r>
          </a:p>
          <a:p>
            <a:r>
              <a:rPr lang="en-US" sz="1100"/>
              <a:t>  default_network_acl_id = "${aws_vpc.dev.default_network_acl_id}"</a:t>
            </a:r>
          </a:p>
          <a:p>
            <a:endParaRPr lang="en-US" sz="1100"/>
          </a:p>
          <a:p>
            <a:r>
              <a:rPr lang="en-US" sz="1100"/>
              <a:t>  ingress {</a:t>
            </a:r>
          </a:p>
          <a:p>
            <a:r>
              <a:rPr lang="en-US" sz="1100"/>
              <a:t>    protocol   = -1</a:t>
            </a:r>
          </a:p>
          <a:p>
            <a:r>
              <a:rPr lang="en-US" sz="1100"/>
              <a:t>    rule_no    = 100</a:t>
            </a:r>
          </a:p>
          <a:p>
            <a:r>
              <a:rPr lang="en-US" sz="1100"/>
              <a:t>    action     = "allow"</a:t>
            </a:r>
          </a:p>
          <a:p>
            <a:r>
              <a:rPr lang="en-US" sz="1100"/>
              <a:t>    cidr_block = "0.0.0.0/0"</a:t>
            </a:r>
          </a:p>
          <a:p>
            <a:r>
              <a:rPr lang="en-US" sz="1100"/>
              <a:t>    from_port  = 0</a:t>
            </a:r>
          </a:p>
          <a:p>
            <a:r>
              <a:rPr lang="en-US" sz="1100"/>
              <a:t>    to_port    = 0</a:t>
            </a:r>
          </a:p>
          <a:p>
            <a:r>
              <a:rPr lang="en-US" sz="1100"/>
              <a:t>  }</a:t>
            </a:r>
          </a:p>
          <a:p>
            <a:endParaRPr lang="en-US" sz="1100"/>
          </a:p>
          <a:p>
            <a:r>
              <a:rPr lang="en-US" sz="1100"/>
              <a:t>  egress {</a:t>
            </a:r>
          </a:p>
          <a:p>
            <a:r>
              <a:rPr lang="en-US" sz="1100"/>
              <a:t>    protocol   = -1</a:t>
            </a:r>
          </a:p>
          <a:p>
            <a:r>
              <a:rPr lang="en-US" sz="1100"/>
              <a:t>    rule_no    = 100</a:t>
            </a:r>
          </a:p>
          <a:p>
            <a:r>
              <a:rPr lang="en-US" sz="1100"/>
              <a:t>    action     = "allow"</a:t>
            </a:r>
          </a:p>
          <a:p>
            <a:r>
              <a:rPr lang="en-US" sz="1100"/>
              <a:t>    cidr_block = "0.0.0.0/0"</a:t>
            </a:r>
          </a:p>
          <a:p>
            <a:r>
              <a:rPr lang="en-US" sz="1100"/>
              <a:t>    from_port  = 0</a:t>
            </a:r>
          </a:p>
          <a:p>
            <a:r>
              <a:rPr lang="en-US" sz="1100"/>
              <a:t>    to_port    = 0</a:t>
            </a:r>
          </a:p>
          <a:p>
            <a:r>
              <a:rPr lang="en-US" sz="1100"/>
              <a:t>  }</a:t>
            </a:r>
          </a:p>
          <a:p>
            <a:endParaRPr lang="en-US" sz="1100"/>
          </a:p>
          <a:p>
            <a:r>
              <a:rPr lang="en-US" sz="1100"/>
              <a:t>  subnet_ids = [</a:t>
            </a:r>
          </a:p>
          <a:p>
            <a:r>
              <a:rPr lang="en-US" sz="1100"/>
              <a:t>    "${aws_subnet.public_1a.id}",</a:t>
            </a:r>
          </a:p>
          <a:p>
            <a:r>
              <a:rPr lang="en-US" sz="1100"/>
              <a:t>    "${aws_subnet.public_1c.id}",</a:t>
            </a:r>
          </a:p>
          <a:p>
            <a:r>
              <a:rPr lang="en-US" sz="1100"/>
              <a:t>    "${aws_subnet.private_1a.id}",</a:t>
            </a:r>
          </a:p>
          <a:p>
            <a:r>
              <a:rPr lang="en-US" sz="1100"/>
              <a:t>    "${aws_subnet.private_1c.id}",</a:t>
            </a:r>
          </a:p>
          <a:p>
            <a:r>
              <a:rPr lang="en-US" sz="1100"/>
              <a:t>  ]</a:t>
            </a:r>
          </a:p>
          <a:p>
            <a:endParaRPr lang="en-US" sz="1100"/>
          </a:p>
          <a:p>
            <a:r>
              <a:rPr lang="en-US" sz="1100"/>
              <a:t>  tags {</a:t>
            </a:r>
          </a:p>
          <a:p>
            <a:r>
              <a:rPr lang="en-US" sz="1100"/>
              <a:t>    Name = "dev-default"</a:t>
            </a:r>
          </a:p>
          <a:p>
            <a:r>
              <a:rPr lang="en-US" sz="1100"/>
              <a:t>  }</a:t>
            </a:r>
          </a:p>
          <a:p>
            <a:r>
              <a:rPr lang="en-US" sz="110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99528" y="89994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nacl.tf</a:t>
            </a:r>
          </a:p>
        </p:txBody>
      </p:sp>
    </p:spTree>
    <p:extLst>
      <p:ext uri="{BB962C8B-B14F-4D97-AF65-F5344CB8AC3E}">
        <p14:creationId xmlns:p14="http://schemas.microsoft.com/office/powerpoint/2010/main" val="402414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security_group.tf 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71408" y="1269275"/>
            <a:ext cx="9443709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resource "aws_default_security_group" "dev_default" {</a:t>
            </a:r>
          </a:p>
          <a:p>
            <a:r>
              <a:rPr lang="en-US" sz="1600"/>
              <a:t>  vpc_id = "${aws_vpc.dev.id}"</a:t>
            </a:r>
          </a:p>
          <a:p>
            <a:endParaRPr lang="en-US" sz="1600"/>
          </a:p>
          <a:p>
            <a:r>
              <a:rPr lang="en-US" sz="1600"/>
              <a:t>  ingress {</a:t>
            </a:r>
          </a:p>
          <a:p>
            <a:r>
              <a:rPr lang="en-US" sz="1600"/>
              <a:t>    protocol  = -1</a:t>
            </a:r>
          </a:p>
          <a:p>
            <a:r>
              <a:rPr lang="en-US" sz="1600"/>
              <a:t>    self      = true</a:t>
            </a:r>
          </a:p>
          <a:p>
            <a:r>
              <a:rPr lang="en-US" sz="1600"/>
              <a:t>    from_port = 0</a:t>
            </a:r>
          </a:p>
          <a:p>
            <a:r>
              <a:rPr lang="en-US" sz="1600"/>
              <a:t>    to_port   = 0</a:t>
            </a:r>
          </a:p>
          <a:p>
            <a:r>
              <a:rPr lang="en-US" sz="1600"/>
              <a:t>  }</a:t>
            </a:r>
          </a:p>
          <a:p>
            <a:endParaRPr lang="en-US" sz="1600"/>
          </a:p>
          <a:p>
            <a:r>
              <a:rPr lang="en-US" sz="1600"/>
              <a:t>  egress {</a:t>
            </a:r>
          </a:p>
          <a:p>
            <a:r>
              <a:rPr lang="en-US" sz="1600"/>
              <a:t>    from_port   = 0</a:t>
            </a:r>
          </a:p>
          <a:p>
            <a:r>
              <a:rPr lang="en-US" sz="1600"/>
              <a:t>    to_port     = 0</a:t>
            </a:r>
          </a:p>
          <a:p>
            <a:r>
              <a:rPr lang="en-US" sz="1600"/>
              <a:t>    protocol    = "-1"</a:t>
            </a:r>
          </a:p>
          <a:p>
            <a:r>
              <a:rPr lang="en-US" sz="1600"/>
              <a:t>    cidr_blocks = ["0.0.0.0/0"]</a:t>
            </a:r>
          </a:p>
          <a:p>
            <a:r>
              <a:rPr lang="en-US" sz="1600"/>
              <a:t>  }</a:t>
            </a:r>
          </a:p>
          <a:p>
            <a:endParaRPr lang="en-US" sz="1600"/>
          </a:p>
          <a:p>
            <a:r>
              <a:rPr lang="en-US" sz="1600"/>
              <a:t>  tags {</a:t>
            </a:r>
          </a:p>
          <a:p>
            <a:r>
              <a:rPr lang="en-US" sz="1600"/>
              <a:t>    Name = "dev-default"</a:t>
            </a:r>
          </a:p>
          <a:p>
            <a:r>
              <a:rPr lang="en-US" sz="1600"/>
              <a:t>  }</a:t>
            </a:r>
          </a:p>
          <a:p>
            <a:r>
              <a:rPr lang="en-US" sz="160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99528" y="899943"/>
            <a:ext cx="20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security_group.tf</a:t>
            </a:r>
          </a:p>
        </p:txBody>
      </p:sp>
    </p:spTree>
    <p:extLst>
      <p:ext uri="{BB962C8B-B14F-4D97-AF65-F5344CB8AC3E}">
        <p14:creationId xmlns:p14="http://schemas.microsoft.com/office/powerpoint/2010/main" val="31754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2" y="165798"/>
            <a:ext cx="1110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Bastion </a:t>
            </a:r>
            <a:r>
              <a:rPr lang="ko-KR" altLang="en-US" sz="2800"/>
              <a:t>네트워크에 </a:t>
            </a:r>
            <a:r>
              <a:rPr lang="en-US" altLang="ko-KR" sz="2800"/>
              <a:t>VM </a:t>
            </a:r>
            <a:r>
              <a:rPr lang="ko-KR" altLang="en-US" sz="2800"/>
              <a:t>생성 </a:t>
            </a:r>
            <a:r>
              <a:rPr lang="en-US" altLang="ko-KR" sz="2800"/>
              <a:t>bastion.tf   (1/2) </a:t>
            </a:r>
            <a:r>
              <a:rPr lang="en-US" sz="2800"/>
              <a:t> 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820683" y="1364733"/>
            <a:ext cx="9443709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/>
              <a:t>resource "aws_security_group" "bastion" {</a:t>
            </a:r>
          </a:p>
          <a:p>
            <a:r>
              <a:rPr lang="en-US" sz="1400"/>
              <a:t>  name        = "bastion"</a:t>
            </a:r>
          </a:p>
          <a:p>
            <a:r>
              <a:rPr lang="en-US" sz="1400"/>
              <a:t>  description = "open ssh port for bastion"</a:t>
            </a:r>
          </a:p>
          <a:p>
            <a:endParaRPr lang="en-US" sz="1400"/>
          </a:p>
          <a:p>
            <a:r>
              <a:rPr lang="en-US" sz="1400"/>
              <a:t>  vpc_id = "${aws_vpc.dev.id}"</a:t>
            </a:r>
          </a:p>
          <a:p>
            <a:endParaRPr lang="en-US" sz="1400"/>
          </a:p>
          <a:p>
            <a:r>
              <a:rPr lang="en-US" sz="1400"/>
              <a:t>  ingress {</a:t>
            </a:r>
          </a:p>
          <a:p>
            <a:r>
              <a:rPr lang="en-US" sz="1400"/>
              <a:t>    from_port   = 22</a:t>
            </a:r>
          </a:p>
          <a:p>
            <a:r>
              <a:rPr lang="en-US" sz="1400"/>
              <a:t>    to_port     = 22</a:t>
            </a:r>
          </a:p>
          <a:p>
            <a:r>
              <a:rPr lang="en-US" sz="1400"/>
              <a:t>    protocol    = "tcp"</a:t>
            </a:r>
          </a:p>
          <a:p>
            <a:r>
              <a:rPr lang="en-US" sz="1400"/>
              <a:t>    cidr_blocks = ["0.0.0.0/0"]</a:t>
            </a:r>
          </a:p>
          <a:p>
            <a:r>
              <a:rPr lang="en-US" sz="1400"/>
              <a:t>  }</a:t>
            </a:r>
          </a:p>
          <a:p>
            <a:endParaRPr lang="en-US" sz="1400"/>
          </a:p>
          <a:p>
            <a:r>
              <a:rPr lang="en-US" sz="1400"/>
              <a:t>  egress {</a:t>
            </a:r>
          </a:p>
          <a:p>
            <a:r>
              <a:rPr lang="en-US" sz="1400"/>
              <a:t>    from_port   = 0</a:t>
            </a:r>
          </a:p>
          <a:p>
            <a:r>
              <a:rPr lang="en-US" sz="1400"/>
              <a:t>    to_port     = 0</a:t>
            </a:r>
          </a:p>
          <a:p>
            <a:r>
              <a:rPr lang="en-US" sz="1400"/>
              <a:t>    protocol    = "-1"</a:t>
            </a:r>
          </a:p>
          <a:p>
            <a:r>
              <a:rPr lang="en-US" sz="1400"/>
              <a:t>    cidr_blocks = ["0.0.0.0/0"]</a:t>
            </a:r>
          </a:p>
          <a:p>
            <a:r>
              <a:rPr lang="en-US" sz="1400"/>
              <a:t>  }</a:t>
            </a:r>
          </a:p>
          <a:p>
            <a:endParaRPr lang="en-US" sz="1400"/>
          </a:p>
          <a:p>
            <a:r>
              <a:rPr lang="en-US" sz="1400"/>
              <a:t>  tags {</a:t>
            </a:r>
          </a:p>
          <a:p>
            <a:r>
              <a:rPr lang="en-US" sz="1400"/>
              <a:t>    Name = "bastion"</a:t>
            </a:r>
          </a:p>
          <a:p>
            <a:r>
              <a:rPr lang="en-US" sz="1400"/>
              <a:t>  }</a:t>
            </a:r>
          </a:p>
          <a:p>
            <a:r>
              <a:rPr lang="en-US" sz="140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733731" y="924564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bastion.tf</a:t>
            </a:r>
          </a:p>
        </p:txBody>
      </p:sp>
    </p:spTree>
    <p:extLst>
      <p:ext uri="{BB962C8B-B14F-4D97-AF65-F5344CB8AC3E}">
        <p14:creationId xmlns:p14="http://schemas.microsoft.com/office/powerpoint/2010/main" val="306526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2" y="165798"/>
            <a:ext cx="1110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Bastion </a:t>
            </a:r>
            <a:r>
              <a:rPr lang="ko-KR" altLang="en-US" sz="2800"/>
              <a:t>네트워크에 </a:t>
            </a:r>
            <a:r>
              <a:rPr lang="en-US" altLang="ko-KR" sz="2800"/>
              <a:t>VM </a:t>
            </a:r>
            <a:r>
              <a:rPr lang="ko-KR" altLang="en-US" sz="2800"/>
              <a:t>생성 </a:t>
            </a:r>
            <a:r>
              <a:rPr lang="en-US" altLang="ko-KR" sz="2800"/>
              <a:t>bastion.tf   (2/2) </a:t>
            </a:r>
            <a:r>
              <a:rPr lang="en-US" sz="2800"/>
              <a:t> 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820683" y="1364733"/>
            <a:ext cx="9443709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/>
              <a:t>resource "aws_eip" "bastion_1a" {</a:t>
            </a:r>
          </a:p>
          <a:p>
            <a:r>
              <a:rPr lang="en-US" sz="1400"/>
              <a:t>  instance = "${aws_instance.bastion_1a.id}"</a:t>
            </a:r>
          </a:p>
          <a:p>
            <a:r>
              <a:rPr lang="en-US" sz="1400"/>
              <a:t>  vpc      = true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resource "aws_instance" "bastion_1a" {</a:t>
            </a:r>
          </a:p>
          <a:p>
            <a:r>
              <a:rPr lang="en-US" sz="1400"/>
              <a:t>  ami               = "${var.amazon_linux}"</a:t>
            </a:r>
          </a:p>
          <a:p>
            <a:r>
              <a:rPr lang="en-US" sz="1400"/>
              <a:t>  availability_zone = "ap-northeast-1a"</a:t>
            </a:r>
          </a:p>
          <a:p>
            <a:r>
              <a:rPr lang="en-US" sz="1400"/>
              <a:t>  instance_type     = "t2.nano"</a:t>
            </a:r>
          </a:p>
          <a:p>
            <a:r>
              <a:rPr lang="en-US" sz="1400"/>
              <a:t>  key_name          = "${var.dev_keyname}"</a:t>
            </a:r>
          </a:p>
          <a:p>
            <a:endParaRPr lang="en-US" sz="1400"/>
          </a:p>
          <a:p>
            <a:r>
              <a:rPr lang="en-US" sz="1400"/>
              <a:t>  vpc_security_group_ids = [</a:t>
            </a:r>
          </a:p>
          <a:p>
            <a:r>
              <a:rPr lang="en-US" sz="1400"/>
              <a:t>    "${aws_security_group.bastion.id}",</a:t>
            </a:r>
          </a:p>
          <a:p>
            <a:r>
              <a:rPr lang="en-US" sz="1400"/>
              <a:t>    "${aws_default_security_group.dev_default.id}",</a:t>
            </a:r>
          </a:p>
          <a:p>
            <a:r>
              <a:rPr lang="en-US" sz="1400"/>
              <a:t>  ]</a:t>
            </a:r>
          </a:p>
          <a:p>
            <a:endParaRPr lang="en-US" sz="1400"/>
          </a:p>
          <a:p>
            <a:r>
              <a:rPr lang="en-US" sz="1400"/>
              <a:t>  subnet_id                   = "${aws_subnet.public_1a.id}"</a:t>
            </a:r>
          </a:p>
          <a:p>
            <a:r>
              <a:rPr lang="en-US" sz="1400"/>
              <a:t>  associate_public_ip_address = true</a:t>
            </a:r>
          </a:p>
          <a:p>
            <a:endParaRPr lang="en-US" sz="1400"/>
          </a:p>
          <a:p>
            <a:r>
              <a:rPr lang="en-US" sz="1400"/>
              <a:t>  tags {</a:t>
            </a:r>
          </a:p>
          <a:p>
            <a:r>
              <a:rPr lang="en-US" sz="1400"/>
              <a:t>    Name = "bastion-1a"</a:t>
            </a:r>
          </a:p>
          <a:p>
            <a:r>
              <a:rPr lang="en-US" sz="1400"/>
              <a:t>  }</a:t>
            </a:r>
          </a:p>
          <a:p>
            <a:r>
              <a:rPr lang="en-US" sz="140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733731" y="924564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bastion.tf</a:t>
            </a:r>
          </a:p>
        </p:txBody>
      </p:sp>
    </p:spTree>
    <p:extLst>
      <p:ext uri="{BB962C8B-B14F-4D97-AF65-F5344CB8AC3E}">
        <p14:creationId xmlns:p14="http://schemas.microsoft.com/office/powerpoint/2010/main" val="154256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variable.tf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01070" y="2113336"/>
            <a:ext cx="944370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variable "amazon_linux" {</a:t>
            </a:r>
          </a:p>
          <a:p>
            <a:r>
              <a:rPr lang="en-US"/>
              <a:t>  # Amazon Linux AMI 2017.03.1 (HVM), SSD Volume Type - ami-4af5022c</a:t>
            </a:r>
          </a:p>
          <a:p>
            <a:r>
              <a:rPr lang="en-US"/>
              <a:t>  default = "ami-4af5022c"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variable "dev_keyname" {</a:t>
            </a:r>
          </a:p>
          <a:p>
            <a:r>
              <a:rPr lang="en-US"/>
              <a:t>  default = "2dal-dev"</a:t>
            </a:r>
          </a:p>
          <a:p>
            <a:r>
              <a:rPr lang="en-US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14118" y="1673167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variable.tf</a:t>
            </a:r>
          </a:p>
        </p:txBody>
      </p:sp>
    </p:spTree>
    <p:extLst>
      <p:ext uri="{BB962C8B-B14F-4D97-AF65-F5344CB8AC3E}">
        <p14:creationId xmlns:p14="http://schemas.microsoft.com/office/powerpoint/2010/main" val="30733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</a:t>
            </a:r>
            <a:r>
              <a:rPr lang="ko-KR" altLang="en-US" sz="2800"/>
              <a:t>과제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885997" y="1261424"/>
            <a:ext cx="100013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Subnet private_1a </a:t>
            </a:r>
            <a:r>
              <a:rPr lang="ko-KR" altLang="en-US"/>
              <a:t>에 </a:t>
            </a:r>
            <a:r>
              <a:rPr lang="en-US" altLang="ko-KR"/>
              <a:t>VM</a:t>
            </a:r>
            <a:r>
              <a:rPr lang="ko-KR" altLang="en-US"/>
              <a:t>을 생성하고 </a:t>
            </a:r>
            <a:r>
              <a:rPr lang="en-US" altLang="ko-KR"/>
              <a:t>(</a:t>
            </a:r>
            <a:r>
              <a:rPr lang="ko-KR" altLang="en-US"/>
              <a:t>공인</a:t>
            </a:r>
            <a:r>
              <a:rPr lang="en-US" altLang="ko-KR"/>
              <a:t>IP</a:t>
            </a:r>
            <a:r>
              <a:rPr lang="ko-KR" altLang="en-US"/>
              <a:t>없이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Bastion VM</a:t>
            </a:r>
            <a:r>
              <a:rPr lang="ko-KR" altLang="en-US"/>
              <a:t>을 통해서 </a:t>
            </a:r>
            <a:r>
              <a:rPr lang="en-US" altLang="ko-KR"/>
              <a:t>SSH</a:t>
            </a:r>
            <a:r>
              <a:rPr lang="ko-KR" altLang="en-US"/>
              <a:t> 접속</a:t>
            </a:r>
            <a:r>
              <a:rPr lang="en-US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824C11-93A8-4A83-9696-DB45B1AA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334" y="1678832"/>
            <a:ext cx="5406904" cy="51791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4DDEE12-45BA-4314-9675-3ACB4129595D}"/>
              </a:ext>
            </a:extLst>
          </p:cNvPr>
          <p:cNvSpPr/>
          <p:nvPr/>
        </p:nvSpPr>
        <p:spPr>
          <a:xfrm>
            <a:off x="4265525" y="4501662"/>
            <a:ext cx="631702" cy="6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1.0.1.0/24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FFFA3-AC4F-43FA-AB55-5F20734F0A68}"/>
              </a:ext>
            </a:extLst>
          </p:cNvPr>
          <p:cNvSpPr/>
          <p:nvPr/>
        </p:nvSpPr>
        <p:spPr>
          <a:xfrm>
            <a:off x="6558224" y="4503337"/>
            <a:ext cx="477297" cy="6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933C35-60BA-492E-B7BF-5A37C9EBDD03}"/>
              </a:ext>
            </a:extLst>
          </p:cNvPr>
          <p:cNvSpPr/>
          <p:nvPr/>
        </p:nvSpPr>
        <p:spPr>
          <a:xfrm>
            <a:off x="6228303" y="5781153"/>
            <a:ext cx="631702" cy="6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F69D7-6185-46B7-A956-2442EED65879}"/>
              </a:ext>
            </a:extLst>
          </p:cNvPr>
          <p:cNvSpPr/>
          <p:nvPr/>
        </p:nvSpPr>
        <p:spPr>
          <a:xfrm>
            <a:off x="3882767" y="5783667"/>
            <a:ext cx="765515" cy="7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1.0.101.0/24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C1D25F-2D26-4473-B13C-11F4A7E90313}"/>
              </a:ext>
            </a:extLst>
          </p:cNvPr>
          <p:cNvSpPr/>
          <p:nvPr/>
        </p:nvSpPr>
        <p:spPr>
          <a:xfrm>
            <a:off x="6159473" y="5797901"/>
            <a:ext cx="72364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1.0.102.0/24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103FCF-B790-4081-ABBF-9031DBAB02BB}"/>
              </a:ext>
            </a:extLst>
          </p:cNvPr>
          <p:cNvSpPr/>
          <p:nvPr/>
        </p:nvSpPr>
        <p:spPr>
          <a:xfrm>
            <a:off x="6544154" y="4501662"/>
            <a:ext cx="631702" cy="6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1.0.2.0/24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B9544B2-A4BE-44F9-A5DE-4DEDE5FD1BE7}"/>
                  </a:ext>
                </a:extLst>
              </p14:cNvPr>
              <p14:cNvContentPartPr/>
              <p14:nvPr/>
            </p14:nvContentPartPr>
            <p14:xfrm>
              <a:off x="3659153" y="3079386"/>
              <a:ext cx="1753200" cy="22838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B9544B2-A4BE-44F9-A5DE-4DEDE5FD1B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6513" y="3016396"/>
                <a:ext cx="1878840" cy="24094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25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SSH</a:t>
            </a:r>
            <a:r>
              <a:rPr lang="ko-KR" altLang="en-US" sz="2800"/>
              <a:t>접속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01070" y="2113336"/>
            <a:ext cx="100013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$ssh -i ~/.ssh/2dal-dev.pem -A ec2-user@{Bastion IP} -t ssh ubuntu@{Private instance IP}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14118" y="167316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접속 방법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1163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참고 자료</a:t>
            </a:r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4A0CE8-A561-4D08-94AF-FF1BA83B2028}"/>
              </a:ext>
            </a:extLst>
          </p:cNvPr>
          <p:cNvSpPr/>
          <p:nvPr/>
        </p:nvSpPr>
        <p:spPr>
          <a:xfrm>
            <a:off x="853603" y="1297346"/>
            <a:ext cx="93097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자료 출처 </a:t>
            </a:r>
            <a:r>
              <a:rPr lang="en-US" altLang="ko-KR"/>
              <a:t>- </a:t>
            </a:r>
            <a:r>
              <a:rPr lang="en-US" altLang="ko-KR">
                <a:hlinkClick r:id="rId2"/>
              </a:rPr>
              <a:t>https://bit.ly/2GbS5uG</a:t>
            </a:r>
            <a:r>
              <a:rPr lang="en-US" altLang="ko-KR"/>
              <a:t> 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GitHub</a:t>
            </a:r>
            <a:r>
              <a:rPr lang="ko-KR" altLang="en-US"/>
              <a:t>참고 자료 </a:t>
            </a:r>
            <a:r>
              <a:rPr lang="en-US" altLang="ko-KR"/>
              <a:t>- </a:t>
            </a:r>
            <a:r>
              <a:rPr lang="en-US">
                <a:hlinkClick r:id="rId3"/>
              </a:rPr>
              <a:t>https://github.com/stitchlabio/terraform-up-and-running-code</a:t>
            </a:r>
            <a:r>
              <a:rPr lang="x-none"/>
              <a:t>   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GitHub</a:t>
            </a:r>
            <a:r>
              <a:rPr lang="ko-KR" altLang="en-US"/>
              <a:t>참고 자료 </a:t>
            </a:r>
            <a:r>
              <a:rPr lang="en-US" altLang="ko-KR"/>
              <a:t>- </a:t>
            </a:r>
            <a:r>
              <a:rPr lang="en-US">
                <a:hlinkClick r:id="rId4"/>
              </a:rPr>
              <a:t>https://github.com/dtan4/terraforming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81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D7E6-0E59-489A-81E9-9000DFA4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989" y="3017002"/>
            <a:ext cx="8221926" cy="823995"/>
          </a:xfrm>
        </p:spPr>
        <p:txBody>
          <a:bodyPr>
            <a:noAutofit/>
          </a:bodyPr>
          <a:lstStyle/>
          <a:p>
            <a:r>
              <a:rPr lang="ko-KR" altLang="en-US" sz="115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218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698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AWS Terraform – provider.tf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01070" y="2113336"/>
            <a:ext cx="944370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provider "aws" {</a:t>
            </a:r>
          </a:p>
          <a:p>
            <a:r>
              <a:rPr lang="en-US"/>
              <a:t>  region = "ap-northeast-1"</a:t>
            </a:r>
          </a:p>
          <a:p>
            <a:r>
              <a:rPr lang="en-US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794021" y="1783699"/>
            <a:ext cx="132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provider.tf</a:t>
            </a:r>
          </a:p>
        </p:txBody>
      </p:sp>
    </p:spTree>
    <p:extLst>
      <p:ext uri="{BB962C8B-B14F-4D97-AF65-F5344CB8AC3E}">
        <p14:creationId xmlns:p14="http://schemas.microsoft.com/office/powerpoint/2010/main" val="26105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756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AWS VPC </a:t>
            </a:r>
            <a:r>
              <a:rPr lang="ko-KR" altLang="en-US" sz="2800"/>
              <a:t>만들기 </a:t>
            </a:r>
            <a:r>
              <a:rPr lang="en-US" altLang="ko-KR" sz="2800"/>
              <a:t>– vpc.tf</a:t>
            </a:r>
            <a:r>
              <a:rPr lang="ko-KR" altLang="en-US" sz="2800"/>
              <a:t>    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01070" y="2113336"/>
            <a:ext cx="944370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resource "aws_vpc" "dev" {</a:t>
            </a:r>
          </a:p>
          <a:p>
            <a:r>
              <a:rPr lang="en-US"/>
              <a:t>  cidr_block           = "1.0.0.0/16"</a:t>
            </a:r>
          </a:p>
          <a:p>
            <a:r>
              <a:rPr lang="en-US"/>
              <a:t>  enable_dns_hostnames = true</a:t>
            </a:r>
          </a:p>
          <a:p>
            <a:r>
              <a:rPr lang="en-US"/>
              <a:t>  enable_dns_support   = true</a:t>
            </a:r>
          </a:p>
          <a:p>
            <a:r>
              <a:rPr lang="en-US"/>
              <a:t>  instance_tenancy     = "default"</a:t>
            </a:r>
          </a:p>
          <a:p>
            <a:endParaRPr lang="en-US"/>
          </a:p>
          <a:p>
            <a:r>
              <a:rPr lang="en-US"/>
              <a:t>  tags {</a:t>
            </a:r>
          </a:p>
          <a:p>
            <a:r>
              <a:rPr lang="en-US"/>
              <a:t>    Name = "dev"</a:t>
            </a:r>
          </a:p>
          <a:p>
            <a:r>
              <a:rPr lang="en-US"/>
              <a:t>  }</a:t>
            </a:r>
          </a:p>
          <a:p>
            <a:r>
              <a:rPr lang="en-US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04069" y="16530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vpc.tf</a:t>
            </a:r>
          </a:p>
        </p:txBody>
      </p:sp>
    </p:spTree>
    <p:extLst>
      <p:ext uri="{BB962C8B-B14F-4D97-AF65-F5344CB8AC3E}">
        <p14:creationId xmlns:p14="http://schemas.microsoft.com/office/powerpoint/2010/main" val="141017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4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AWS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770443" y="1149283"/>
            <a:ext cx="4650644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resource "aws_subnet" "public_1a" {</a:t>
            </a:r>
          </a:p>
          <a:p>
            <a:r>
              <a:rPr lang="en-US"/>
              <a:t>  vpc_id            = "${aws_vpc.dev.id}"</a:t>
            </a:r>
          </a:p>
          <a:p>
            <a:r>
              <a:rPr lang="en-US"/>
              <a:t>  availability_zone = "ap-northeast-1a"</a:t>
            </a:r>
          </a:p>
          <a:p>
            <a:r>
              <a:rPr lang="en-US"/>
              <a:t>  cidr_block        = "1.0.1.0/24"</a:t>
            </a:r>
          </a:p>
          <a:p>
            <a:endParaRPr lang="en-US"/>
          </a:p>
          <a:p>
            <a:r>
              <a:rPr lang="en-US"/>
              <a:t>  tags {</a:t>
            </a:r>
          </a:p>
          <a:p>
            <a:r>
              <a:rPr lang="en-US"/>
              <a:t>    Name = "public-1a"</a:t>
            </a:r>
          </a:p>
          <a:p>
            <a:r>
              <a:rPr lang="en-US"/>
              <a:t>  }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resource "aws_subnet" "private_1a" {</a:t>
            </a:r>
          </a:p>
          <a:p>
            <a:r>
              <a:rPr lang="en-US"/>
              <a:t>  vpc_id            = "${aws_vpc.dev.id}"</a:t>
            </a:r>
          </a:p>
          <a:p>
            <a:r>
              <a:rPr lang="en-US"/>
              <a:t>  availability_zone = "ap-northeast-1a"</a:t>
            </a:r>
          </a:p>
          <a:p>
            <a:r>
              <a:rPr lang="en-US"/>
              <a:t>  cidr_block        = "1.0.101.0/24"</a:t>
            </a:r>
          </a:p>
          <a:p>
            <a:endParaRPr lang="en-US"/>
          </a:p>
          <a:p>
            <a:r>
              <a:rPr lang="en-US"/>
              <a:t>  tags {</a:t>
            </a:r>
          </a:p>
          <a:p>
            <a:r>
              <a:rPr lang="en-US"/>
              <a:t>    Name = "private-1a"</a:t>
            </a:r>
          </a:p>
          <a:p>
            <a:r>
              <a:rPr lang="en-US"/>
              <a:t>  }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727767" y="779951"/>
            <a:ext cx="176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subnet.tf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DF14B-5D20-406A-B81B-46B85E4D8B10}"/>
              </a:ext>
            </a:extLst>
          </p:cNvPr>
          <p:cNvSpPr/>
          <p:nvPr/>
        </p:nvSpPr>
        <p:spPr>
          <a:xfrm>
            <a:off x="5931947" y="1149283"/>
            <a:ext cx="4650644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resource "aws_subnet" "public_1c" {</a:t>
            </a:r>
          </a:p>
          <a:p>
            <a:r>
              <a:rPr lang="en-US"/>
              <a:t>  vpc_id            = "${aws_vpc.dev.id}"</a:t>
            </a:r>
          </a:p>
          <a:p>
            <a:r>
              <a:rPr lang="en-US"/>
              <a:t>  availability_zone = "ap-northeast-1c"</a:t>
            </a:r>
          </a:p>
          <a:p>
            <a:r>
              <a:rPr lang="en-US"/>
              <a:t>  cidr_block        = "1.0.2.0/24"</a:t>
            </a:r>
          </a:p>
          <a:p>
            <a:endParaRPr lang="en-US"/>
          </a:p>
          <a:p>
            <a:r>
              <a:rPr lang="en-US"/>
              <a:t>  tags {</a:t>
            </a:r>
          </a:p>
          <a:p>
            <a:r>
              <a:rPr lang="en-US"/>
              <a:t>    Name = "public-1c"</a:t>
            </a:r>
          </a:p>
          <a:p>
            <a:r>
              <a:rPr lang="en-US"/>
              <a:t>  }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resource "aws_subnet" "private_1c" {</a:t>
            </a:r>
          </a:p>
          <a:p>
            <a:r>
              <a:rPr lang="en-US"/>
              <a:t>  vpc_id            = "${aws_vpc.dev.id}"</a:t>
            </a:r>
          </a:p>
          <a:p>
            <a:r>
              <a:rPr lang="en-US"/>
              <a:t>  availability_zone = "ap-northeast-1c"</a:t>
            </a:r>
          </a:p>
          <a:p>
            <a:r>
              <a:rPr lang="en-US"/>
              <a:t>  cidr_block        = "1.0.102.0/24"</a:t>
            </a:r>
          </a:p>
          <a:p>
            <a:endParaRPr lang="en-US"/>
          </a:p>
          <a:p>
            <a:r>
              <a:rPr lang="en-US"/>
              <a:t>  tags {</a:t>
            </a:r>
          </a:p>
          <a:p>
            <a:r>
              <a:rPr lang="en-US"/>
              <a:t>    Name = "private-1c"</a:t>
            </a:r>
          </a:p>
          <a:p>
            <a:r>
              <a:rPr lang="en-US"/>
              <a:t>  }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606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internet_gateway.tf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01070" y="2113336"/>
            <a:ext cx="9443709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resource "aws_internet_gateway" "dev" {</a:t>
            </a:r>
          </a:p>
          <a:p>
            <a:r>
              <a:rPr lang="en-US"/>
              <a:t>  vpc_id = "${aws_vpc.dev.id}"</a:t>
            </a:r>
          </a:p>
          <a:p>
            <a:endParaRPr lang="en-US"/>
          </a:p>
          <a:p>
            <a:r>
              <a:rPr lang="en-US"/>
              <a:t>  tags {</a:t>
            </a:r>
          </a:p>
          <a:p>
            <a:r>
              <a:rPr lang="en-US"/>
              <a:t>    Name = "dev"</a:t>
            </a:r>
          </a:p>
          <a:p>
            <a:r>
              <a:rPr lang="en-US"/>
              <a:t>  }</a:t>
            </a:r>
          </a:p>
          <a:p>
            <a:r>
              <a:rPr lang="en-US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14118" y="1673167"/>
            <a:ext cx="228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internet_gateway.tf</a:t>
            </a:r>
          </a:p>
        </p:txBody>
      </p:sp>
    </p:spTree>
    <p:extLst>
      <p:ext uri="{BB962C8B-B14F-4D97-AF65-F5344CB8AC3E}">
        <p14:creationId xmlns:p14="http://schemas.microsoft.com/office/powerpoint/2010/main" val="94248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eip.tf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01070" y="2113336"/>
            <a:ext cx="9443709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resource "aws_eip" "nat_dev_1a" {</a:t>
            </a:r>
          </a:p>
          <a:p>
            <a:r>
              <a:rPr lang="en-US"/>
              <a:t>  vpc = true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resource "aws_eip" "nat_dev_1c" {</a:t>
            </a:r>
          </a:p>
          <a:p>
            <a:r>
              <a:rPr lang="en-US"/>
              <a:t>  vpc = true</a:t>
            </a:r>
          </a:p>
          <a:p>
            <a:r>
              <a:rPr lang="en-US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14118" y="167316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eip.tf</a:t>
            </a:r>
          </a:p>
        </p:txBody>
      </p:sp>
    </p:spTree>
    <p:extLst>
      <p:ext uri="{BB962C8B-B14F-4D97-AF65-F5344CB8AC3E}">
        <p14:creationId xmlns:p14="http://schemas.microsoft.com/office/powerpoint/2010/main" val="160255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nat_gateway.tf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01070" y="2113336"/>
            <a:ext cx="944370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resource "aws_nat_gateway" "dev_1a" {</a:t>
            </a:r>
          </a:p>
          <a:p>
            <a:r>
              <a:rPr lang="en-US"/>
              <a:t>  allocation_id = "${aws_eip.nat_dev_1a.id}"</a:t>
            </a:r>
          </a:p>
          <a:p>
            <a:r>
              <a:rPr lang="en-US"/>
              <a:t>  subnet_id     = "${aws_subnet.public_1a.id}"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resource "aws_nat_gateway" "dev_1c" {</a:t>
            </a:r>
          </a:p>
          <a:p>
            <a:r>
              <a:rPr lang="en-US"/>
              <a:t>  allocation_id = "${aws_eip.nat_dev_1c.id}"</a:t>
            </a:r>
          </a:p>
          <a:p>
            <a:r>
              <a:rPr lang="en-US"/>
              <a:t>  subnet_id     = "${aws_subnet.public_1c.id}"</a:t>
            </a:r>
          </a:p>
          <a:p>
            <a:r>
              <a:rPr lang="en-US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14118" y="1673167"/>
            <a:ext cx="17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nat_gateway.tf</a:t>
            </a:r>
          </a:p>
        </p:txBody>
      </p:sp>
    </p:spTree>
    <p:extLst>
      <p:ext uri="{BB962C8B-B14F-4D97-AF65-F5344CB8AC3E}">
        <p14:creationId xmlns:p14="http://schemas.microsoft.com/office/powerpoint/2010/main" val="366823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route_table.tf (1/3)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71408" y="1269275"/>
            <a:ext cx="9443709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/>
              <a:t># dev_public</a:t>
            </a:r>
          </a:p>
          <a:p>
            <a:r>
              <a:rPr lang="en-US" sz="1400"/>
              <a:t>resource "aws_route_table" "dev_public" {</a:t>
            </a:r>
          </a:p>
          <a:p>
            <a:r>
              <a:rPr lang="en-US" sz="1400"/>
              <a:t>  vpc_id = "${aws_vpc.dev.id}"</a:t>
            </a:r>
          </a:p>
          <a:p>
            <a:endParaRPr lang="en-US" sz="1400"/>
          </a:p>
          <a:p>
            <a:r>
              <a:rPr lang="en-US" sz="1400"/>
              <a:t>  route {</a:t>
            </a:r>
          </a:p>
          <a:p>
            <a:r>
              <a:rPr lang="en-US" sz="1400"/>
              <a:t>    cidr_block = "0.0.0.0/0"</a:t>
            </a:r>
          </a:p>
          <a:p>
            <a:r>
              <a:rPr lang="en-US" sz="1400"/>
              <a:t>    gateway_id = "${aws_internet_gateway.dev.id}"</a:t>
            </a:r>
          </a:p>
          <a:p>
            <a:r>
              <a:rPr lang="en-US" sz="1400"/>
              <a:t>  }</a:t>
            </a:r>
          </a:p>
          <a:p>
            <a:endParaRPr lang="en-US" sz="1400"/>
          </a:p>
          <a:p>
            <a:r>
              <a:rPr lang="en-US" sz="1400"/>
              <a:t>  tags {</a:t>
            </a:r>
          </a:p>
          <a:p>
            <a:r>
              <a:rPr lang="en-US" sz="1400"/>
              <a:t>    Name = "dev-public"</a:t>
            </a:r>
          </a:p>
          <a:p>
            <a:r>
              <a:rPr lang="en-US" sz="1400"/>
              <a:t>  }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resource "aws_route_table_association" "dev_public_1a" {</a:t>
            </a:r>
          </a:p>
          <a:p>
            <a:r>
              <a:rPr lang="en-US" sz="1400"/>
              <a:t>  subnet_id      = "${aws_subnet.public_1a.id}"</a:t>
            </a:r>
          </a:p>
          <a:p>
            <a:r>
              <a:rPr lang="en-US" sz="1400"/>
              <a:t>  route_table_id = "${aws_route_table.dev_public.id}"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resource "aws_route_table_association" "dev_public_1c" {</a:t>
            </a:r>
          </a:p>
          <a:p>
            <a:r>
              <a:rPr lang="en-US" sz="1400"/>
              <a:t>  subnet_id      = "${aws_subnet.public_1c.id}"</a:t>
            </a:r>
          </a:p>
          <a:p>
            <a:r>
              <a:rPr lang="en-US" sz="1400"/>
              <a:t>  route_table_id = "${aws_route_table.dev_public.id}"</a:t>
            </a:r>
          </a:p>
          <a:p>
            <a:r>
              <a:rPr lang="en-US" sz="140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84456" y="829106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route_table.tf</a:t>
            </a:r>
          </a:p>
        </p:txBody>
      </p:sp>
    </p:spTree>
    <p:extLst>
      <p:ext uri="{BB962C8B-B14F-4D97-AF65-F5344CB8AC3E}">
        <p14:creationId xmlns:p14="http://schemas.microsoft.com/office/powerpoint/2010/main" val="144731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route_table.tf (2/3)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71408" y="1269275"/>
            <a:ext cx="9443709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/>
              <a:t># dev_private_1a</a:t>
            </a:r>
          </a:p>
          <a:p>
            <a:r>
              <a:rPr lang="en-US" sz="1400"/>
              <a:t>resource "aws_route_table" "dev_private_1a" {</a:t>
            </a:r>
          </a:p>
          <a:p>
            <a:r>
              <a:rPr lang="en-US" sz="1400"/>
              <a:t>  vpc_id = "${aws_vpc.dev.id}"</a:t>
            </a:r>
          </a:p>
          <a:p>
            <a:endParaRPr lang="en-US" sz="1400"/>
          </a:p>
          <a:p>
            <a:r>
              <a:rPr lang="en-US" sz="1400"/>
              <a:t>  route {</a:t>
            </a:r>
          </a:p>
          <a:p>
            <a:r>
              <a:rPr lang="en-US" sz="1400"/>
              <a:t>    cidr_block     = "0.0.0.0/0"</a:t>
            </a:r>
          </a:p>
          <a:p>
            <a:r>
              <a:rPr lang="en-US" sz="1400"/>
              <a:t>    nat_gateway_id = "${aws_nat_gateway.dev_1a.id}"</a:t>
            </a:r>
          </a:p>
          <a:p>
            <a:r>
              <a:rPr lang="en-US" sz="1400"/>
              <a:t>  }</a:t>
            </a:r>
          </a:p>
          <a:p>
            <a:endParaRPr lang="en-US" sz="1400"/>
          </a:p>
          <a:p>
            <a:r>
              <a:rPr lang="en-US" sz="1400"/>
              <a:t>  tags {</a:t>
            </a:r>
          </a:p>
          <a:p>
            <a:r>
              <a:rPr lang="en-US" sz="1400"/>
              <a:t>    Name = "dev-private-1a"</a:t>
            </a:r>
          </a:p>
          <a:p>
            <a:r>
              <a:rPr lang="en-US" sz="1400"/>
              <a:t>  }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resource "aws_route_table_association" "dev_private_1a" {</a:t>
            </a:r>
          </a:p>
          <a:p>
            <a:r>
              <a:rPr lang="en-US" sz="1400"/>
              <a:t>  subnet_id      = "${aws_subnet.private_1a.id}"</a:t>
            </a:r>
          </a:p>
          <a:p>
            <a:r>
              <a:rPr lang="en-US" sz="1400"/>
              <a:t>  route_table_id = "${aws_route_table.dev_private_1a.id}"</a:t>
            </a:r>
          </a:p>
          <a:p>
            <a:r>
              <a:rPr lang="en-US" sz="140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84456" y="829106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route_table.tf</a:t>
            </a:r>
          </a:p>
        </p:txBody>
      </p:sp>
    </p:spTree>
    <p:extLst>
      <p:ext uri="{BB962C8B-B14F-4D97-AF65-F5344CB8AC3E}">
        <p14:creationId xmlns:p14="http://schemas.microsoft.com/office/powerpoint/2010/main" val="38506471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1650</Words>
  <Application>Microsoft Office PowerPoint</Application>
  <PresentationFormat>와이드스크린</PresentationFormat>
  <Paragraphs>266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1_Office 테마</vt:lpstr>
      <vt:lpstr>Office 테마</vt:lpstr>
      <vt:lpstr>Cloud Platform Operations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Technical Essential</dc:title>
  <dc:creator>David Yoon</dc:creator>
  <cp:lastModifiedBy>David Yoon</cp:lastModifiedBy>
  <cp:revision>39</cp:revision>
  <dcterms:created xsi:type="dcterms:W3CDTF">2019-02-28T20:18:56Z</dcterms:created>
  <dcterms:modified xsi:type="dcterms:W3CDTF">2019-04-15T06:05:31Z</dcterms:modified>
</cp:coreProperties>
</file>