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0"/>
  </p:notesMasterIdLst>
  <p:sldIdLst>
    <p:sldId id="285" r:id="rId5"/>
    <p:sldId id="292" r:id="rId6"/>
    <p:sldId id="355" r:id="rId7"/>
    <p:sldId id="356" r:id="rId8"/>
    <p:sldId id="357" r:id="rId9"/>
    <p:sldId id="358" r:id="rId10"/>
    <p:sldId id="362" r:id="rId11"/>
    <p:sldId id="359" r:id="rId12"/>
    <p:sldId id="361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2" r:id="rId22"/>
    <p:sldId id="373" r:id="rId23"/>
    <p:sldId id="374" r:id="rId24"/>
    <p:sldId id="378" r:id="rId25"/>
    <p:sldId id="377" r:id="rId26"/>
    <p:sldId id="376" r:id="rId27"/>
    <p:sldId id="379" r:id="rId28"/>
    <p:sldId id="282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32" userDrawn="1">
          <p15:clr>
            <a:srgbClr val="A4A3A4"/>
          </p15:clr>
        </p15:guide>
        <p15:guide id="6" orient="horz" pos="1380" userDrawn="1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32" userDrawn="1">
          <p15:clr>
            <a:srgbClr val="A4A3A4"/>
          </p15:clr>
        </p15:guide>
        <p15:guide id="9" orient="horz" pos="2124" userDrawn="1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95A5D"/>
    <a:srgbClr val="414042"/>
    <a:srgbClr val="DCDCDC"/>
    <a:srgbClr val="4F81BD"/>
    <a:srgbClr val="0C9B2E"/>
    <a:srgbClr val="FFFAD0"/>
    <a:srgbClr val="FFF8AE"/>
    <a:srgbClr val="FCB64C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644"/>
        <p:guide orient="horz" pos="2898"/>
        <p:guide orient="horz" pos="2412"/>
        <p:guide orient="horz" pos="3196"/>
        <p:guide orient="horz" pos="1332"/>
        <p:guide orient="horz" pos="1380"/>
        <p:guide orient="horz" pos="2078"/>
        <p:guide orient="horz" pos="132"/>
        <p:guide orient="horz" pos="2124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1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33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5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72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00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07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29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1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78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38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4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1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68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5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" y="437055"/>
            <a:ext cx="979394" cy="5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>
                <a:solidFill>
                  <a:schemeClr val="bg1"/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foo@bar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Docker &amp; Docker Compose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Docker CP/Commit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cp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hello-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nginx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:/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etc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/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nginx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/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nginx.conf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./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commit -a “Foo Bar &lt;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  <a:hlinkClick r:id="rId3"/>
              </a:rPr>
              <a:t>foo@bar.com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&gt;” -m “some changes” hello-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nginx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hello:0.2</a:t>
            </a: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images</a:t>
            </a: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REPOSITORY          TAG                 IMAGE ID            CREATED                  VIRTUAL SIZE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hello               0.2                 d2e8c352b303        About a minute ago       298.4 MB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hello               0.1                 2031ee0736e8        44 minutes ago           298.4 MB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diff hello-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nginx</a:t>
            </a: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sh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./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clean.sh</a:t>
            </a: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5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 Docker 2048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vi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dockerfile</a:t>
            </a: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tutum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lamp:latest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RUN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fr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/app &amp;&amp;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clone https://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gabrielecirulli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/2048.git /app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EXPOSE 80 3306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CMD ["/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run.sh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"]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build --tag 2048 .</a:t>
            </a: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run -d -p 80:80 -p 3306:3306 2048</a:t>
            </a: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234" y="1671022"/>
            <a:ext cx="3921859" cy="292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7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Docker </a:t>
            </a:r>
            <a:r>
              <a:rPr lang="en-US" err="1"/>
              <a:t>Wordpress</a:t>
            </a:r>
            <a:r>
              <a:rPr lang="en-US"/>
              <a:t>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vi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dockerfile</a:t>
            </a: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FROM ubuntu:14.04</a:t>
            </a:r>
          </a:p>
          <a:p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RUN apt-get update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RUN apt-get install -y apache2 php5 php5-mysql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mysql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-client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wget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WORKDIR 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/www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RUN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http://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ko.wordpress.org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/wordpress-4.0-ko_KR.tar.gz -O - | tar -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xz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WORKDIR 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/apache2/sites-enabled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RUN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"s/\/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\/www\/html/\/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\/www\/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wordpress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/g" 000-default.conf</a:t>
            </a:r>
          </a:p>
          <a:p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WORKDIR 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/www/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wordpress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RUN mv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wp-config-sample.php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wp-config.php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RUN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"s/'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database_name_here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'/'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wp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'/g"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wp-config.php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&amp;&amp; \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"s/'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username_here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'/'root'/g"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wp-config.php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&amp;&amp; \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"s/'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password_here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'/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getenv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('DB_ENV_MYSQL_ROOT_PASSWORD')/g"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wp-config.php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&amp;&amp; \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"s/'localhost'/'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db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'/g"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wp-config.php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ADD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entrypoint.sh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entrypoint.sh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RUN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+x 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entrypoint.sh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ENTRYPOINT 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entrypoint.sh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Docker </a:t>
            </a:r>
            <a:r>
              <a:rPr lang="en-US" err="1"/>
              <a:t>Wordpress</a:t>
            </a:r>
            <a:r>
              <a:rPr lang="en-US"/>
              <a:t>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vi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entrypoint.sh</a:t>
            </a: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mysql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-h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db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uroot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p$DB_ENV_MYSQL_ROOT_PASSWORD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-e "create database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wp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apachectl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-DFOREGROUND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build --tag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wp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-www .</a:t>
            </a: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99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Docker </a:t>
            </a:r>
            <a:r>
              <a:rPr lang="en-US" err="1"/>
              <a:t>Wordpress</a:t>
            </a:r>
            <a:r>
              <a:rPr lang="en-US"/>
              <a:t> Sample -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vi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dockerfile</a:t>
            </a: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FROM ubuntu:14.04</a:t>
            </a:r>
          </a:p>
          <a:p>
            <a:endParaRPr lang="en-US" altLang="ko-KR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ENV DEBIAN_FRONTEND 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noninteractive</a:t>
            </a:r>
            <a:endParaRPr lang="en-US" altLang="ko-KR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RUN apt-get update</a:t>
            </a:r>
          </a:p>
          <a:p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RUN echo "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-server 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-server/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root_password</a:t>
            </a:r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 password" | 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debconf</a:t>
            </a:r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-set-selections</a:t>
            </a:r>
          </a:p>
          <a:p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RUN echo "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-server 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-server/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root_password_again</a:t>
            </a:r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 password" | 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debconf</a:t>
            </a:r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-set-selections</a:t>
            </a:r>
          </a:p>
          <a:p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RUN apt-get install -y 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-server</a:t>
            </a:r>
          </a:p>
          <a:p>
            <a:endParaRPr lang="en-US" altLang="ko-KR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WORKDIR /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endParaRPr lang="en-US" altLang="ko-KR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 "s/127.0.0.1/0.0.0.0/g" 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my.cnf</a:t>
            </a:r>
            <a:endParaRPr lang="en-US" altLang="ko-KR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entrypoint.sh</a:t>
            </a:r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entrypoint.sh</a:t>
            </a:r>
            <a:endParaRPr lang="en-US" altLang="ko-KR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 +x /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entrypoint.sh</a:t>
            </a:r>
            <a:endParaRPr lang="en-US" altLang="ko-KR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EXPOSE 3306</a:t>
            </a:r>
          </a:p>
          <a:p>
            <a:endParaRPr lang="en-US" altLang="ko-KR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ENTRYPOINT /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entrypoint.sh</a:t>
            </a:r>
            <a:endParaRPr lang="en-US" altLang="ko-KR" sz="9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167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Docker </a:t>
            </a:r>
            <a:r>
              <a:rPr lang="en-US" err="1"/>
              <a:t>Wordpress</a:t>
            </a:r>
            <a:r>
              <a:rPr lang="en-US"/>
              <a:t> Sample -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vi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entrypoint.sh</a:t>
            </a: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endParaRPr lang="en-US" altLang="ko-KR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if [ -z $MYSQL_ROOT_PASSWORD ]; then</a:t>
            </a:r>
          </a:p>
          <a:p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  exit 1</a:t>
            </a:r>
          </a:p>
          <a:p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</a:p>
          <a:p>
            <a:endParaRPr lang="en-US" altLang="ko-KR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mysql_install_db</a:t>
            </a:r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 --user 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 &gt; /dev/null</a:t>
            </a:r>
          </a:p>
          <a:p>
            <a:endParaRPr lang="en-US" altLang="ko-KR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cat &gt; /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 &lt;&lt;EOF</a:t>
            </a:r>
          </a:p>
          <a:p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FLUSH PRIVILEGES;</a:t>
            </a:r>
          </a:p>
          <a:p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GRANT ALL PRIVILEGES ON *.* TO 'root'@'%' WITH GRANT OPTION;</a:t>
            </a:r>
          </a:p>
          <a:p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UPDATE user SET password=PASSWORD("$MYSQL_ROOT_PASSWORD") WHERE user='root';</a:t>
            </a:r>
          </a:p>
          <a:p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</a:p>
          <a:p>
            <a:endParaRPr lang="en-US" altLang="ko-KR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mysqld</a:t>
            </a:r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 --bootstrap --verbose=0 &lt; /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US" altLang="ko-KR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90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US" altLang="ko-KR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900" err="1">
                <a:latin typeface="Courier New" panose="02070309020205020404" pitchFamily="49" charset="0"/>
                <a:cs typeface="Courier New" panose="02070309020205020404" pitchFamily="49" charset="0"/>
              </a:rPr>
              <a:t>mysqld</a:t>
            </a:r>
            <a:endParaRPr lang="en-US" altLang="ko-KR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build --tag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wp-sql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.</a:t>
            </a: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127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Docker </a:t>
            </a:r>
            <a:r>
              <a:rPr lang="en-US" err="1"/>
              <a:t>Wordpress</a:t>
            </a:r>
            <a:r>
              <a:rPr lang="en-US"/>
              <a:t>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run -d --name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db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-e MYSQL_ROOT_PASSWORD=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examplepassword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mysql:5.5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run -d --name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wp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-p 80:80 --link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db:db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wp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-www</a:t>
            </a: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903" y="1443278"/>
            <a:ext cx="2699232" cy="33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30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Docker 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Docker Compose allows you to define your multi-container application with all of its dependencies in a single file, then spin your application up in a single command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solidFill>
                <a:schemeClr val="tx1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sz="1400" err="1">
                <a:latin typeface="Amazon Ember" charset="0"/>
                <a:ea typeface="Amazon Ember" charset="0"/>
                <a:cs typeface="Amazon Ember" charset="0"/>
              </a:rPr>
              <a:t>sudo</a:t>
            </a:r>
            <a:r>
              <a:rPr lang="en-US" sz="1400">
                <a:latin typeface="Amazon Ember" charset="0"/>
                <a:ea typeface="Amazon Ember" charset="0"/>
                <a:cs typeface="Amazon Ember" charset="0"/>
              </a:rPr>
              <a:t> curl -L https://</a:t>
            </a:r>
            <a:r>
              <a:rPr lang="en-US" sz="1400" err="1">
                <a:latin typeface="Amazon Ember" charset="0"/>
                <a:ea typeface="Amazon Ember" charset="0"/>
                <a:cs typeface="Amazon Ember" charset="0"/>
              </a:rPr>
              <a:t>github.com</a:t>
            </a:r>
            <a:r>
              <a:rPr lang="en-US" sz="1400">
                <a:latin typeface="Amazon Ember" charset="0"/>
                <a:ea typeface="Amazon Ember" charset="0"/>
                <a:cs typeface="Amazon Ember" charset="0"/>
              </a:rPr>
              <a:t>/</a:t>
            </a:r>
            <a:r>
              <a:rPr lang="en-US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sz="1400">
                <a:latin typeface="Amazon Ember" charset="0"/>
                <a:ea typeface="Amazon Ember" charset="0"/>
                <a:cs typeface="Amazon Ember" charset="0"/>
              </a:rPr>
              <a:t>/compose/releases/download/1.17.1/</a:t>
            </a:r>
            <a:r>
              <a:rPr lang="en-US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sz="1400">
                <a:latin typeface="Amazon Ember" charset="0"/>
                <a:ea typeface="Amazon Ember" charset="0"/>
                <a:cs typeface="Amazon Ember" charset="0"/>
              </a:rPr>
              <a:t>-compose-`</a:t>
            </a:r>
            <a:r>
              <a:rPr lang="en-US" sz="1400" err="1">
                <a:latin typeface="Amazon Ember" charset="0"/>
                <a:ea typeface="Amazon Ember" charset="0"/>
                <a:cs typeface="Amazon Ember" charset="0"/>
              </a:rPr>
              <a:t>uname</a:t>
            </a:r>
            <a:r>
              <a:rPr lang="en-US" sz="1400">
                <a:latin typeface="Amazon Ember" charset="0"/>
                <a:ea typeface="Amazon Ember" charset="0"/>
                <a:cs typeface="Amazon Ember" charset="0"/>
              </a:rPr>
              <a:t> -s`-`</a:t>
            </a:r>
            <a:r>
              <a:rPr lang="en-US" sz="1400" err="1">
                <a:latin typeface="Amazon Ember" charset="0"/>
                <a:ea typeface="Amazon Ember" charset="0"/>
                <a:cs typeface="Amazon Ember" charset="0"/>
              </a:rPr>
              <a:t>uname</a:t>
            </a:r>
            <a:r>
              <a:rPr lang="en-US" sz="1400">
                <a:latin typeface="Amazon Ember" charset="0"/>
                <a:ea typeface="Amazon Ember" charset="0"/>
                <a:cs typeface="Amazon Ember" charset="0"/>
              </a:rPr>
              <a:t> -m` -o /</a:t>
            </a:r>
            <a:r>
              <a:rPr lang="en-US" sz="1400" err="1">
                <a:latin typeface="Amazon Ember" charset="0"/>
                <a:ea typeface="Amazon Ember" charset="0"/>
                <a:cs typeface="Amazon Ember" charset="0"/>
              </a:rPr>
              <a:t>usr</a:t>
            </a:r>
            <a:r>
              <a:rPr lang="en-US" sz="1400">
                <a:latin typeface="Amazon Ember" charset="0"/>
                <a:ea typeface="Amazon Ember" charset="0"/>
                <a:cs typeface="Amazon Ember" charset="0"/>
              </a:rPr>
              <a:t>/local/bin/</a:t>
            </a:r>
            <a:r>
              <a:rPr lang="en-US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sz="1400">
                <a:latin typeface="Amazon Ember" charset="0"/>
                <a:ea typeface="Amazon Ember" charset="0"/>
                <a:cs typeface="Amazon Ember" charset="0"/>
              </a:rPr>
              <a:t>-compose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sz="1400" err="1">
                <a:latin typeface="Amazon Ember" charset="0"/>
                <a:ea typeface="Amazon Ember" charset="0"/>
                <a:cs typeface="Amazon Ember" charset="0"/>
              </a:rPr>
              <a:t>sudo</a:t>
            </a:r>
            <a:r>
              <a:rPr lang="en-US" sz="1400">
                <a:latin typeface="Amazon Ember" charset="0"/>
                <a:ea typeface="Amazon Ember" charset="0"/>
                <a:cs typeface="Amazon Ember" charset="0"/>
              </a:rPr>
              <a:t> </a:t>
            </a:r>
            <a:r>
              <a:rPr lang="en-US" sz="1400" err="1">
                <a:latin typeface="Amazon Ember" charset="0"/>
                <a:ea typeface="Amazon Ember" charset="0"/>
                <a:cs typeface="Amazon Ember" charset="0"/>
              </a:rPr>
              <a:t>chmod</a:t>
            </a:r>
            <a:r>
              <a:rPr lang="en-US" sz="1400">
                <a:latin typeface="Amazon Ember" charset="0"/>
                <a:ea typeface="Amazon Ember" charset="0"/>
                <a:cs typeface="Amazon Ember" charset="0"/>
              </a:rPr>
              <a:t> +x /</a:t>
            </a:r>
            <a:r>
              <a:rPr lang="en-US" sz="1400" err="1">
                <a:latin typeface="Amazon Ember" charset="0"/>
                <a:ea typeface="Amazon Ember" charset="0"/>
                <a:cs typeface="Amazon Ember" charset="0"/>
              </a:rPr>
              <a:t>usr</a:t>
            </a:r>
            <a:r>
              <a:rPr lang="en-US" sz="1400">
                <a:latin typeface="Amazon Ember" charset="0"/>
                <a:ea typeface="Amazon Ember" charset="0"/>
                <a:cs typeface="Amazon Ember" charset="0"/>
              </a:rPr>
              <a:t>/local/bin/</a:t>
            </a:r>
            <a:r>
              <a:rPr lang="en-US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sz="1400">
                <a:latin typeface="Amazon Ember" charset="0"/>
                <a:ea typeface="Amazon Ember" charset="0"/>
                <a:cs typeface="Amazon Ember" charset="0"/>
              </a:rPr>
              <a:t>-compose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solidFill>
                <a:schemeClr val="tx1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-compose --version</a:t>
            </a: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400">
              <a:solidFill>
                <a:schemeClr val="tx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595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03" y="2720759"/>
            <a:ext cx="3776647" cy="2054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Docker Compose : </a:t>
            </a:r>
            <a:r>
              <a:rPr lang="en-US" err="1"/>
              <a:t>HAProxy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/>
              <a:t>$ </a:t>
            </a:r>
            <a:r>
              <a:rPr lang="en-US" sz="1400" err="1"/>
              <a:t>docker</a:t>
            </a:r>
            <a:r>
              <a:rPr lang="en-US" sz="1400"/>
              <a:t> run -d --name web1 </a:t>
            </a:r>
            <a:r>
              <a:rPr lang="en-US" sz="1400" err="1"/>
              <a:t>tutum</a:t>
            </a:r>
            <a:r>
              <a:rPr lang="en-US" sz="1400"/>
              <a:t>/hello- world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/>
              <a:t>$ </a:t>
            </a:r>
            <a:r>
              <a:rPr lang="en-US" sz="1400" err="1"/>
              <a:t>docker</a:t>
            </a:r>
            <a:r>
              <a:rPr lang="en-US" sz="1400"/>
              <a:t> run -d --name web2 </a:t>
            </a:r>
            <a:r>
              <a:rPr lang="en-US" sz="1400" err="1"/>
              <a:t>tutum</a:t>
            </a:r>
            <a:r>
              <a:rPr lang="en-US" sz="1400"/>
              <a:t>/hello-world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/>
              <a:t>$ </a:t>
            </a:r>
            <a:r>
              <a:rPr lang="en-US" sz="1400" err="1"/>
              <a:t>docker</a:t>
            </a:r>
            <a:r>
              <a:rPr lang="en-US" sz="1400"/>
              <a:t> run -d -p 80:80 --link web1:web1 --link web2:web2 </a:t>
            </a:r>
            <a:r>
              <a:rPr lang="en-US" sz="1400" err="1"/>
              <a:t>tutum</a:t>
            </a:r>
            <a:r>
              <a:rPr lang="en-US" sz="1400"/>
              <a:t>/</a:t>
            </a:r>
            <a:r>
              <a:rPr lang="en-US" sz="1400" err="1"/>
              <a:t>haproxy</a:t>
            </a:r>
            <a:endParaRPr lang="en-US" sz="1400"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vi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docker-compose.yml</a:t>
            </a: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proxy: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image: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tutum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haproxy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links: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-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webapp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ports: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- "80:80"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- "1936:1936"</a:t>
            </a:r>
          </a:p>
          <a:p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webapp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image: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tutum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/hello-world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-compose up -d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-compose scale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webapp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=3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-compose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ps</a:t>
            </a: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-compose stop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-compose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rm</a:t>
            </a: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800" y="2898193"/>
            <a:ext cx="1391403" cy="1062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151" y="2621841"/>
            <a:ext cx="1389484" cy="106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94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Docker Compose : </a:t>
            </a:r>
            <a:r>
              <a:rPr lang="en-US" err="1"/>
              <a:t>Redis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vi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docker-compose.yml</a:t>
            </a: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web: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build: .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command: python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app.py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ports:</a:t>
            </a:r>
          </a:p>
          <a:p>
            <a:r>
              <a:rPr lang="ko-KR" altLang="en-US" sz="90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- "80:5000"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volumes: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- .:/code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links: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-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redis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redis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image: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redis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vi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dockerfile</a:t>
            </a: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FROM python:2.7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ADD . /code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WORKDIR /code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RUN pip install -r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requirements.txt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vi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app.py</a:t>
            </a: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from flask import Flask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redis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Redis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os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app = Flask(__name__)</a:t>
            </a:r>
          </a:p>
          <a:p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redis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Redis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(host='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redis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', port=6379)</a:t>
            </a:r>
          </a:p>
          <a:p>
            <a:endParaRPr lang="ko-KR" altLang="en-US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app.route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('/')</a:t>
            </a:r>
          </a:p>
          <a:p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hello():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redis.incr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('hits')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return 'Hello World! I have been seen %s times.' %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redis.get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('hits')</a:t>
            </a:r>
          </a:p>
          <a:p>
            <a:endParaRPr lang="ko-KR" altLang="en-US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if __name__ == "__main__":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app.run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(host="0.0.0.0", debug=True)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vi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requirements.txt</a:t>
            </a: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flask</a:t>
            </a:r>
          </a:p>
          <a:p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redis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9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20" descr="small_v-dark-tra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63" y="1381743"/>
            <a:ext cx="3124200" cy="278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52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Docker Compose : </a:t>
            </a:r>
            <a:r>
              <a:rPr lang="en-US" err="1"/>
              <a:t>Redis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-compose up -d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-compose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ps</a:t>
            </a: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r>
              <a:rPr lang="is-IS" sz="900">
                <a:latin typeface="Courier New" charset="0"/>
                <a:ea typeface="Courier New" charset="0"/>
                <a:cs typeface="Courier New" charset="0"/>
              </a:rPr>
              <a:t>    Name                   Command               State          Ports        </a:t>
            </a:r>
          </a:p>
          <a:p>
            <a:r>
              <a:rPr lang="is-IS" sz="900">
                <a:latin typeface="Courier New" charset="0"/>
                <a:ea typeface="Courier New" charset="0"/>
                <a:cs typeface="Courier New" charset="0"/>
              </a:rPr>
              <a:t>-----------------------------------------------------------------------------</a:t>
            </a:r>
          </a:p>
          <a:p>
            <a:r>
              <a:rPr lang="is-IS" sz="900">
                <a:latin typeface="Courier New" charset="0"/>
                <a:ea typeface="Courier New" charset="0"/>
                <a:cs typeface="Courier New" charset="0"/>
              </a:rPr>
              <a:t>redis_redis_1   docker-entrypoint.sh redis ...   Up      6379/tcp            </a:t>
            </a:r>
          </a:p>
          <a:p>
            <a:r>
              <a:rPr lang="is-IS" sz="900">
                <a:latin typeface="Courier New" charset="0"/>
                <a:ea typeface="Courier New" charset="0"/>
                <a:cs typeface="Courier New" charset="0"/>
              </a:rPr>
              <a:t>redis_web_1     python app.py                    Up      0.0.0.0:80-&gt;5000/tcp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/>
              <a:t>$ for </a:t>
            </a:r>
            <a:r>
              <a:rPr lang="en-US" sz="1400" err="1"/>
              <a:t>i</a:t>
            </a:r>
            <a:r>
              <a:rPr lang="en-US" sz="1400"/>
              <a:t> in `</a:t>
            </a:r>
            <a:r>
              <a:rPr lang="en-US" sz="1400" err="1"/>
              <a:t>seq</a:t>
            </a:r>
            <a:r>
              <a:rPr lang="en-US" sz="1400"/>
              <a:t> 1 5`; do curl http://localhost; done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Courier New" charset="0"/>
                <a:ea typeface="Courier New" charset="0"/>
                <a:cs typeface="Courier New" charset="0"/>
              </a:rPr>
              <a:t>Hello World! I have been seen 1 times.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Courier New" charset="0"/>
                <a:ea typeface="Courier New" charset="0"/>
                <a:cs typeface="Courier New" charset="0"/>
              </a:rPr>
              <a:t>Hello World! I have been seen 2 times.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Courier New" charset="0"/>
                <a:ea typeface="Courier New" charset="0"/>
                <a:cs typeface="Courier New" charset="0"/>
              </a:rPr>
              <a:t>Hello World! I have been seen 3 times.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Courier New" charset="0"/>
                <a:ea typeface="Courier New" charset="0"/>
                <a:cs typeface="Courier New" charset="0"/>
              </a:rPr>
              <a:t>Hello World! I have been seen 4times.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Courier New" charset="0"/>
                <a:ea typeface="Courier New" charset="0"/>
                <a:cs typeface="Courier New" charset="0"/>
              </a:rPr>
              <a:t>Hello World! I have been seen 5 times.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-compose stop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-compose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rm</a:t>
            </a: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0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Docker Compose : ELKR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sz="1400"/>
              <a:t>curl -L http://</a:t>
            </a:r>
            <a:r>
              <a:rPr lang="en-US" sz="1400" err="1"/>
              <a:t>bit.ly</a:t>
            </a:r>
            <a:r>
              <a:rPr lang="en-US" sz="1400"/>
              <a:t>/2BgFJho -o </a:t>
            </a:r>
            <a:r>
              <a:rPr lang="en-US" sz="1400" err="1"/>
              <a:t>elk.zip</a:t>
            </a: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$ unzip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elk.zip</a:t>
            </a: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1301750"/>
            <a:ext cx="25400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4261" y="4376000"/>
            <a:ext cx="83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9750" indent="-249750" algn="r">
              <a:buBlip>
                <a:blip r:embed="rId4"/>
              </a:buBlip>
            </a:pPr>
            <a:r>
              <a:rPr lang="en-US" sz="1000" b="1">
                <a:solidFill>
                  <a:schemeClr val="bg1"/>
                </a:solidFill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launch test EC2 which has more than 4GB memory : &gt; t2.medium</a:t>
            </a:r>
          </a:p>
        </p:txBody>
      </p:sp>
    </p:spTree>
    <p:extLst>
      <p:ext uri="{BB962C8B-B14F-4D97-AF65-F5344CB8AC3E}">
        <p14:creationId xmlns:p14="http://schemas.microsoft.com/office/powerpoint/2010/main" val="1568719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Docker Compose : ELKR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vi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nginx-logcollector.yml</a:t>
            </a: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nginx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image: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nginx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ports: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- 80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volumes: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- /home/ec2-user/elk/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nginx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nginx.conf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:/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nginx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nginx.conf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- /home/ec2-user/elk/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nginx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/log:/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/log/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nginx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- /home/ec2-user/elk/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nginx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/content:/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/share/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nginx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/html</a:t>
            </a:r>
          </a:p>
          <a:p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logcollector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image: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logstash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external_links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- elk_redis_1:redis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volumes: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- /home/ec2-user/elk/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nginx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/log:/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nginx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/log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- /home/ec2-user/elk/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logstash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:/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config-dir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command: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logstash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-f 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config-dir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/log-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collector.conf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vi log-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collector.conf</a:t>
            </a: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input {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file {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        path =&gt; "/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nginx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/log/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access.log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        type =&gt;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nginx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        codec =&gt;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json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filter {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geoip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source =&gt; "[@fields][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ip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]"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output {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redis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host =&gt; "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redis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port =&gt; "6379"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data_type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=&gt; "list"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key =&gt; "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logstash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stdout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{}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73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Docker Compose : ELKR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vi log-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indexer.yml</a:t>
            </a: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logindexer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image: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logstash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external_links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- elk_redis_1:redis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- elk_elasticsearch_1:elasticsearch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volumes: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- /home/ec2-user/elk/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logstash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:/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config-dir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command: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logstash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-f 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config-dir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/log-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indexer.conf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vi log-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indexer.conf</a:t>
            </a: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input {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redis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  host =&gt; "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redis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  port =&gt; "6379"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data_type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=&gt; "list"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  key =&gt; "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logstash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output {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elasticsearch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  hosts =&gt; ["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elasticsearch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"]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stdout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{}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vi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elkr.yml</a:t>
            </a: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elasticsearch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image: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elasticsearch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ports: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- 9200:9200</a:t>
            </a:r>
          </a:p>
          <a:p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kibana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image: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kibana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ports: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- 5601:5601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links: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-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elasticsearch:elasticsearch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redis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image: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redis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ports: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- 6379:6379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02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Docker Compose : ELKR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-compose -f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elkr.yml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up -d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-compose -f log-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indexer.yml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up -d</a:t>
            </a: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-compose -f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nginx-logcollector.yml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up –d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r>
              <a:rPr lang="is-IS" sz="1400"/>
              <a:t>$ docker ps | egrep “nginx|kibana”</a:t>
            </a:r>
          </a:p>
          <a:p>
            <a:r>
              <a:rPr lang="is-IS" sz="900">
                <a:latin typeface="Courier New" charset="0"/>
                <a:ea typeface="Courier New" charset="0"/>
                <a:cs typeface="Courier New" charset="0"/>
              </a:rPr>
              <a:t>3986bff282b6        nginx               "nginx -g 'daemon ..."   12 minutes ago      Up 12 minutes       0.0.0.0:</a:t>
            </a:r>
            <a:r>
              <a:rPr lang="is-IS" sz="900" b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32768</a:t>
            </a:r>
            <a:r>
              <a:rPr lang="is-IS" sz="900">
                <a:latin typeface="Courier New" charset="0"/>
                <a:ea typeface="Courier New" charset="0"/>
                <a:cs typeface="Courier New" charset="0"/>
              </a:rPr>
              <a:t>-&gt;80/tcp              elk_nginx_1</a:t>
            </a:r>
          </a:p>
          <a:p>
            <a:r>
              <a:rPr lang="is-IS" sz="900">
                <a:latin typeface="Courier New" charset="0"/>
                <a:ea typeface="Courier New" charset="0"/>
                <a:cs typeface="Courier New" charset="0"/>
              </a:rPr>
              <a:t>1269ac496855        kibana              "/docker-entrypoin..."   About an hour ago   Up 13 minutes       0.0.0.0:</a:t>
            </a:r>
            <a:r>
              <a:rPr lang="is-IS" sz="900" b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5601</a:t>
            </a:r>
            <a:r>
              <a:rPr lang="is-IS" sz="900">
                <a:latin typeface="Courier New" charset="0"/>
                <a:ea typeface="Courier New" charset="0"/>
                <a:cs typeface="Courier New" charset="0"/>
              </a:rPr>
              <a:t>-&gt;5601/tcp             elk_kibana_1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/>
              <a:t>$ curl http://localhost:32768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</p:txBody>
      </p:sp>
      <p:pic>
        <p:nvPicPr>
          <p:cNvPr id="6" name="Picture 2" descr="http://cdn.rancher.com/wp-content/uploads/2015/06/11194116/nginx-logo-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66" y="1339423"/>
            <a:ext cx="672319" cy="67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d2.alternativeto.net/dist/icons/logstash_11451.png?width=64&amp;height=64&amp;mode=crop&amp;upscale=fal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588" y="1735333"/>
            <a:ext cx="379217" cy="37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www.rittmanmead.com/wp-content/uploads/2016/04/elastic-logo-V-full-color_600x600-280x28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937" y="1339423"/>
            <a:ext cx="673486" cy="67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d2.alternativeto.net/dist/icons/logstash_11451.png?width=64&amp;height=64&amp;mode=crop&amp;upscale=fal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1735333"/>
            <a:ext cx="379217" cy="37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://www.adservio.fr/img/logos2/redi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743" y="1339424"/>
            <a:ext cx="670985" cy="64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/>
          <p:cNvCxnSpPr>
            <a:stCxn id="7" idx="3"/>
            <a:endCxn id="10" idx="1"/>
          </p:cNvCxnSpPr>
          <p:nvPr/>
        </p:nvCxnSpPr>
        <p:spPr>
          <a:xfrm flipV="1">
            <a:off x="1759805" y="1661497"/>
            <a:ext cx="414938" cy="263445"/>
          </a:xfrm>
          <a:prstGeom prst="bentConnector3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8" idx="1"/>
          </p:cNvCxnSpPr>
          <p:nvPr/>
        </p:nvCxnSpPr>
        <p:spPr>
          <a:xfrm flipV="1">
            <a:off x="3112892" y="1676166"/>
            <a:ext cx="447045" cy="248776"/>
          </a:xfrm>
          <a:prstGeom prst="bentConnector3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119" y="1422909"/>
            <a:ext cx="312424" cy="312424"/>
          </a:xfrm>
          <a:prstGeom prst="rect">
            <a:avLst/>
          </a:prstGeom>
        </p:spPr>
      </p:pic>
      <p:sp>
        <p:nvSpPr>
          <p:cNvPr id="15" name="Rectangle 1"/>
          <p:cNvSpPr txBox="1">
            <a:spLocks noChangeArrowheads="1"/>
          </p:cNvSpPr>
          <p:nvPr/>
        </p:nvSpPr>
        <p:spPr bwMode="auto">
          <a:xfrm>
            <a:off x="200619" y="1298491"/>
            <a:ext cx="736904" cy="24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232" tIns="33616" rIns="67232" bIns="33616" numCol="1" rtlCol="0" anchor="ctr" anchorCtr="0" compatLnSpc="1">
            <a:prstTxWarp prst="textNoShape">
              <a:avLst/>
            </a:prstTxWarp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7235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176">
                <a:solidFill>
                  <a:schemeClr val="bg1"/>
                </a:solidFill>
                <a:latin typeface="+mn-lt"/>
              </a:rPr>
              <a:t>HTTP:80</a:t>
            </a:r>
            <a:endParaRPr lang="ko-KR" altLang="ko-KR" sz="1176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1532" y="1031913"/>
            <a:ext cx="4321299" cy="2414050"/>
          </a:xfrm>
          <a:prstGeom prst="rect">
            <a:avLst/>
          </a:prstGeom>
        </p:spPr>
      </p:pic>
      <p:cxnSp>
        <p:nvCxnSpPr>
          <p:cNvPr id="26" name="Elbow Connector 25"/>
          <p:cNvCxnSpPr>
            <a:stCxn id="8" idx="3"/>
            <a:endCxn id="4" idx="1"/>
          </p:cNvCxnSpPr>
          <p:nvPr/>
        </p:nvCxnSpPr>
        <p:spPr>
          <a:xfrm>
            <a:off x="4233423" y="1676166"/>
            <a:ext cx="478109" cy="56277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967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7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>
                <a:latin typeface="Amazon Ember Regular"/>
                <a:ea typeface="굴림"/>
              </a:rPr>
              <a:t>$ sudo </a:t>
            </a:r>
            <a:r>
              <a:rPr lang="en-US" altLang="ko-KR" sz="2000">
                <a:latin typeface="Amazon Ember Regular"/>
                <a:ea typeface="굴림"/>
              </a:rPr>
              <a:t>yum install -y docker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/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latin typeface="Amazon Ember Regular"/>
                <a:ea typeface="굴림"/>
              </a:rPr>
              <a:t>$ </a:t>
            </a:r>
            <a:r>
              <a:rPr lang="en-US" sz="2000" err="1">
                <a:latin typeface="Amazon Ember Regular"/>
              </a:rPr>
              <a:t>sudo</a:t>
            </a:r>
            <a:r>
              <a:rPr lang="en-US" sz="2000">
                <a:latin typeface="Amazon Ember Regular"/>
              </a:rPr>
              <a:t> service docker start</a:t>
            </a:r>
            <a:endParaRPr lang="en-US" altLang="ko-KR" sz="2000">
              <a:latin typeface="Amazon Ember Regular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/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latin typeface="Amazon Ember Regular"/>
                <a:ea typeface="굴림"/>
              </a:rPr>
              <a:t>$ </a:t>
            </a:r>
            <a:r>
              <a:rPr lang="en-US" sz="2000" err="1">
                <a:latin typeface="Amazon Ember Regular"/>
              </a:rPr>
              <a:t>sudo</a:t>
            </a:r>
            <a:r>
              <a:rPr lang="en-US" sz="2000">
                <a:latin typeface="Amazon Ember Regular"/>
              </a:rPr>
              <a:t> </a:t>
            </a:r>
            <a:r>
              <a:rPr lang="en-US" sz="2000" err="1">
                <a:latin typeface="Amazon Ember Regular"/>
              </a:rPr>
              <a:t>usermod</a:t>
            </a:r>
            <a:r>
              <a:rPr lang="en-US" sz="2000">
                <a:latin typeface="Amazon Ember Regular"/>
              </a:rPr>
              <a:t> -a -G docker ec2-user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C000"/>
                </a:solidFill>
              </a:rPr>
              <a:t>Logout &amp; Login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/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latin typeface="Amazon Ember Regular"/>
              </a:rPr>
              <a:t>$ docker info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2000"/>
          </a:p>
        </p:txBody>
      </p:sp>
    </p:spTree>
    <p:extLst>
      <p:ext uri="{BB962C8B-B14F-4D97-AF65-F5344CB8AC3E}">
        <p14:creationId xmlns:p14="http://schemas.microsoft.com/office/powerpoint/2010/main" val="26394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Docker Search / 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search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ubuntu</a:t>
            </a: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NAME                              DESCRIPTION                                     STARS     OFFICIAL   AUTOMATED</a:t>
            </a:r>
          </a:p>
          <a:p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                    Ubuntu is a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Debian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-based Linux operating s...   3680      [OK]</a:t>
            </a:r>
          </a:p>
          <a:p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-upstart                    Upstart is an event-based replacement for ...   61        [OK]</a:t>
            </a:r>
          </a:p>
          <a:p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torusware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speedus-ubuntu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  Always updated official Ubuntu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imag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...   25                   [OK]</a:t>
            </a:r>
          </a:p>
          <a:p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rastasheep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ubuntu-sshd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Dockerized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SSH service, built on top of of...   24                   [OK]</a:t>
            </a:r>
          </a:p>
          <a:p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ubuntu-debootstrap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       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debootstrap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--variant=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minbase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--components...   24        [OK]</a:t>
            </a:r>
          </a:p>
          <a:p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nickistre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-lamp             LAMP server on Ubuntu                           6                    [OK]</a:t>
            </a:r>
          </a:p>
          <a:p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nickistre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-lamp-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wordpress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LAMP on Ubuntu with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wp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-cli installed            5                    [OK]</a:t>
            </a:r>
          </a:p>
          <a:p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nimmis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             This is a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images different LTS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vers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...   4                    [OK]</a:t>
            </a:r>
          </a:p>
          <a:p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nuagebec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           Simple always updated Ubuntu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images...   4                    [OK]</a:t>
            </a:r>
          </a:p>
          <a:p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sylvainlasnier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     Ubuntu 15.10 root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images with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commo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...   2                    [OK]</a:t>
            </a:r>
          </a:p>
          <a:p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maxexcloo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          Docker base image built on Ubuntu with Sup...   2                    [OK]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pull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ubuntu:latest</a:t>
            </a: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images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REPOSITORY             TAG                 IMAGE ID            CREATED             SIZE</a:t>
            </a:r>
          </a:p>
          <a:p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ubuntu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         latest              b72889fa879c        5 days ago          188 MB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800">
              <a:latin typeface="Courier New" charset="0"/>
              <a:ea typeface="Courier New" charset="0"/>
              <a:cs typeface="Courier New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800">
              <a:latin typeface="Courier New" charset="0"/>
              <a:ea typeface="Courier New" charset="0"/>
              <a:cs typeface="Courier New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80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6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Docker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run -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i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-t --name hello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ubuntu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/bin/bash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root@d9a798235a76:/# hostname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d9a798235a76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root@d9a798235a76:/#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pwd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root@d9a798235a76:/# ls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bin  boot  dev 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home  lib  lib64  media 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mnt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opt  proc  root  run 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sbin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srv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sys 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var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root@d9a798235a76:/#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ifconfig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eth0      Link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encap:Ethernet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HWaddr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02:42:ac:11:00:06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inet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addr:172.17.0.6  Bcast:0.0.0.0  Mask:255.255.0.0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  inet6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addr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: fe80::42:acff:fe11:6/64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Scope:Link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  UP BROADCAST RUNNING MULTICAST  MTU:1500  Metric:1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  RX packets:8 errors:0 dropped:0 overruns:0 frame:0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  TX packets:8 errors:0 dropped:0 overruns:0 carrier:0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  collisions:0 txqueuelen:0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  RX bytes:648 (648.0 B)  TX bytes:648 (648.0 B)</a:t>
            </a:r>
          </a:p>
          <a:p>
            <a:endParaRPr lang="ko-KR" altLang="en-US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lo        Link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encap:Local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Loopback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inet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addr:127.0.0.1  Mask:255.0.0.0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  inet6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addr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: ::1/128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Scope:Host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is-IS" altLang="ko-KR" sz="90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59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Docker Start/Stop/RM/RMI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ps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–a</a:t>
            </a:r>
          </a:p>
          <a:p>
            <a:r>
              <a:rPr lang="is-IS" sz="900">
                <a:latin typeface="Courier New" charset="0"/>
                <a:ea typeface="Courier New" charset="0"/>
                <a:cs typeface="Courier New" charset="0"/>
              </a:rPr>
              <a:t>CONTAINER ID        IMAGE               COMMAND             CREATED             STATUS                      PORTS               NAMES</a:t>
            </a:r>
          </a:p>
          <a:p>
            <a:r>
              <a:rPr lang="is-IS" sz="900">
                <a:latin typeface="Courier New" charset="0"/>
                <a:ea typeface="Courier New" charset="0"/>
                <a:cs typeface="Courier New" charset="0"/>
              </a:rPr>
              <a:t>9034a1da6c0d        ubuntu              "/bin/bash"         12 minutes ago      Exited (127) 1 second ago                       hello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Courier New" charset="0"/>
              <a:ea typeface="Courier New" charset="0"/>
              <a:cs typeface="Courier New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start hello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stop hello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restart hello</a:t>
            </a: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exec hello echo “hello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”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attach hello</a:t>
            </a: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rm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hello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images</a:t>
            </a:r>
          </a:p>
          <a:p>
            <a:r>
              <a:rPr lang="is-IS" sz="900">
                <a:latin typeface="Courier New" charset="0"/>
                <a:ea typeface="Courier New" charset="0"/>
                <a:cs typeface="Courier New" charset="0"/>
              </a:rPr>
              <a:t>REPOSITORY          TAG                 IMAGE ID            CREATED             SIZE</a:t>
            </a:r>
          </a:p>
          <a:p>
            <a:r>
              <a:rPr lang="is-IS" sz="900">
                <a:latin typeface="Courier New" charset="0"/>
                <a:ea typeface="Courier New" charset="0"/>
                <a:cs typeface="Courier New" charset="0"/>
              </a:rPr>
              <a:t>ubuntu              latest              20c44cd7596f        5 days ago          123MB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rmi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ubuntu</a:t>
            </a: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32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* </a:t>
            </a:r>
            <a:r>
              <a:rPr lang="en-US" err="1"/>
              <a:t>clean.sh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vi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clean.sh</a:t>
            </a: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r>
              <a:rPr lang="en-US" sz="900"/>
              <a:t>#!/bin/bash</a:t>
            </a:r>
          </a:p>
          <a:p>
            <a:br>
              <a:rPr lang="en-US" sz="900"/>
            </a:br>
            <a:endParaRPr lang="en-US" sz="900"/>
          </a:p>
          <a:p>
            <a:r>
              <a:rPr lang="en-US" sz="900"/>
              <a:t>SWARM=`</a:t>
            </a:r>
            <a:r>
              <a:rPr lang="en-US" sz="900" err="1"/>
              <a:t>docker</a:t>
            </a:r>
            <a:r>
              <a:rPr lang="en-US" sz="900"/>
              <a:t> </a:t>
            </a:r>
            <a:r>
              <a:rPr lang="en-US" sz="900" err="1"/>
              <a:t>ps</a:t>
            </a:r>
            <a:r>
              <a:rPr lang="en-US" sz="900"/>
              <a:t> -a | grep swarm | </a:t>
            </a:r>
            <a:r>
              <a:rPr lang="en-US" sz="900" err="1"/>
              <a:t>awk</a:t>
            </a:r>
            <a:r>
              <a:rPr lang="en-US" sz="900"/>
              <a:t> '{print $1}'`</a:t>
            </a:r>
          </a:p>
          <a:p>
            <a:br>
              <a:rPr lang="en-US" sz="900"/>
            </a:br>
            <a:endParaRPr lang="en-US" sz="900"/>
          </a:p>
          <a:p>
            <a:r>
              <a:rPr lang="en-US" sz="900"/>
              <a:t>if [ -z $SWARM ]; then</a:t>
            </a:r>
          </a:p>
          <a:p>
            <a:r>
              <a:rPr lang="en-US" sz="900"/>
              <a:t>    </a:t>
            </a:r>
            <a:r>
              <a:rPr lang="en-US" sz="900" err="1"/>
              <a:t>docker</a:t>
            </a:r>
            <a:r>
              <a:rPr lang="en-US" sz="900"/>
              <a:t> stop $(</a:t>
            </a:r>
            <a:r>
              <a:rPr lang="en-US" sz="900" err="1"/>
              <a:t>docker</a:t>
            </a:r>
            <a:r>
              <a:rPr lang="en-US" sz="900"/>
              <a:t> </a:t>
            </a:r>
            <a:r>
              <a:rPr lang="en-US" sz="900" err="1"/>
              <a:t>ps</a:t>
            </a:r>
            <a:r>
              <a:rPr lang="en-US" sz="900"/>
              <a:t> -q)</a:t>
            </a:r>
          </a:p>
          <a:p>
            <a:r>
              <a:rPr lang="en-US" sz="900"/>
              <a:t>    </a:t>
            </a:r>
            <a:r>
              <a:rPr lang="en-US" sz="900" err="1"/>
              <a:t>docker</a:t>
            </a:r>
            <a:r>
              <a:rPr lang="en-US" sz="900"/>
              <a:t> </a:t>
            </a:r>
            <a:r>
              <a:rPr lang="en-US" sz="900" err="1"/>
              <a:t>rm</a:t>
            </a:r>
            <a:r>
              <a:rPr lang="en-US" sz="900"/>
              <a:t> $(</a:t>
            </a:r>
            <a:r>
              <a:rPr lang="en-US" sz="900" err="1"/>
              <a:t>docker</a:t>
            </a:r>
            <a:r>
              <a:rPr lang="en-US" sz="900"/>
              <a:t> </a:t>
            </a:r>
            <a:r>
              <a:rPr lang="en-US" sz="900" err="1"/>
              <a:t>ps</a:t>
            </a:r>
            <a:r>
              <a:rPr lang="en-US" sz="900"/>
              <a:t> -</a:t>
            </a:r>
            <a:r>
              <a:rPr lang="en-US" sz="900" err="1"/>
              <a:t>qa</a:t>
            </a:r>
            <a:r>
              <a:rPr lang="en-US" sz="900"/>
              <a:t>)</a:t>
            </a:r>
          </a:p>
          <a:p>
            <a:r>
              <a:rPr lang="en-US" sz="900"/>
              <a:t>else</a:t>
            </a:r>
          </a:p>
          <a:p>
            <a:r>
              <a:rPr lang="en-US" sz="900"/>
              <a:t>    </a:t>
            </a:r>
            <a:r>
              <a:rPr lang="en-US" sz="900" err="1"/>
              <a:t>docker</a:t>
            </a:r>
            <a:r>
              <a:rPr lang="en-US" sz="900"/>
              <a:t> stop $(</a:t>
            </a:r>
            <a:r>
              <a:rPr lang="en-US" sz="900" err="1"/>
              <a:t>docker</a:t>
            </a:r>
            <a:r>
              <a:rPr lang="en-US" sz="900"/>
              <a:t> </a:t>
            </a:r>
            <a:r>
              <a:rPr lang="en-US" sz="900" err="1"/>
              <a:t>ps</a:t>
            </a:r>
            <a:r>
              <a:rPr lang="en-US" sz="900"/>
              <a:t> -q | grep -v $SWARM)</a:t>
            </a:r>
          </a:p>
          <a:p>
            <a:r>
              <a:rPr lang="en-US" sz="900"/>
              <a:t>    </a:t>
            </a:r>
            <a:r>
              <a:rPr lang="en-US" sz="900" err="1"/>
              <a:t>docker</a:t>
            </a:r>
            <a:r>
              <a:rPr lang="en-US" sz="900"/>
              <a:t> </a:t>
            </a:r>
            <a:r>
              <a:rPr lang="en-US" sz="900" err="1"/>
              <a:t>rm</a:t>
            </a:r>
            <a:r>
              <a:rPr lang="en-US" sz="900"/>
              <a:t> $(</a:t>
            </a:r>
            <a:r>
              <a:rPr lang="en-US" sz="900" err="1"/>
              <a:t>docker</a:t>
            </a:r>
            <a:r>
              <a:rPr lang="en-US" sz="900"/>
              <a:t> </a:t>
            </a:r>
            <a:r>
              <a:rPr lang="en-US" sz="900" err="1"/>
              <a:t>ps</a:t>
            </a:r>
            <a:r>
              <a:rPr lang="en-US" sz="900"/>
              <a:t> -</a:t>
            </a:r>
            <a:r>
              <a:rPr lang="en-US" sz="900" err="1"/>
              <a:t>qa</a:t>
            </a:r>
            <a:r>
              <a:rPr lang="en-US" sz="900"/>
              <a:t> | grep -v $SWARM)</a:t>
            </a:r>
          </a:p>
          <a:p>
            <a:r>
              <a:rPr lang="en-US" sz="900"/>
              <a:t>fi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9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Create Sample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run -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i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-t -p 80:80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ubuntu</a:t>
            </a: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>
                <a:latin typeface="Courier New" charset="0"/>
                <a:ea typeface="Courier New" charset="0"/>
                <a:cs typeface="Courier New" charset="0"/>
              </a:rPr>
              <a:t>root@030f2048ad03:/# apt-get -</a:t>
            </a:r>
            <a:r>
              <a:rPr lang="en-US" altLang="ko-KR" sz="1000" err="1">
                <a:latin typeface="Courier New" charset="0"/>
                <a:ea typeface="Courier New" charset="0"/>
                <a:cs typeface="Courier New" charset="0"/>
              </a:rPr>
              <a:t>qq</a:t>
            </a:r>
            <a:r>
              <a:rPr lang="en-US" altLang="ko-KR" sz="1000">
                <a:latin typeface="Courier New" charset="0"/>
                <a:ea typeface="Courier New" charset="0"/>
                <a:cs typeface="Courier New" charset="0"/>
              </a:rPr>
              <a:t> update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>
                <a:latin typeface="Courier New" charset="0"/>
                <a:ea typeface="Courier New" charset="0"/>
                <a:cs typeface="Courier New" charset="0"/>
              </a:rPr>
              <a:t>root@030f2048ad03:/# apt-get install -y apache2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>
                <a:latin typeface="Courier New" charset="0"/>
                <a:ea typeface="Courier New" charset="0"/>
                <a:cs typeface="Courier New" charset="0"/>
              </a:rPr>
              <a:t>root@030f2048ad03:/# service apache2 start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>
                <a:latin typeface="Courier New" charset="0"/>
                <a:ea typeface="Courier New" charset="0"/>
                <a:cs typeface="Courier New" charset="0"/>
              </a:rPr>
              <a:t>root@030f2048ad03:/# </a:t>
            </a:r>
            <a:r>
              <a:rPr lang="en-US" altLang="ko-KR" sz="100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altLang="ko-KR" sz="100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altLang="ko-KR" sz="1000" err="1">
                <a:latin typeface="Courier New" charset="0"/>
                <a:ea typeface="Courier New" charset="0"/>
                <a:cs typeface="Courier New" charset="0"/>
              </a:rPr>
              <a:t>ef</a:t>
            </a:r>
            <a:r>
              <a:rPr lang="en-US" altLang="ko-KR" sz="1000">
                <a:latin typeface="Courier New" charset="0"/>
                <a:ea typeface="Courier New" charset="0"/>
                <a:cs typeface="Courier New" charset="0"/>
              </a:rPr>
              <a:t> | grep apache2</a:t>
            </a:r>
            <a:endParaRPr lang="ko-KR" altLang="ko-KR" sz="1000">
              <a:latin typeface="Courier New" charset="0"/>
              <a:ea typeface="Courier New" charset="0"/>
              <a:cs typeface="Courier New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ps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-a</a:t>
            </a:r>
          </a:p>
          <a:p>
            <a:r>
              <a:rPr lang="is-IS" sz="900">
                <a:latin typeface="Courier New" charset="0"/>
                <a:ea typeface="Courier New" charset="0"/>
                <a:cs typeface="Courier New" charset="0"/>
              </a:rPr>
              <a:t>CONTAINER ID        IMAGE               COMMAND             CREATED             STATUS                      PORTS               NAMES</a:t>
            </a:r>
          </a:p>
          <a:p>
            <a:r>
              <a:rPr lang="is-IS" sz="90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9dfe46045c81</a:t>
            </a:r>
            <a:r>
              <a:rPr lang="is-IS" sz="900">
                <a:latin typeface="Courier New" charset="0"/>
                <a:ea typeface="Courier New" charset="0"/>
                <a:cs typeface="Courier New" charset="0"/>
              </a:rPr>
              <a:t>        ubuntu              "/bin/bash"         3 minutes ago       Exited (0) 44 seconds ago                       pensive_bose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commit </a:t>
            </a:r>
            <a:r>
              <a:rPr lang="is-IS" sz="1400">
                <a:solidFill>
                  <a:srgbClr val="FFC000"/>
                </a:solidFill>
              </a:rPr>
              <a:t>9dfe46045c81</a:t>
            </a:r>
            <a:r>
              <a:rPr lang="en-US" altLang="ko-KR" sz="1400">
                <a:solidFill>
                  <a:srgbClr val="FFC000"/>
                </a:solidFill>
                <a:latin typeface="Amazon Ember" charset="0"/>
                <a:ea typeface="Amazon Ember" charset="0"/>
                <a:cs typeface="Amazon Ember" charset="0"/>
              </a:rPr>
              <a:t>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ubuntu:apache</a:t>
            </a: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images</a:t>
            </a: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run -d -p 80:80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ubuntu:apache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/bin/bash -c </a:t>
            </a:r>
            <a:r>
              <a:rPr lang="en-US" sz="1400"/>
              <a:t>'/</a:t>
            </a:r>
            <a:r>
              <a:rPr lang="en-US" sz="1400" err="1"/>
              <a:t>usr</a:t>
            </a:r>
            <a:r>
              <a:rPr lang="en-US" sz="1400"/>
              <a:t>/</a:t>
            </a:r>
            <a:r>
              <a:rPr lang="en-US" sz="1400" err="1"/>
              <a:t>sbin</a:t>
            </a:r>
            <a:r>
              <a:rPr lang="en-US" sz="1400"/>
              <a:t>/apache2ctl -D FOREGROUND’</a:t>
            </a:r>
          </a:p>
          <a:p>
            <a:r>
              <a:rPr lang="en-US" sz="1400"/>
              <a:t>$ </a:t>
            </a:r>
            <a:r>
              <a:rPr lang="en-US" sz="1400" err="1"/>
              <a:t>docker</a:t>
            </a:r>
            <a:r>
              <a:rPr lang="en-US" sz="1400"/>
              <a:t> </a:t>
            </a:r>
            <a:r>
              <a:rPr lang="en-US" sz="1400" err="1"/>
              <a:t>ps</a:t>
            </a:r>
            <a:endParaRPr lang="en-US" sz="1400"/>
          </a:p>
          <a:p>
            <a:r>
              <a:rPr lang="en-US" sz="1400"/>
              <a:t>$ curl http://localhost</a:t>
            </a:r>
          </a:p>
          <a:p>
            <a:r>
              <a:rPr lang="en-US" sz="1400"/>
              <a:t>$ </a:t>
            </a:r>
            <a:r>
              <a:rPr lang="en-US" sz="1400" err="1"/>
              <a:t>sh</a:t>
            </a:r>
            <a:r>
              <a:rPr lang="en-US" sz="1400"/>
              <a:t> ./</a:t>
            </a:r>
            <a:r>
              <a:rPr lang="en-US" sz="1400" err="1"/>
              <a:t>clean.sh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299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</a:t>
            </a:r>
            <a:r>
              <a:rPr lang="en-US" err="1"/>
              <a:t>DockerFile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vi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dockerfile</a:t>
            </a: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FROM ubuntu:14.04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MAINTAINER Foo Bar &lt;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foo@bar.com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RUN apt-get update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RUN apt-get install -y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nginx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RUN echo "\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ndaemon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off;" &gt;&gt; 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nginx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nginx.conf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RUN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chown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-R 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www-data:www-data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 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/lib/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nginx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VOLUME ["/data", "/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nginx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/site-enabled", "/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/log/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nginx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"]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WORKDIR 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nginx</a:t>
            </a:r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CMD ["</a:t>
            </a:r>
            <a:r>
              <a:rPr lang="en-US" altLang="ko-KR" sz="900" err="1">
                <a:latin typeface="Courier New" charset="0"/>
                <a:ea typeface="Courier New" charset="0"/>
                <a:cs typeface="Courier New" charset="0"/>
              </a:rPr>
              <a:t>nginx</a:t>
            </a:r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"]</a:t>
            </a:r>
          </a:p>
          <a:p>
            <a:endParaRPr lang="en-US" altLang="ko-KR" sz="9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EXPOSE 80</a:t>
            </a:r>
          </a:p>
          <a:p>
            <a:r>
              <a:rPr lang="en-US" altLang="ko-KR" sz="900">
                <a:latin typeface="Courier New" charset="0"/>
                <a:ea typeface="Courier New" charset="0"/>
                <a:cs typeface="Courier New" charset="0"/>
              </a:rPr>
              <a:t>EXPOSE 443</a:t>
            </a:r>
          </a:p>
          <a:p>
            <a:endParaRPr lang="en-US" sz="1400"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build --tag hello:0.1 .</a:t>
            </a: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images</a:t>
            </a: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run --name hello-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nginx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-d -p 80:80 -v /home/ec2-user/data:/data hello:0.1</a:t>
            </a:r>
            <a:endParaRPr lang="ko-KR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>
                <a:latin typeface="Amazon Ember" charset="0"/>
                <a:ea typeface="Amazon Ember" charset="0"/>
                <a:cs typeface="Amazon Ember" charset="0"/>
              </a:rPr>
              <a:t>$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docker</a:t>
            </a:r>
            <a:r>
              <a:rPr lang="en-US" altLang="ko-KR" sz="1400">
                <a:latin typeface="Amazon Ember" charset="0"/>
                <a:ea typeface="Amazon Ember" charset="0"/>
                <a:cs typeface="Amazon Ember" charset="0"/>
              </a:rPr>
              <a:t> </a:t>
            </a:r>
            <a:r>
              <a:rPr lang="en-US" altLang="ko-KR" sz="1400" err="1">
                <a:latin typeface="Amazon Ember" charset="0"/>
                <a:ea typeface="Amazon Ember" charset="0"/>
                <a:cs typeface="Amazon Ember" charset="0"/>
              </a:rPr>
              <a:t>ps</a:t>
            </a: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/>
              <a:t>$ curl http://localhost</a:t>
            </a:r>
          </a:p>
          <a:p>
            <a:pPr defTabSz="67235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mazon Ember" charset="0"/>
              <a:ea typeface="Amazon Ember" charset="0"/>
              <a:cs typeface="Amazon Ember" charset="0"/>
            </a:endParaRP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9117285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Application>Microsoft Office PowerPoint</Application>
  <PresentationFormat>On-screen Show (16:9)</PresentationFormat>
  <Slides>25</Slides>
  <Notes>16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DeckTemplate-AWS</vt:lpstr>
      <vt:lpstr>PowerPoint Presentation</vt:lpstr>
      <vt:lpstr>PowerPoint Presentation</vt:lpstr>
      <vt:lpstr>1. Installation</vt:lpstr>
      <vt:lpstr>2. Docker Search / Pull</vt:lpstr>
      <vt:lpstr>3. Docker Run</vt:lpstr>
      <vt:lpstr>4. Docker Start/Stop/RM/RMI</vt:lpstr>
      <vt:lpstr>* clean.sh</vt:lpstr>
      <vt:lpstr>5. Create Sample Image</vt:lpstr>
      <vt:lpstr>6. DockerFile</vt:lpstr>
      <vt:lpstr>7. Docker CP/Commit</vt:lpstr>
      <vt:lpstr>8. Docker 2048 Sample</vt:lpstr>
      <vt:lpstr>9. Docker Wordpress Sample</vt:lpstr>
      <vt:lpstr>9. Docker Wordpress Sample</vt:lpstr>
      <vt:lpstr>9. Docker Wordpress Sample - DB</vt:lpstr>
      <vt:lpstr>9. Docker Wordpress Sample - DB</vt:lpstr>
      <vt:lpstr>9. Docker Wordpress Sample</vt:lpstr>
      <vt:lpstr>10. Docker Compose</vt:lpstr>
      <vt:lpstr>10. Docker Compose : HAProxy</vt:lpstr>
      <vt:lpstr>10. Docker Compose : Redis</vt:lpstr>
      <vt:lpstr>10. Docker Compose : Redis</vt:lpstr>
      <vt:lpstr>10. Docker Compose : ELKR</vt:lpstr>
      <vt:lpstr>10. Docker Compose : ELKR</vt:lpstr>
      <vt:lpstr>10. Docker Compose : ELKR</vt:lpstr>
      <vt:lpstr>10. Docker Compose : ELKR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revision>2</cp:revision>
  <dcterms:created xsi:type="dcterms:W3CDTF">2016-06-17T18:22:10Z</dcterms:created>
  <dcterms:modified xsi:type="dcterms:W3CDTF">2019-07-09T08:13:57Z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