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0" r:id="rId8"/>
    <p:sldId id="262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6" r:id="rId19"/>
    <p:sldId id="273" r:id="rId20"/>
    <p:sldId id="272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D836-BEEE-49D0-A604-71197C12C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970CC-07A0-43CA-8228-37493592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80A9-D0D9-447A-BF68-F3348DAE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7B0D-2A68-4815-BF61-ADBFB8D9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2F6C-8371-411D-BFBE-32832A48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7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6ADE-E6AD-43D1-A74E-0369E8D1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0BE55-CF54-4849-A145-AF2BB65A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B1B8-76CC-48CD-BB50-2EC88416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5B31-4579-49DD-9110-5135BDD3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D03D-5729-4577-8E29-1368913A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3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E154B-3AD0-4B31-A904-791762BE8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04CE-1019-4ACB-B0E9-C5794C33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B9FD-D46A-4F11-8B9B-D647D6E6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71BF-9F0F-47F4-8C32-AB924002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3A02-AA49-4EB7-B98C-406BF058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5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F390-1FEB-4BF3-AD3A-F89127FF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F936-8351-49D8-AF15-49007607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74E8-920C-4EAE-959B-7E65F481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38DA-19FF-4CA4-B124-2CAC951C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FFBE-018E-429E-B9DE-2C6A2C79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2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843A-5095-4732-8CD4-662C9C45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04265-534C-4504-A99E-219687EF1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52D7-4E76-4EF9-BA0C-58D8454E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F4B9-0A01-4C7F-AF85-0B07F808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F542-E913-4BCD-9860-D7C53322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7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423B-707F-4114-8DEB-254A290A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052E-DE5A-4F81-B8A4-477BFD333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FEAEE-1DC0-4ACC-ABE4-3B2A1093C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3A6E4-A25E-48B9-9029-0A3B956F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6668-02EC-4E51-BECB-A94A81F4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58DFC-00F9-4886-8F6C-4EDF4751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5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E52E-8597-456E-AF43-770BFF71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CBED-F65A-4CA5-9A67-B003D152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426C5-7661-4B61-98A2-4DEAE70CD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F213C-1875-4BA0-BD21-93FB6133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5DC4C-B378-4F7C-A2BB-6A71D44D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90AEC-C22D-458C-B415-96031402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B590B-C5FE-41B6-BC1A-B8F4B70B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26BEA-5142-43F7-918A-C56067E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1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60B2-4ADF-4991-900A-6C79AD5B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B63AB-96B0-4B99-AFD3-70FF0277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2BF3D-4B81-4B44-8608-DF95CB21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E8119-DFBF-44F6-8F11-CA4DEFB9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7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E33C3-BFD9-4DC2-A4BC-5E47720E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A5F74-BB46-44E9-B179-3D8BAB3C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CC6D6-AA32-4D13-B9A3-77DD94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25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C8D1-476B-4161-A606-3A1C944F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95D6-8FAB-4C84-BB5C-8D652982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3EBE7-6791-40B1-B3D7-F7916EA0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9F79-36DD-40B2-9D62-8C833845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41F7-3BA7-43FF-8F79-45B23300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7C02E-B5FC-4641-B547-620ADB87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E192-3CAB-4E83-8C5E-99565F0A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1F40E-9198-4CC9-AE96-7206DC1F0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79A6-8ECB-482C-9AB7-B27463CA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C43EE-4577-441C-9692-F7A42F96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4F383-2456-4021-9DA3-16218623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6916-0255-4F61-8310-8EF2E60C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8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FBB0C-9AA3-456D-930D-9150E0ED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94139-765C-4BCB-93DD-28B02E84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CA67-6B45-449D-BB3D-BF00EF9BD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76DA-CC9E-49D5-A384-A734108BE92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CE65-CC3F-4C7B-B713-3B0E26E1A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D1D7-4FF6-47D8-9933-721DF4C29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icrosoft/WinAppDriver/releas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AppDriver" TargetMode="External"/><Relationship Id="rId2" Type="http://schemas.openxmlformats.org/officeDocument/2006/relationships/hyperlink" Target="http://appium.io/docs/en/drivers/window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icrosoft.com/en-us/windows/downloads/windows-10-s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1496-4C4F-440C-94AF-9208534D8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0B348-50E5-411B-9655-92A290EB1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7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4BA0C-6625-4AE6-894A-2A19821B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ECE4-01BD-4B4B-AE28-1D4038C3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Go to </a:t>
            </a:r>
            <a:r>
              <a:rPr lang="en-GB" sz="2000">
                <a:solidFill>
                  <a:schemeClr val="bg1"/>
                </a:solidFill>
                <a:hlinkClick r:id="rId2"/>
              </a:rPr>
              <a:t>https://github.com/Microsoft/WinAppDriver/releases</a:t>
            </a:r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Click on the recent stable release eg </a:t>
            </a:r>
          </a:p>
          <a:p>
            <a:r>
              <a:rPr lang="en-GB" sz="2000">
                <a:solidFill>
                  <a:schemeClr val="bg1"/>
                </a:solidFill>
              </a:rPr>
              <a:t>Download the MSI</a:t>
            </a:r>
          </a:p>
          <a:p>
            <a:r>
              <a:rPr lang="en-GB" sz="2000">
                <a:solidFill>
                  <a:schemeClr val="bg1"/>
                </a:solidFill>
              </a:rPr>
              <a:t>And install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E87CC-2ABC-41A3-A759-84F6C451B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51" b="2"/>
          <a:stretch/>
        </p:blipFill>
        <p:spPr>
          <a:xfrm>
            <a:off x="5774350" y="643467"/>
            <a:ext cx="529759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E3269-0C28-43A0-AF3B-88C8C0D2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0AF9BD-7858-4ACC-9BC1-2EFDE353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26D0136-1966-4C47-91AD-CAE86DC4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06464"/>
            <a:ext cx="6250769" cy="48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2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4A48A-8640-4403-AC03-B928359A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43697-A711-4F80-BE2D-659B4E86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E9019B7-874B-4D83-BA72-B0928891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02953"/>
            <a:ext cx="6250769" cy="48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2262-8F17-4274-B181-E75152F3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99C0CAE-0A68-4213-9B6C-D1D24709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D3F3EC6E-60A9-409A-AAF1-4F2F23CF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0873"/>
            <a:ext cx="6542117" cy="5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6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E2870-750E-423B-9824-500BC6A8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3BE187-D0D7-43AA-81F6-CF7933FF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C0F5CC-E089-4C66-B6BA-A0F9C6FE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0873"/>
            <a:ext cx="6542117" cy="5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5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75AB2-F4C5-49D1-BFAD-FF68AE9C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EC3BD7-EE18-4A38-8EF2-E51BE94F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556394-46EB-4B78-BDFC-3C4D70BA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4548"/>
            <a:ext cx="6542117" cy="51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BEC6C-8AC2-4820-840A-0A4DB010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Start the Inspect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478F-8385-4F12-BD24-82114B7F7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 the file C:\Program Files (x86)\Windows Kits\10\bin\10.0.17763.0\x64\inspect.exe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9119980-F35B-424E-B436-1D56E907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036202"/>
            <a:ext cx="6542117" cy="46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F07E-DE8D-4737-9CCF-CBF7DE7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AD092-7DE7-4A50-A966-78CAEC24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862" y="2043906"/>
            <a:ext cx="3724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9D75-5BC0-46B4-9A4E-43E3C0D2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the remote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CFEB-1FCA-4809-9EAF-11657F31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C:\Program Files (x86)\Windows </a:t>
            </a:r>
            <a:r>
              <a:rPr lang="en-US"/>
              <a:t>Application Driver\WinAppDriver.exe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7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73A9-F18A-4AA2-8241-D481107B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1841-D6B3-4E36-8E72-6AFE66CB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CB310-2631-419A-A7D8-157DC99C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Install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4088-8018-45DB-8F2B-D90AED6A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hlinkClick r:id="rId2"/>
              </a:rPr>
              <a:t>https://visualstudio.microsoft.com/downloads/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Click Download on Community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4E2AC-6942-4EA9-A80E-25B8E9B6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71823"/>
            <a:ext cx="6250769" cy="29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8227B-AE1D-40B6-8C3A-47A84AC7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2EF1-3CD5-4A25-A0B3-C6EC33BE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Open Visual Studio</a:t>
            </a:r>
          </a:p>
          <a:p>
            <a:r>
              <a:rPr lang="en-GB" sz="1600" dirty="0"/>
              <a:t>Click File</a:t>
            </a:r>
          </a:p>
          <a:p>
            <a:r>
              <a:rPr lang="en-GB" sz="1600" dirty="0"/>
              <a:t>Click New</a:t>
            </a:r>
          </a:p>
          <a:p>
            <a:r>
              <a:rPr lang="en-GB" sz="1600" dirty="0"/>
              <a:t>Select Unit Test Project (.NET Framework) as template to use for C#</a:t>
            </a:r>
          </a:p>
          <a:p>
            <a:pPr lvl="1"/>
            <a:r>
              <a:rPr lang="en-GB" sz="1200" dirty="0"/>
              <a:t>Make sure it is the C# unit test project</a:t>
            </a:r>
          </a:p>
          <a:p>
            <a:r>
              <a:rPr lang="en-GB" sz="1600" dirty="0"/>
              <a:t>Click Next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CFFCD-43E6-4223-BF84-18A714BC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77068"/>
            <a:ext cx="6903723" cy="47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A1D6-F217-4B01-B897-14C8B88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Appium.WebDriver</a:t>
            </a:r>
            <a:r>
              <a:rPr lang="en-GB" dirty="0"/>
              <a:t> to the Nugget Package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40EEE7-5091-47EA-98C6-F39DAC27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863" y="1825625"/>
            <a:ext cx="7750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8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6491-37B4-4082-AB02-05FA105A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B9CF8-FFF6-4478-B82F-BB7EF678C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017" y="1825625"/>
            <a:ext cx="5575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5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53319-7C91-44F1-8465-8335CC7E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3837-D0B0-46D8-8462-A4232200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Install while downloading</a:t>
            </a:r>
          </a:p>
          <a:p>
            <a:r>
              <a:rPr lang="en-GB" sz="2000" dirty="0">
                <a:solidFill>
                  <a:schemeClr val="bg1"/>
                </a:solidFill>
              </a:rPr>
              <a:t>Click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00CCB-0CF9-40EA-BD1F-7A4E8E66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60859"/>
            <a:ext cx="6250769" cy="33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7CA20-7B47-4219-B2F4-B73945C6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959F-49F0-41B1-A18B-82572F84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1614B-7326-443E-8AD1-D5346EBFE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95"/>
          <a:stretch/>
        </p:blipFill>
        <p:spPr>
          <a:xfrm>
            <a:off x="5203767" y="1526861"/>
            <a:ext cx="6542117" cy="36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79FEA-738E-41F0-85B2-01B072E4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AB35-FC6F-4F07-8A08-E0B2A1D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Click Add Workloads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66A79-53E1-476E-BFE1-5C97CB7A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99988"/>
            <a:ext cx="6250769" cy="22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7C574-3DF2-4E78-8C8D-FFEE9C20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18C7DB-3A48-4106-B25D-B7B59A21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CFB11C-789F-4288-937B-D98CB7EE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06165"/>
            <a:ext cx="6250769" cy="34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9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A02-57C4-47DD-99C0-D0D6AC33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Windows </a:t>
            </a:r>
            <a:r>
              <a:rPr lang="en-GB" dirty="0" err="1"/>
              <a:t>AppDriver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E3E8-5DBC-46D9-8172-FF7AD4F6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1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D200-FFE2-4AF3-BAC8-C3D617A7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C410-5AB3-41D0-A491-66ED4B761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http://appium.io/docs/en/drivers/windows/</a:t>
            </a:r>
            <a:endParaRPr lang="en-GB" dirty="0"/>
          </a:p>
          <a:p>
            <a:r>
              <a:rPr lang="en-GB" dirty="0">
                <a:hlinkClick r:id="rId3"/>
              </a:rPr>
              <a:t>https://github.com/Microsoft/WinAppDriver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30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C757-3094-4632-8E17-C027D451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Windows SDK </a:t>
            </a:r>
            <a:r>
              <a:rPr lang="en-GB"/>
              <a:t>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BC5-D65E-43A2-987E-8051CAD5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https://developer.microsoft.com/en-us/windows/downloads/windows-10-sdk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88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191</Words>
  <Application>Microsoft Office PowerPoint</Application>
  <PresentationFormat>Widescreen</PresentationFormat>
  <Paragraphs>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Setup</vt:lpstr>
      <vt:lpstr>Install Visual Studio</vt:lpstr>
      <vt:lpstr>PowerPoint Presentation</vt:lpstr>
      <vt:lpstr>PowerPoint Presentation</vt:lpstr>
      <vt:lpstr>PowerPoint Presentation</vt:lpstr>
      <vt:lpstr>PowerPoint Presentation</vt:lpstr>
      <vt:lpstr>Install Windows AppDriver</vt:lpstr>
      <vt:lpstr>PowerPoint Presentation</vt:lpstr>
      <vt:lpstr>Install Windows SDK (Optional)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the Inspect tool</vt:lpstr>
      <vt:lpstr>PowerPoint Presentation</vt:lpstr>
      <vt:lpstr>Start the remote driver</vt:lpstr>
      <vt:lpstr>PowerPoint Presentation</vt:lpstr>
      <vt:lpstr>Create a new Project</vt:lpstr>
      <vt:lpstr>Add Appium.WebDriver to the Nugget 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Patricia Ogunlaja</dc:creator>
  <cp:lastModifiedBy>Patricia Ogunlaja</cp:lastModifiedBy>
  <cp:revision>5</cp:revision>
  <dcterms:created xsi:type="dcterms:W3CDTF">2019-05-13T16:33:48Z</dcterms:created>
  <dcterms:modified xsi:type="dcterms:W3CDTF">2019-06-07T09:43:32Z</dcterms:modified>
</cp:coreProperties>
</file>