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0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2" r:id="rId18"/>
    <p:sldId id="271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7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0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4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5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7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AppDriver" TargetMode="External"/><Relationship Id="rId2" Type="http://schemas.openxmlformats.org/officeDocument/2006/relationships/hyperlink" Target="http://appium.io/docs/en/driver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icrosoft.com/en-us/windows/downloads/windows-10-sd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crosoft/WinAppDriver/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1496-4C4F-440C-94AF-9208534D8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Setup of 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53677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3269-0C28-43A0-AF3B-88C8C0D2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0AF9BD-7858-4ACC-9BC1-2EFDE353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26D0136-1966-4C47-91AD-CAE86DC4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06464"/>
            <a:ext cx="6250769" cy="48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2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A48A-8640-4403-AC03-B928359A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43697-A711-4F80-BE2D-659B4E86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E9019B7-874B-4D83-BA72-B0928891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02953"/>
            <a:ext cx="6250769" cy="48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2262-8F17-4274-B181-E75152F3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99C0CAE-0A68-4213-9B6C-D1D24709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D3F3EC6E-60A9-409A-AAF1-4F2F23CF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0873"/>
            <a:ext cx="6542117" cy="5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6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2870-750E-423B-9824-500BC6A8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3BE187-D0D7-43AA-81F6-CF7933FF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C0F5CC-E089-4C66-B6BA-A0F9C6FE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0873"/>
            <a:ext cx="6542117" cy="5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5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5AB2-F4C5-49D1-BFAD-FF68AE9C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EC3BD7-EE18-4A38-8EF2-E51BE94F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556394-46EB-4B78-BDFC-3C4D70BA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4548"/>
            <a:ext cx="6542117" cy="51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EC6C-8AC2-4820-840A-0A4DB010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Start the Inspect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478F-8385-4F12-BD24-82114B7F7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 the file C:\Program Files (x86)\Windows Kits\10\bin\10.0.17763.0\x64\inspect.exe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19980-F35B-424E-B436-1D56E907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036202"/>
            <a:ext cx="6542117" cy="46285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70EED3-976D-41FC-8BDB-A3BBD8D94CC7}"/>
              </a:ext>
            </a:extLst>
          </p:cNvPr>
          <p:cNvSpPr txBox="1">
            <a:spLocks/>
          </p:cNvSpPr>
          <p:nvPr/>
        </p:nvSpPr>
        <p:spPr>
          <a:xfrm>
            <a:off x="1167004" y="1036202"/>
            <a:ext cx="303352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Open Inspect.exe to inspect objects on forms</a:t>
            </a:r>
          </a:p>
        </p:txBody>
      </p:sp>
    </p:spTree>
    <p:extLst>
      <p:ext uri="{BB962C8B-B14F-4D97-AF65-F5344CB8AC3E}">
        <p14:creationId xmlns:p14="http://schemas.microsoft.com/office/powerpoint/2010/main" val="63872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F07E-DE8D-4737-9CCF-CBF7DE7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Inspect.exe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AD092-7DE7-4A50-A966-78CAEC24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931" y="2339975"/>
            <a:ext cx="3724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227B-AE1D-40B6-8C3A-47A84AC7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2EF1-3CD5-4A25-A0B3-C6EC33BE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Open Visual Studio</a:t>
            </a:r>
          </a:p>
          <a:p>
            <a:r>
              <a:rPr lang="en-GB" sz="1600" dirty="0"/>
              <a:t>Click File</a:t>
            </a:r>
          </a:p>
          <a:p>
            <a:r>
              <a:rPr lang="en-GB" sz="1600" dirty="0"/>
              <a:t>Click New</a:t>
            </a:r>
          </a:p>
          <a:p>
            <a:r>
              <a:rPr lang="en-GB" sz="1600" dirty="0"/>
              <a:t>Select Unit Test Project (.NET Framework) as template to use for C#</a:t>
            </a:r>
          </a:p>
          <a:p>
            <a:pPr lvl="1"/>
            <a:r>
              <a:rPr lang="en-GB" sz="1200" dirty="0"/>
              <a:t>Make sure it is the C# unit test project</a:t>
            </a:r>
          </a:p>
          <a:p>
            <a:r>
              <a:rPr lang="en-GB" sz="1600" dirty="0"/>
              <a:t>Click Next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CFFCD-43E6-4223-BF84-18A714BC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77068"/>
            <a:ext cx="6903723" cy="47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A1D6-F217-4B01-B897-14C8B88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Appium.WebDriver</a:t>
            </a:r>
            <a:r>
              <a:rPr lang="en-GB" dirty="0"/>
              <a:t> to the Nugget Package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40EEE7-5091-47EA-98C6-F39DAC27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582" y="2286000"/>
            <a:ext cx="71649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8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6491-37B4-4082-AB02-05FA105A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the developer Mode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B9CF8-FFF6-4478-B82F-BB7EF678C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634" y="2286000"/>
            <a:ext cx="51548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5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B310-2631-419A-A7D8-157DC99C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Install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4088-8018-45DB-8F2B-D90AED6A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hlinkClick r:id="rId2"/>
              </a:rPr>
              <a:t>https://visualstudio.microsoft.com/downloads/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Click Download on Community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4E2AC-6942-4EA9-A80E-25B8E9B6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71823"/>
            <a:ext cx="6250769" cy="29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9D75-5BC0-46B4-9A4E-43E3C0D2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the remote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CFEB-1FCA-4809-9EAF-11657F31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C:\Program Files (x86)\Windows Application Driver\WinAppDriver.exe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remote driver need to be running at the background.</a:t>
            </a:r>
          </a:p>
          <a:p>
            <a:endParaRPr lang="en-US" dirty="0"/>
          </a:p>
          <a:p>
            <a:r>
              <a:rPr lang="en-US" dirty="0"/>
              <a:t>The test framework starts this application automatically.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7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28E5-25FB-42B7-A99D-D1EF2D09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1E4D-8C6E-4B4F-BB8C-B94AC9D2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6020-F167-45B6-8DEC-01993CF7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0" y="1588634"/>
            <a:ext cx="8157029" cy="45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428-4653-4DD5-9B58-13CD6785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285C-8898-4CD5-83F9-2215D334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…\SAM\Reports\ReportGenerator.bat</a:t>
            </a:r>
          </a:p>
        </p:txBody>
      </p:sp>
    </p:spTree>
    <p:extLst>
      <p:ext uri="{BB962C8B-B14F-4D97-AF65-F5344CB8AC3E}">
        <p14:creationId xmlns:p14="http://schemas.microsoft.com/office/powerpoint/2010/main" val="1243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3319-7C91-44F1-8465-8335CC7E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3837-D0B0-46D8-8462-A4232200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Install while downloading</a:t>
            </a:r>
          </a:p>
          <a:p>
            <a:r>
              <a:rPr lang="en-GB" sz="2000" dirty="0">
                <a:solidFill>
                  <a:schemeClr val="bg1"/>
                </a:solidFill>
              </a:rPr>
              <a:t>Click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00CCB-0CF9-40EA-BD1F-7A4E8E66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60859"/>
            <a:ext cx="6250769" cy="33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CA20-7B47-4219-B2F4-B73945C6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959F-49F0-41B1-A18B-82572F84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1614B-7326-443E-8AD1-D5346EBFE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95"/>
          <a:stretch/>
        </p:blipFill>
        <p:spPr>
          <a:xfrm>
            <a:off x="5157112" y="1526861"/>
            <a:ext cx="6542117" cy="36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9FEA-738E-41F0-85B2-01B072E4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AB35-FC6F-4F07-8A08-E0B2A1D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Click Add Workloads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66A79-53E1-476E-BFE1-5C97CB7A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99988"/>
            <a:ext cx="6250769" cy="22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C574-3DF2-4E78-8C8D-FFEE9C20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18C7DB-3A48-4106-B25D-B7B59A21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CFB11C-789F-4288-937B-D98CB7EE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06165"/>
            <a:ext cx="6250769" cy="34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9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A02-57C4-47DD-99C0-D0D6AC33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Windows </a:t>
            </a:r>
            <a:r>
              <a:rPr lang="en-GB" dirty="0" err="1"/>
              <a:t>AppDriver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B2496-788C-4007-A2A3-0B6D28B2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GB" dirty="0">
                <a:hlinkClick r:id="rId2"/>
              </a:rPr>
              <a:t>http://appium.io/docs/en/drivers/windows/</a:t>
            </a:r>
            <a:endParaRPr lang="en-GB" dirty="0"/>
          </a:p>
          <a:p>
            <a:r>
              <a:rPr lang="en-GB" dirty="0">
                <a:hlinkClick r:id="rId3"/>
              </a:rPr>
              <a:t>https://github.com/Microsoft/WinAppDriver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21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C757-3094-4632-8E17-C027D451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Windows SDK </a:t>
            </a:r>
            <a:r>
              <a:rPr lang="en-GB"/>
              <a:t>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BC5-D65E-43A2-987E-8051CAD5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https://developer.microsoft.com/en-us/windows/downloads/windows-10-sdk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88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BA0C-6625-4AE6-894A-2A19821B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ECE4-01BD-4B4B-AE28-1D4038C3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Go to </a:t>
            </a:r>
            <a:r>
              <a:rPr lang="en-GB" sz="2000">
                <a:solidFill>
                  <a:schemeClr val="bg1"/>
                </a:solidFill>
                <a:hlinkClick r:id="rId2"/>
              </a:rPr>
              <a:t>https://github.com/Microsoft/WinAppDriver/releases</a:t>
            </a:r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Click on the recent stable release eg </a:t>
            </a:r>
          </a:p>
          <a:p>
            <a:r>
              <a:rPr lang="en-GB" sz="2000">
                <a:solidFill>
                  <a:schemeClr val="bg1"/>
                </a:solidFill>
              </a:rPr>
              <a:t>Download the MSI</a:t>
            </a:r>
          </a:p>
          <a:p>
            <a:r>
              <a:rPr lang="en-GB" sz="2000">
                <a:solidFill>
                  <a:schemeClr val="bg1"/>
                </a:solidFill>
              </a:rPr>
              <a:t>And install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E87CC-2ABC-41A3-A759-84F6C451B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51" b="2"/>
          <a:stretch/>
        </p:blipFill>
        <p:spPr>
          <a:xfrm>
            <a:off x="5774350" y="643467"/>
            <a:ext cx="529759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21</TotalTime>
  <Words>243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Tw Cen MT Condensed</vt:lpstr>
      <vt:lpstr>Wingdings 3</vt:lpstr>
      <vt:lpstr>Integral</vt:lpstr>
      <vt:lpstr>Setup of test environment</vt:lpstr>
      <vt:lpstr>Install Visual Studio</vt:lpstr>
      <vt:lpstr>PowerPoint Presentation</vt:lpstr>
      <vt:lpstr>PowerPoint Presentation</vt:lpstr>
      <vt:lpstr>PowerPoint Presentation</vt:lpstr>
      <vt:lpstr>PowerPoint Presentation</vt:lpstr>
      <vt:lpstr>Install Windows AppDriver</vt:lpstr>
      <vt:lpstr>Install Windows SDK (Optional)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the Inspect tool</vt:lpstr>
      <vt:lpstr>Inspect.exe</vt:lpstr>
      <vt:lpstr>Create a new Project</vt:lpstr>
      <vt:lpstr>Add Appium.WebDriver to the Nugget Package</vt:lpstr>
      <vt:lpstr>Set the developer Mode</vt:lpstr>
      <vt:lpstr>Start the remote driver</vt:lpstr>
      <vt:lpstr>Run the test</vt:lpstr>
      <vt:lpstr>Running the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Patricia Ogunlaja</dc:creator>
  <cp:lastModifiedBy>oluseyi ojo</cp:lastModifiedBy>
  <cp:revision>9</cp:revision>
  <dcterms:created xsi:type="dcterms:W3CDTF">2019-05-13T16:33:48Z</dcterms:created>
  <dcterms:modified xsi:type="dcterms:W3CDTF">2019-06-09T18:38:29Z</dcterms:modified>
</cp:coreProperties>
</file>