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9.xml" ContentType="application/vnd.openxmlformats-officedocument.drawingml.char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Amharic Tweets in a week time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562</c:v>
                </c:pt>
                <c:pt idx="1">
                  <c:v>516</c:v>
                </c:pt>
                <c:pt idx="2">
                  <c:v>418</c:v>
                </c:pt>
                <c:pt idx="3">
                  <c:v>522</c:v>
                </c:pt>
                <c:pt idx="4">
                  <c:v>515</c:v>
                </c:pt>
                <c:pt idx="5">
                  <c:v>524</c:v>
                </c:pt>
                <c:pt idx="6">
                  <c:v>500</c:v>
                </c:pt>
              </c:numCache>
            </c:numRef>
          </c:val>
        </c:ser>
        <c:marker val="0"/>
        <c:axId val="51935"/>
        <c:axId val="75760495"/>
      </c:lineChart>
      <c:catAx>
        <c:axId val="51935"/>
        <c:scaling>
          <c:orientation val="minMax"/>
        </c:scaling>
        <c:delete val="0"/>
        <c:axPos val="b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Dates - in August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75760495"/>
        <c:crosses val="autoZero"/>
        <c:auto val="1"/>
        <c:lblAlgn val="ctr"/>
        <c:lblOffset val="100"/>
      </c:catAx>
      <c:valAx>
        <c:axId val="75760495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Number of tweets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1935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Seid M – TU – Darmstadt, Germany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Amharic Twitter extarction + Amharic Spell checker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Task 1 – Implementation of Amharic Tweet extraction and analysis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Used twitter4J API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Extract tweets for the period of one week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Tweets 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         – Locations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Dates 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– User names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Design a database schema where tweet can be extracted and added to the database in a continuous fashion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Clean data and N-gram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Facts – Tweeting in Amharic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74320" y="1280160"/>
            <a:ext cx="9070560" cy="58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Around 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4100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tweets in a week (August 7 - 14)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ff3333"/>
                </a:solidFill>
                <a:latin typeface="Arial"/>
              </a:rPr>
              <a:t>888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users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 ~ 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0.000926%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of the population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Collected texts are mostly clean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N-grams analysis – 3 words 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182880" y="3280320"/>
            <a:ext cx="9783000" cy="383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ድምፃችን ይሰማ</a:t>
            </a:r>
            <a:r>
              <a:rPr lang="en-US" sz="2800">
                <a:solidFill>
                  <a:srgbClr val="ff3333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50</a:t>
            </a:r>
            <a:r>
              <a:rPr lang="en-US" sz="2800">
                <a:solidFill>
                  <a:srgbClr val="ffff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ጅቦ ሳታመኻኝ ብላኝ</a:t>
            </a:r>
            <a:r>
              <a:rPr lang="en-US" sz="2800">
                <a:solidFill>
                  <a:srgbClr val="ff3333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33</a:t>
            </a:r>
            <a:r>
              <a:rPr lang="en-US" sz="2800">
                <a:solidFill>
                  <a:srgbClr val="ffff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ቆንጆ ቆንጆ ቆንጆ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30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ዶር ቴዎድሮስ አድሀኖም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27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በበፍቃዱ ሀይሉ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24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ነሀሴ  ፕሮግራማችን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23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አቶ ሬድዋን ሁሴን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21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3333"/>
                </a:solidFill>
                <a:latin typeface="Arial"/>
              </a:rPr>
              <a:t>አንባገነኖችና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ff3333"/>
                </a:solidFill>
                <a:latin typeface="Arial"/>
              </a:rPr>
              <a:t>ምርጫ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ffff00"/>
                </a:solidFill>
                <a:latin typeface="Arial"/>
              </a:rPr>
              <a:t>20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79" name=""/>
          <p:cNvGraphicFramePr/>
          <p:nvPr/>
        </p:nvGraphicFramePr>
        <p:xfrm>
          <a:off x="914400" y="1563480"/>
          <a:ext cx="8868960" cy="556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TasK 2 – Amharic Spell Checker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Corpus based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Cleaning and sentence segmentation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Dictionary preparation– corpus frequency 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About 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500,000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word forms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Moderate affix file preparation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Around  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88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% coverage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on random web text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Conclusion and recommendations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Usage of social media, here twitter, is extremely low for Amharic, but texts collected are not as such corrupted and can be used for corpora creation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Possible low coverage of twitter – barrier of Amharic text enabled keyboards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Improve the affix creation and clean wrong dictionary entries to have better Amharic spell checker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