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1EEA-56AB-45D1-AA48-F837169F265D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47B7-EC84-4307-A857-A8B9A7E0A6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hok.org/node/85601/revisions/87306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Revision of </a:t>
            </a:r>
            <a:r>
              <a:rPr lang="en-US" b="1" i="1" dirty="0" err="1"/>
              <a:t>FFilter</a:t>
            </a:r>
            <a:r>
              <a:rPr lang="en-US" b="1" i="1" dirty="0"/>
              <a:t> - tool for screening open data for private/sensitive information before publication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106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Seid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</a:t>
            </a:r>
          </a:p>
          <a:p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Henok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S.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4958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SensitiveHack</a:t>
            </a:r>
            <a:endParaRPr lang="en-U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Rhock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2012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obstacles and </a:t>
            </a:r>
            <a:r>
              <a:rPr lang="en-US" dirty="0" smtClean="0"/>
              <a:t>concerns </a:t>
            </a:r>
            <a:r>
              <a:rPr lang="en-US" dirty="0"/>
              <a:t>organizations have before </a:t>
            </a:r>
            <a:r>
              <a:rPr lang="en-US" dirty="0" smtClean="0"/>
              <a:t>publishing open</a:t>
            </a:r>
            <a:r>
              <a:rPr lang="en-US" dirty="0"/>
              <a:t> data is unintentional disclosure of private information about individuals or other sensitive information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Example for unintentional disclosure during the publication of open data can be publication of </a:t>
            </a:r>
            <a:r>
              <a:rPr lang="en-US" b="1" dirty="0"/>
              <a:t>peoples names</a:t>
            </a:r>
            <a:r>
              <a:rPr lang="en-US" dirty="0"/>
              <a:t>, </a:t>
            </a:r>
            <a:r>
              <a:rPr lang="en-US" b="1" dirty="0"/>
              <a:t>addresses</a:t>
            </a:r>
            <a:r>
              <a:rPr lang="en-US" dirty="0"/>
              <a:t>, </a:t>
            </a:r>
            <a:r>
              <a:rPr lang="en-US" b="1" dirty="0"/>
              <a:t>bank account </a:t>
            </a:r>
            <a:r>
              <a:rPr lang="en-US" dirty="0"/>
              <a:t>and </a:t>
            </a:r>
            <a:r>
              <a:rPr lang="en-US" b="1" dirty="0"/>
              <a:t>credit card numbers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Extra Credit: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One of the most widely used tool for </a:t>
            </a:r>
            <a:r>
              <a:rPr lang="en-US" dirty="0" err="1" smtClean="0"/>
              <a:t>wokring</a:t>
            </a:r>
            <a:r>
              <a:rPr lang="en-US" dirty="0" smtClean="0"/>
              <a:t> with data is MS Excel. It will be great to have native plug-in that can run such checks/filtering directly from Excel </a:t>
            </a:r>
            <a:r>
              <a:rPr lang="en-US" u="sng" dirty="0" smtClean="0">
                <a:hlinkClick r:id="rId2" tooltip="Powered by Text-Enhance"/>
              </a:rPr>
              <a:t>application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Diversity of data formats makes it important flexibility in way data is loaded into the tool. Support of widely used formats such as XML, JSON, CSV/Excel, ESRI </a:t>
            </a:r>
            <a:r>
              <a:rPr lang="en-US" dirty="0" err="1" smtClean="0"/>
              <a:t>Shapefiles</a:t>
            </a:r>
            <a:r>
              <a:rPr lang="en-US" dirty="0" smtClean="0"/>
              <a:t>, RDBMS/SQL, etc will make this tool easier to use.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 Steps and Sustainability: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Solution should be a simple tool/application that can take open data in any machine readable format and scan it for presence of private/sensitive data.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Preferably tool should be highly configurable to tune filtering/search for different problems (e.g. people related, bank accounts/credit cards related, special catchwords, etc)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Refine </a:t>
            </a:r>
          </a:p>
          <a:p>
            <a:pPr lvl="1"/>
            <a:r>
              <a:rPr lang="en-US" dirty="0"/>
              <a:t>a power tool for working with messy data (formerly Freebase </a:t>
            </a:r>
            <a:r>
              <a:rPr lang="en-US" dirty="0" err="1"/>
              <a:t>Gridworks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Modular framework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24000"/>
            <a:ext cx="552450" cy="52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an extension </a:t>
            </a:r>
          </a:p>
          <a:p>
            <a:pPr lvl="1"/>
            <a:r>
              <a:rPr lang="en-US" dirty="0" smtClean="0"/>
              <a:t> detect</a:t>
            </a:r>
          </a:p>
          <a:p>
            <a:pPr lvl="2"/>
            <a:r>
              <a:rPr lang="en-US" dirty="0" smtClean="0"/>
              <a:t>Simple emails</a:t>
            </a:r>
          </a:p>
          <a:p>
            <a:pPr lvl="2"/>
            <a:r>
              <a:rPr lang="en-US" dirty="0" smtClean="0"/>
              <a:t>SSN</a:t>
            </a:r>
          </a:p>
          <a:p>
            <a:pPr lvl="2"/>
            <a:r>
              <a:rPr lang="en-US" dirty="0" smtClean="0"/>
              <a:t>Phone Number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sensitive data patterns</a:t>
            </a:r>
          </a:p>
          <a:p>
            <a:r>
              <a:rPr lang="en-US" dirty="0" smtClean="0"/>
              <a:t>Use machine learning algorithms</a:t>
            </a:r>
          </a:p>
          <a:p>
            <a:r>
              <a:rPr lang="en-US" dirty="0" smtClean="0"/>
              <a:t>Customize for free text documents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161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Revision of FFilter - tool for screening open data for private/sensitive information before publication </vt:lpstr>
      <vt:lpstr>Problem Statment</vt:lpstr>
      <vt:lpstr>Example</vt:lpstr>
      <vt:lpstr>Extra Credit: </vt:lpstr>
      <vt:lpstr>Next Steps and Sustainability: </vt:lpstr>
      <vt:lpstr>Solution</vt:lpstr>
      <vt:lpstr>Technologies</vt:lpstr>
      <vt:lpstr>Extensions</vt:lpstr>
      <vt:lpstr>Future work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of FFilter - tool for screening open data for private/sensitive information before publication </dc:title>
  <dc:creator>yusra</dc:creator>
  <cp:lastModifiedBy>yusra</cp:lastModifiedBy>
  <cp:revision>1</cp:revision>
  <dcterms:created xsi:type="dcterms:W3CDTF">2012-06-02T23:05:11Z</dcterms:created>
  <dcterms:modified xsi:type="dcterms:W3CDTF">2012-06-03T12:21:58Z</dcterms:modified>
</cp:coreProperties>
</file>