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1" r:id="rId6"/>
    <p:sldId id="262" r:id="rId7"/>
    <p:sldId id="263" r:id="rId8"/>
    <p:sldId id="267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1EEA-56AB-45D1-AA48-F837169F265D}" type="datetimeFigureOut">
              <a:rPr lang="en-US" smtClean="0"/>
              <a:pPr/>
              <a:t>6/3/2012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47B7-EC84-4307-A857-A8B9A7E0A6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333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914651"/>
          </a:xfrm>
        </p:spPr>
        <p:txBody>
          <a:bodyPr>
            <a:normAutofit/>
          </a:bodyPr>
          <a:lstStyle/>
          <a:p>
            <a:r>
              <a:rPr lang="en-US" b="1" dirty="0" smtClean="0"/>
              <a:t>SensitiveHack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200400"/>
            <a:ext cx="6400800" cy="106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Seid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</a:t>
            </a:r>
          </a:p>
          <a:p>
            <a:r>
              <a:rPr lang="en-US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Henok</a:t>
            </a:r>
            <a:r>
              <a:rPr lang="en-US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S.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495800"/>
            <a:ext cx="6400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SensitiveHack</a:t>
            </a:r>
            <a:endParaRPr lang="en-US" sz="32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Rhock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2012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smtClean="0">
                <a:hlinkClick r:id="rId2"/>
              </a:rPr>
              <a:t>SensitiveHack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err="1" smtClean="0"/>
              <a:t>Statment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obstacles and </a:t>
            </a:r>
            <a:r>
              <a:rPr lang="en-US" dirty="0" smtClean="0"/>
              <a:t>concerns </a:t>
            </a:r>
            <a:r>
              <a:rPr lang="en-US" dirty="0"/>
              <a:t>organizations have before </a:t>
            </a:r>
            <a:r>
              <a:rPr lang="en-US" dirty="0" smtClean="0"/>
              <a:t>publishing open</a:t>
            </a:r>
            <a:r>
              <a:rPr lang="en-US" dirty="0"/>
              <a:t> data is </a:t>
            </a:r>
            <a:r>
              <a:rPr lang="en-US" b="1" dirty="0">
                <a:solidFill>
                  <a:srgbClr val="002060"/>
                </a:solidFill>
              </a:rPr>
              <a:t>unintentional disclosure</a:t>
            </a:r>
            <a:r>
              <a:rPr lang="en-US" dirty="0"/>
              <a:t> of </a:t>
            </a:r>
            <a:r>
              <a:rPr lang="en-US" b="1" dirty="0">
                <a:solidFill>
                  <a:srgbClr val="00206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information</a:t>
            </a:r>
            <a:r>
              <a:rPr lang="en-US" dirty="0"/>
              <a:t> about individuals or other </a:t>
            </a:r>
            <a:r>
              <a:rPr lang="en-US" b="1" dirty="0">
                <a:solidFill>
                  <a:srgbClr val="002060"/>
                </a:solidFill>
              </a:rPr>
              <a:t>sensitive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information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Example for unintentional disclosure during the publication of open data can be publication of </a:t>
            </a:r>
            <a:r>
              <a:rPr lang="en-US" b="1" dirty="0">
                <a:solidFill>
                  <a:srgbClr val="002060"/>
                </a:solidFill>
              </a:rPr>
              <a:t>peoples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names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addresses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bank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account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credit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card</a:t>
            </a:r>
            <a:r>
              <a:rPr lang="en-US" b="1" dirty="0"/>
              <a:t> </a:t>
            </a:r>
            <a:r>
              <a:rPr lang="en-US" b="1" dirty="0">
                <a:solidFill>
                  <a:srgbClr val="002060"/>
                </a:solidFill>
              </a:rPr>
              <a:t>numbers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Publishers suggestion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Excel macro or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</a:rPr>
              <a:t>Command Like script</a:t>
            </a:r>
          </a:p>
          <a:p>
            <a:r>
              <a:rPr lang="en-US" dirty="0" smtClean="0"/>
              <a:t>We suggest the use of Google Refine</a:t>
            </a:r>
          </a:p>
          <a:p>
            <a:pPr lvl="1"/>
            <a:r>
              <a:rPr lang="en-US" dirty="0" smtClean="0"/>
              <a:t>The Problem Publisher agrees with our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Refine </a:t>
            </a:r>
          </a:p>
          <a:p>
            <a:pPr lvl="1"/>
            <a:r>
              <a:rPr lang="en-US" dirty="0"/>
              <a:t>a power tool for working with messy data (formerly Freebase </a:t>
            </a:r>
            <a:r>
              <a:rPr lang="en-US" dirty="0" err="1"/>
              <a:t>Gridworks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Modular framework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err="1" smtClean="0"/>
              <a:t>JQuery</a:t>
            </a:r>
            <a:endParaRPr lang="en-US" dirty="0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524000"/>
            <a:ext cx="552450" cy="523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an extension </a:t>
            </a:r>
          </a:p>
          <a:p>
            <a:pPr lvl="1"/>
            <a:r>
              <a:rPr lang="en-US" dirty="0" smtClean="0"/>
              <a:t> detect</a:t>
            </a:r>
          </a:p>
          <a:p>
            <a:pPr lvl="2"/>
            <a:r>
              <a:rPr lang="en-US" dirty="0" smtClean="0"/>
              <a:t>Emails - Addresses</a:t>
            </a:r>
            <a:endParaRPr lang="en-US" dirty="0" smtClean="0"/>
          </a:p>
          <a:p>
            <a:pPr lvl="2"/>
            <a:r>
              <a:rPr lang="en-US" dirty="0" smtClean="0"/>
              <a:t>SSN</a:t>
            </a:r>
          </a:p>
          <a:p>
            <a:pPr lvl="2"/>
            <a:r>
              <a:rPr lang="en-US" dirty="0" smtClean="0"/>
              <a:t>Phone Number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Google Refine</a:t>
            </a:r>
          </a:p>
          <a:p>
            <a:r>
              <a:rPr lang="en-US" dirty="0" smtClean="0"/>
              <a:t>Download our Extension and put in the Google Refine Extensions Folder</a:t>
            </a:r>
          </a:p>
          <a:p>
            <a:r>
              <a:rPr lang="en-US" dirty="0" smtClean="0"/>
              <a:t>Start Google refine and do sensitive Hacking </a:t>
            </a:r>
            <a:r>
              <a:rPr lang="en-US" dirty="0" smtClean="0">
                <a:sym typeface="Wingdings" pitchFamily="2" charset="2"/>
              </a:rPr>
              <a:t>!!!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sensitive data patterns</a:t>
            </a:r>
          </a:p>
          <a:p>
            <a:r>
              <a:rPr lang="en-US" dirty="0" smtClean="0"/>
              <a:t>Use machine learning algorithms</a:t>
            </a:r>
          </a:p>
          <a:p>
            <a:r>
              <a:rPr lang="en-US" dirty="0" smtClean="0"/>
              <a:t>Customize for free text </a:t>
            </a:r>
            <a:r>
              <a:rPr lang="en-US" dirty="0" smtClean="0"/>
              <a:t>sensitive data detection</a:t>
            </a:r>
          </a:p>
          <a:p>
            <a:r>
              <a:rPr lang="en-US" dirty="0" smtClean="0"/>
              <a:t>provide interface to publish data directly from </a:t>
            </a:r>
            <a:r>
              <a:rPr lang="en-US" dirty="0" smtClean="0"/>
              <a:t>Google refine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162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SensitiveHack </vt:lpstr>
      <vt:lpstr>Problem Statment</vt:lpstr>
      <vt:lpstr>Example</vt:lpstr>
      <vt:lpstr>Traction</vt:lpstr>
      <vt:lpstr>Solution</vt:lpstr>
      <vt:lpstr>Technologies</vt:lpstr>
      <vt:lpstr>Extensions</vt:lpstr>
      <vt:lpstr>Installation</vt:lpstr>
      <vt:lpstr>Future work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of FFilter - tool for screening open data for private/sensitive information before publication </dc:title>
  <dc:creator>yusra</dc:creator>
  <cp:lastModifiedBy>yusra</cp:lastModifiedBy>
  <cp:revision>11</cp:revision>
  <dcterms:created xsi:type="dcterms:W3CDTF">2012-06-02T23:05:11Z</dcterms:created>
  <dcterms:modified xsi:type="dcterms:W3CDTF">2012-06-03T14:01:40Z</dcterms:modified>
</cp:coreProperties>
</file>