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1" r:id="rId2"/>
    <p:sldId id="260" r:id="rId3"/>
    <p:sldId id="262" r:id="rId4"/>
    <p:sldId id="275" r:id="rId5"/>
    <p:sldId id="259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85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300" r:id="rId28"/>
    <p:sldId id="298" r:id="rId29"/>
    <p:sldId id="301" r:id="rId30"/>
    <p:sldId id="302" r:id="rId31"/>
    <p:sldId id="303" r:id="rId32"/>
    <p:sldId id="304" r:id="rId33"/>
    <p:sldId id="305" r:id="rId34"/>
    <p:sldId id="306" r:id="rId35"/>
    <p:sldId id="308" r:id="rId36"/>
    <p:sldId id="309" r:id="rId37"/>
    <p:sldId id="311" r:id="rId38"/>
    <p:sldId id="312" r:id="rId39"/>
    <p:sldId id="313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12D"/>
    <a:srgbClr val="FF9900"/>
    <a:srgbClr val="5A51D3"/>
    <a:srgbClr val="0B024A"/>
    <a:srgbClr val="090240"/>
    <a:srgbClr val="E430E4"/>
    <a:srgbClr val="F81465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6D41C-6478-4649-9818-C7A0B3D4EA0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300B8-77C9-4BA1-AB12-FEE208F3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7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300B8-77C9-4BA1-AB12-FEE208F37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300B8-77C9-4BA1-AB12-FEE208F37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4E15-C071-C779-9527-E80EABC5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0EC2F-6CD8-995D-A7ED-3C0BCF973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1AB1-BB46-7918-FD24-1EB3D6EC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8B83-6A00-8861-35AF-2ED164F7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80DA-29FF-5409-6E09-DDA9CFD8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7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2FFF-04E1-121A-2475-C45916A5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80CC1-EC64-C781-4DC6-CACE90EE9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05A7D-8E65-45D1-D9BD-0DEB7284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2845-0486-E0CC-D199-10622030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B829-629B-BEFA-9DD0-BBEB787C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1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9DB27-1BC6-07B7-EEBD-0C0F90567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B18EE-F199-2011-3925-8A8B096FD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5247-D0A0-1010-1DA4-05BC85E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8EAC-3287-88BF-84E2-B56925F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77D0-A087-60C1-F4EF-ECE0B2ED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BC7B-D85D-CBBB-8700-D06DD8E1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1349-C8AE-8CD5-C314-BFEC6693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374C2-A8CA-1FA7-63AE-1FEF530C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3ADF-5131-8725-29CE-3E3A1917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0758A-BB4D-00DE-73FB-B5B5BC76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8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3132-7D4D-3635-90D7-0A2F0227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B2807-B967-6232-2F61-B7BDFFC7D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35CD-DFA0-922B-6132-BE25E357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3585-F1C6-739F-8201-94DDC80E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E6F2-8848-809C-7799-B01A0192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6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8EE9-BA39-4EDF-2242-7757D68F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2D5F-28F5-0AC9-8507-E0C2BA113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35F8-AA2A-AE1D-1527-BE404CF5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9DE4A-8BDE-A9D3-A779-8F54409A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A3672-EE57-7BF0-729A-271ACD80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1D21B-D2C7-B406-E08A-B42C319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4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1F85-E9F3-E52C-5294-4115910A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7B1B9-53FF-69D5-3693-1AA788B2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D299D-D288-EF88-F96A-712C6A7A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A2DDD-BCBA-574A-1D28-D7CC0BF23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380DB-BA1E-E950-9B29-FC091565F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E6F72-0E0E-9720-7F5A-AD15792D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68D8-4F56-E0E2-5F10-1995A5D3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0DC80-4D30-5827-A07D-5E396F93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B797-D781-A17E-5F60-CD1770A1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86AC8-B3B3-9203-BE2F-3D91ED17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07A4C-0781-4241-16F1-8B3AA6C6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7948F-1EFB-4096-1CC2-481FD7D5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2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C5967-9C87-82A3-A0BB-D8B5DA68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6BC24-58FE-DD5F-B9D4-CDE6B98C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D3D62-E0AE-41D8-EF3B-F1AF90A5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A04D-934D-0006-3B8C-17D528F5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2F1D-69BC-31B9-5520-4FEF9D9A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05FA7-9DAA-C998-5D44-047093E0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37445-6E49-74C3-7E91-1CFDA1FC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B5D1-009D-3743-2E21-46CCF1A7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319B-D564-B1C4-1921-C4AB9E7C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2368-773F-1D2E-84BD-CE06FD12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9C85E-3A6B-F397-FA6C-32AD36C11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AFAD5-457B-EF2C-DC64-DEFE464F9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21C6-4CDD-8706-8EC2-DF5EB751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C316-6682-A96B-CA70-CCFDB372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174D9-6A53-7FF8-8118-060657F0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34157-E26E-CC4F-79F2-140C0D24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08F24-652F-924A-36C1-128A3BB9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CEE05-9FD6-7043-E83A-AE6B8E07A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9F1D6-F47F-4205-A17F-ADF99A84E4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5C87-F81E-2B41-16B0-57BC8841C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0F79-F2A7-58F6-CA75-4005763E8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8A16ED-ECFD-4DE5-B277-7B9A4376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9.png"/><Relationship Id="rId5" Type="http://schemas.openxmlformats.org/officeDocument/2006/relationships/image" Target="../media/image250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8FCAC3-4608-EE49-D815-A244D121AD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F61F37-A0AC-CDFB-C1BC-D167DDED6929}"/>
              </a:ext>
            </a:extLst>
          </p:cNvPr>
          <p:cNvSpPr/>
          <p:nvPr/>
        </p:nvSpPr>
        <p:spPr>
          <a:xfrm rot="10800000">
            <a:off x="0" y="1524000"/>
            <a:ext cx="4699000" cy="114300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834218-991F-5261-30C9-68D62E595C67}"/>
              </a:ext>
            </a:extLst>
          </p:cNvPr>
          <p:cNvSpPr/>
          <p:nvPr/>
        </p:nvSpPr>
        <p:spPr>
          <a:xfrm rot="10800000">
            <a:off x="0" y="4324350"/>
            <a:ext cx="7480300" cy="247650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911C976-D603-D053-8507-2728365D9544}"/>
              </a:ext>
            </a:extLst>
          </p:cNvPr>
          <p:cNvSpPr/>
          <p:nvPr/>
        </p:nvSpPr>
        <p:spPr>
          <a:xfrm rot="10800000">
            <a:off x="8712200" y="-1879599"/>
            <a:ext cx="3479800" cy="1879600"/>
          </a:xfrm>
          <a:prstGeom prst="rtTriangle">
            <a:avLst/>
          </a:prstGeom>
          <a:gradFill>
            <a:gsLst>
              <a:gs pos="0">
                <a:srgbClr val="5A51D3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rgbClr val="5A51D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3739D5A-CFFD-54D2-FBFB-C08560A94DC1}"/>
              </a:ext>
            </a:extLst>
          </p:cNvPr>
          <p:cNvSpPr/>
          <p:nvPr/>
        </p:nvSpPr>
        <p:spPr>
          <a:xfrm rot="16200000">
            <a:off x="6521450" y="6165851"/>
            <a:ext cx="4978401" cy="63627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E42AD72E-E6FD-587C-8351-B3D99D083B16}"/>
              </a:ext>
            </a:extLst>
          </p:cNvPr>
          <p:cNvSpPr/>
          <p:nvPr/>
        </p:nvSpPr>
        <p:spPr>
          <a:xfrm rot="8370616">
            <a:off x="9968879" y="818295"/>
            <a:ext cx="4446242" cy="5221408"/>
          </a:xfrm>
          <a:prstGeom prst="halfFrame">
            <a:avLst/>
          </a:prstGeom>
          <a:gradFill>
            <a:gsLst>
              <a:gs pos="0">
                <a:srgbClr val="F81465">
                  <a:alpha val="61000"/>
                </a:srgbClr>
              </a:gs>
              <a:gs pos="54000">
                <a:srgbClr val="E430E4"/>
              </a:gs>
              <a:gs pos="0">
                <a:schemeClr val="tx2">
                  <a:lumMod val="50000"/>
                  <a:lumOff val="50000"/>
                  <a:alpha val="1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04968-96AE-F6B7-EF93-ED57E9788043}"/>
              </a:ext>
            </a:extLst>
          </p:cNvPr>
          <p:cNvSpPr txBox="1"/>
          <p:nvPr/>
        </p:nvSpPr>
        <p:spPr>
          <a:xfrm>
            <a:off x="-8543604" y="2445832"/>
            <a:ext cx="7324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85000"/>
                  </a:schemeClr>
                </a:solidFill>
              </a:rPr>
              <a:t>A SQN Method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for Non-convex Optimization with Non-uniform </a:t>
            </a:r>
            <a:r>
              <a:rPr lang="en-US" sz="3600" b="1" dirty="0" err="1">
                <a:solidFill>
                  <a:schemeClr val="bg1">
                    <a:lumMod val="85000"/>
                  </a:schemeClr>
                </a:solidFill>
              </a:rPr>
              <a:t>Smoothnes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9BED9-792D-9980-DE86-5FDD2C67E46A}"/>
              </a:ext>
            </a:extLst>
          </p:cNvPr>
          <p:cNvSpPr txBox="1"/>
          <p:nvPr/>
        </p:nvSpPr>
        <p:spPr>
          <a:xfrm>
            <a:off x="549596" y="7518400"/>
            <a:ext cx="732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SEYYEDREZA MOSLEMI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MOSTAFA KOOTI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NIMA MIRI</a:t>
            </a:r>
          </a:p>
        </p:txBody>
      </p:sp>
    </p:spTree>
    <p:extLst>
      <p:ext uri="{BB962C8B-B14F-4D97-AF65-F5344CB8AC3E}">
        <p14:creationId xmlns:p14="http://schemas.microsoft.com/office/powerpoint/2010/main" val="268970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DA7349-77CE-1B35-FF3C-39BA96EB7F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F89B3-34CB-E9B2-517F-764913E24145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0707CE71-718B-AC6A-92F1-963920C3BD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3"/>
            <a:ext cx="12192000" cy="6858000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5192FD69-2036-23DB-E7E4-E8F44735129C}"/>
              </a:ext>
            </a:extLst>
          </p:cNvPr>
          <p:cNvSpPr/>
          <p:nvPr/>
        </p:nvSpPr>
        <p:spPr>
          <a:xfrm rot="13908389">
            <a:off x="-4644753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F87E09-E73E-6408-2836-AB377C1817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622649" y="3654952"/>
                </a:moveTo>
                <a:lnTo>
                  <a:pt x="4622649" y="3733579"/>
                </a:lnTo>
                <a:cubicBezTo>
                  <a:pt x="4610042" y="3750168"/>
                  <a:pt x="4593205" y="3764931"/>
                  <a:pt x="4572139" y="3777870"/>
                </a:cubicBezTo>
                <a:cubicBezTo>
                  <a:pt x="4551071" y="3790809"/>
                  <a:pt x="4528097" y="3797278"/>
                  <a:pt x="4503214" y="3797278"/>
                </a:cubicBezTo>
                <a:cubicBezTo>
                  <a:pt x="4482978" y="3797278"/>
                  <a:pt x="4466472" y="3792301"/>
                  <a:pt x="4453700" y="3782349"/>
                </a:cubicBezTo>
                <a:cubicBezTo>
                  <a:pt x="4440926" y="3772396"/>
                  <a:pt x="4434540" y="3757135"/>
                  <a:pt x="4434540" y="3736565"/>
                </a:cubicBezTo>
                <a:cubicBezTo>
                  <a:pt x="4434540" y="3708034"/>
                  <a:pt x="4448473" y="3687382"/>
                  <a:pt x="4476342" y="3674609"/>
                </a:cubicBezTo>
                <a:cubicBezTo>
                  <a:pt x="4504210" y="3661836"/>
                  <a:pt x="4552979" y="3655283"/>
                  <a:pt x="4622649" y="3654952"/>
                </a:cubicBezTo>
                <a:close/>
                <a:moveTo>
                  <a:pt x="7738877" y="3486748"/>
                </a:moveTo>
                <a:cubicBezTo>
                  <a:pt x="7767741" y="3486748"/>
                  <a:pt x="7790384" y="3493549"/>
                  <a:pt x="7806806" y="3507151"/>
                </a:cubicBezTo>
                <a:cubicBezTo>
                  <a:pt x="7823228" y="3520754"/>
                  <a:pt x="7834840" y="3539001"/>
                  <a:pt x="7841641" y="3561892"/>
                </a:cubicBezTo>
                <a:cubicBezTo>
                  <a:pt x="7848442" y="3584784"/>
                  <a:pt x="7851843" y="3610164"/>
                  <a:pt x="7851843" y="3638032"/>
                </a:cubicBezTo>
                <a:cubicBezTo>
                  <a:pt x="7851843" y="3665236"/>
                  <a:pt x="7848442" y="3690119"/>
                  <a:pt x="7841641" y="3712678"/>
                </a:cubicBezTo>
                <a:cubicBezTo>
                  <a:pt x="7834840" y="3735238"/>
                  <a:pt x="7823228" y="3753236"/>
                  <a:pt x="7806806" y="3766673"/>
                </a:cubicBezTo>
                <a:cubicBezTo>
                  <a:pt x="7790384" y="3780109"/>
                  <a:pt x="7767741" y="3786827"/>
                  <a:pt x="7738877" y="3786827"/>
                </a:cubicBezTo>
                <a:cubicBezTo>
                  <a:pt x="7710677" y="3786827"/>
                  <a:pt x="7688532" y="3780109"/>
                  <a:pt x="7672442" y="3766673"/>
                </a:cubicBezTo>
                <a:cubicBezTo>
                  <a:pt x="7656352" y="3753236"/>
                  <a:pt x="7644988" y="3735238"/>
                  <a:pt x="7638353" y="3712678"/>
                </a:cubicBezTo>
                <a:cubicBezTo>
                  <a:pt x="7631718" y="3690119"/>
                  <a:pt x="7628400" y="3665236"/>
                  <a:pt x="7628400" y="3638032"/>
                </a:cubicBezTo>
                <a:cubicBezTo>
                  <a:pt x="7628400" y="3610164"/>
                  <a:pt x="7631718" y="3584784"/>
                  <a:pt x="7638353" y="3561892"/>
                </a:cubicBezTo>
                <a:cubicBezTo>
                  <a:pt x="7644988" y="3539001"/>
                  <a:pt x="7656352" y="3520754"/>
                  <a:pt x="7672442" y="3507151"/>
                </a:cubicBezTo>
                <a:cubicBezTo>
                  <a:pt x="7688532" y="3493549"/>
                  <a:pt x="7710677" y="3486748"/>
                  <a:pt x="7738877" y="3486748"/>
                </a:cubicBezTo>
                <a:close/>
                <a:moveTo>
                  <a:pt x="6016415" y="3485753"/>
                </a:moveTo>
                <a:cubicBezTo>
                  <a:pt x="6043620" y="3485753"/>
                  <a:pt x="6066511" y="3493881"/>
                  <a:pt x="6085090" y="3510137"/>
                </a:cubicBezTo>
                <a:cubicBezTo>
                  <a:pt x="6103669" y="3526394"/>
                  <a:pt x="6118100" y="3545470"/>
                  <a:pt x="6128385" y="3567366"/>
                </a:cubicBezTo>
                <a:lnTo>
                  <a:pt x="6128385" y="3709195"/>
                </a:lnTo>
                <a:cubicBezTo>
                  <a:pt x="6117769" y="3730096"/>
                  <a:pt x="6102342" y="3748343"/>
                  <a:pt x="6082104" y="3763936"/>
                </a:cubicBezTo>
                <a:cubicBezTo>
                  <a:pt x="6061867" y="3779529"/>
                  <a:pt x="6037814" y="3787325"/>
                  <a:pt x="6009946" y="3787325"/>
                </a:cubicBezTo>
                <a:cubicBezTo>
                  <a:pt x="5980087" y="3787325"/>
                  <a:pt x="5956615" y="3774718"/>
                  <a:pt x="5939529" y="3749504"/>
                </a:cubicBezTo>
                <a:cubicBezTo>
                  <a:pt x="5922443" y="3724290"/>
                  <a:pt x="5913900" y="3685474"/>
                  <a:pt x="5913900" y="3633055"/>
                </a:cubicBezTo>
                <a:cubicBezTo>
                  <a:pt x="5913900" y="3585282"/>
                  <a:pt x="5922858" y="3548788"/>
                  <a:pt x="5940773" y="3523574"/>
                </a:cubicBezTo>
                <a:cubicBezTo>
                  <a:pt x="5958689" y="3498360"/>
                  <a:pt x="5983903" y="3485753"/>
                  <a:pt x="6016415" y="3485753"/>
                </a:cubicBezTo>
                <a:close/>
                <a:moveTo>
                  <a:pt x="5447901" y="3477790"/>
                </a:moveTo>
                <a:cubicBezTo>
                  <a:pt x="5477760" y="3477790"/>
                  <a:pt x="5502227" y="3486167"/>
                  <a:pt x="5521303" y="3502921"/>
                </a:cubicBezTo>
                <a:cubicBezTo>
                  <a:pt x="5540380" y="3519675"/>
                  <a:pt x="5550416" y="3544972"/>
                  <a:pt x="5551411" y="3578812"/>
                </a:cubicBezTo>
                <a:lnTo>
                  <a:pt x="5340907" y="3578812"/>
                </a:lnTo>
                <a:cubicBezTo>
                  <a:pt x="5342899" y="3545968"/>
                  <a:pt x="5353597" y="3520920"/>
                  <a:pt x="5373005" y="3503668"/>
                </a:cubicBezTo>
                <a:cubicBezTo>
                  <a:pt x="5392414" y="3486416"/>
                  <a:pt x="5417379" y="3477790"/>
                  <a:pt x="5447901" y="3477790"/>
                </a:cubicBezTo>
                <a:close/>
                <a:moveTo>
                  <a:pt x="3666726" y="3477790"/>
                </a:moveTo>
                <a:cubicBezTo>
                  <a:pt x="3696585" y="3477790"/>
                  <a:pt x="3721052" y="3486167"/>
                  <a:pt x="3740129" y="3502921"/>
                </a:cubicBezTo>
                <a:cubicBezTo>
                  <a:pt x="3759205" y="3519675"/>
                  <a:pt x="3769241" y="3544972"/>
                  <a:pt x="3770236" y="3578812"/>
                </a:cubicBezTo>
                <a:lnTo>
                  <a:pt x="3559733" y="3578812"/>
                </a:lnTo>
                <a:cubicBezTo>
                  <a:pt x="3561723" y="3545968"/>
                  <a:pt x="3572423" y="3520920"/>
                  <a:pt x="3591831" y="3503668"/>
                </a:cubicBezTo>
                <a:cubicBezTo>
                  <a:pt x="3611239" y="3486416"/>
                  <a:pt x="3636204" y="3477790"/>
                  <a:pt x="3666726" y="3477790"/>
                </a:cubicBezTo>
                <a:close/>
                <a:moveTo>
                  <a:pt x="8376634" y="3387219"/>
                </a:moveTo>
                <a:cubicBezTo>
                  <a:pt x="8340803" y="3387219"/>
                  <a:pt x="8310281" y="3395016"/>
                  <a:pt x="8285067" y="3410608"/>
                </a:cubicBezTo>
                <a:cubicBezTo>
                  <a:pt x="8259853" y="3426201"/>
                  <a:pt x="8240943" y="3448595"/>
                  <a:pt x="8228336" y="3477790"/>
                </a:cubicBezTo>
                <a:lnTo>
                  <a:pt x="8225848" y="3393689"/>
                </a:lnTo>
                <a:lnTo>
                  <a:pt x="8099446" y="3393689"/>
                </a:lnTo>
                <a:lnTo>
                  <a:pt x="8099446" y="3879389"/>
                </a:lnTo>
                <a:lnTo>
                  <a:pt x="8231322" y="3879389"/>
                </a:lnTo>
                <a:lnTo>
                  <a:pt x="8231322" y="3556418"/>
                </a:lnTo>
                <a:cubicBezTo>
                  <a:pt x="8241938" y="3541489"/>
                  <a:pt x="8254545" y="3529794"/>
                  <a:pt x="8269143" y="3521334"/>
                </a:cubicBezTo>
                <a:cubicBezTo>
                  <a:pt x="8283740" y="3512874"/>
                  <a:pt x="8299997" y="3506903"/>
                  <a:pt x="8317912" y="3503419"/>
                </a:cubicBezTo>
                <a:cubicBezTo>
                  <a:pt x="8335827" y="3499936"/>
                  <a:pt x="8354571" y="3498194"/>
                  <a:pt x="8374146" y="3498194"/>
                </a:cubicBezTo>
                <a:lnTo>
                  <a:pt x="8386587" y="3498194"/>
                </a:lnTo>
                <a:lnTo>
                  <a:pt x="8386587" y="3387219"/>
                </a:lnTo>
                <a:close/>
                <a:moveTo>
                  <a:pt x="5447901" y="3386224"/>
                </a:moveTo>
                <a:cubicBezTo>
                  <a:pt x="5395814" y="3386224"/>
                  <a:pt x="5351938" y="3396260"/>
                  <a:pt x="5316274" y="3416331"/>
                </a:cubicBezTo>
                <a:cubicBezTo>
                  <a:pt x="5280610" y="3436403"/>
                  <a:pt x="5253571" y="3465018"/>
                  <a:pt x="5235158" y="3502175"/>
                </a:cubicBezTo>
                <a:cubicBezTo>
                  <a:pt x="5216745" y="3539332"/>
                  <a:pt x="5207539" y="3583623"/>
                  <a:pt x="5207539" y="3635046"/>
                </a:cubicBezTo>
                <a:cubicBezTo>
                  <a:pt x="5207539" y="3688128"/>
                  <a:pt x="5216994" y="3733579"/>
                  <a:pt x="5235904" y="3771400"/>
                </a:cubicBezTo>
                <a:cubicBezTo>
                  <a:pt x="5254815" y="3809221"/>
                  <a:pt x="5282683" y="3838168"/>
                  <a:pt x="5319509" y="3858239"/>
                </a:cubicBezTo>
                <a:cubicBezTo>
                  <a:pt x="5356334" y="3878311"/>
                  <a:pt x="5401786" y="3888347"/>
                  <a:pt x="5455863" y="3888347"/>
                </a:cubicBezTo>
                <a:cubicBezTo>
                  <a:pt x="5499988" y="3888347"/>
                  <a:pt x="5538555" y="3882126"/>
                  <a:pt x="5571566" y="3869685"/>
                </a:cubicBezTo>
                <a:cubicBezTo>
                  <a:pt x="5604576" y="3857244"/>
                  <a:pt x="5630619" y="3838416"/>
                  <a:pt x="5649696" y="3813203"/>
                </a:cubicBezTo>
                <a:cubicBezTo>
                  <a:pt x="5668773" y="3787989"/>
                  <a:pt x="5679139" y="3756471"/>
                  <a:pt x="5680798" y="3718650"/>
                </a:cubicBezTo>
                <a:lnTo>
                  <a:pt x="5550913" y="3718650"/>
                </a:lnTo>
                <a:cubicBezTo>
                  <a:pt x="5550582" y="3743201"/>
                  <a:pt x="5541790" y="3761696"/>
                  <a:pt x="5524538" y="3774137"/>
                </a:cubicBezTo>
                <a:cubicBezTo>
                  <a:pt x="5507286" y="3786579"/>
                  <a:pt x="5484396" y="3792799"/>
                  <a:pt x="5455863" y="3792799"/>
                </a:cubicBezTo>
                <a:cubicBezTo>
                  <a:pt x="5428327" y="3792799"/>
                  <a:pt x="5406099" y="3786744"/>
                  <a:pt x="5389179" y="3774635"/>
                </a:cubicBezTo>
                <a:cubicBezTo>
                  <a:pt x="5372259" y="3762526"/>
                  <a:pt x="5359901" y="3746518"/>
                  <a:pt x="5352104" y="3726612"/>
                </a:cubicBezTo>
                <a:cubicBezTo>
                  <a:pt x="5344308" y="3706707"/>
                  <a:pt x="5340078" y="3685308"/>
                  <a:pt x="5339414" y="3662416"/>
                </a:cubicBezTo>
                <a:lnTo>
                  <a:pt x="5680301" y="3662416"/>
                </a:lnTo>
                <a:cubicBezTo>
                  <a:pt x="5680964" y="3658767"/>
                  <a:pt x="5681463" y="3653542"/>
                  <a:pt x="5681794" y="3646741"/>
                </a:cubicBezTo>
                <a:cubicBezTo>
                  <a:pt x="5682126" y="3639939"/>
                  <a:pt x="5682291" y="3634548"/>
                  <a:pt x="5682291" y="3630567"/>
                </a:cubicBezTo>
                <a:cubicBezTo>
                  <a:pt x="5682291" y="3552271"/>
                  <a:pt x="5661307" y="3491973"/>
                  <a:pt x="5619339" y="3449674"/>
                </a:cubicBezTo>
                <a:cubicBezTo>
                  <a:pt x="5577371" y="3407374"/>
                  <a:pt x="5520225" y="3386224"/>
                  <a:pt x="5447901" y="3386224"/>
                </a:cubicBezTo>
                <a:close/>
                <a:moveTo>
                  <a:pt x="4543026" y="3386224"/>
                </a:moveTo>
                <a:cubicBezTo>
                  <a:pt x="4500892" y="3386224"/>
                  <a:pt x="4463818" y="3391532"/>
                  <a:pt x="4431803" y="3402149"/>
                </a:cubicBezTo>
                <a:cubicBezTo>
                  <a:pt x="4399788" y="3412765"/>
                  <a:pt x="4374739" y="3430182"/>
                  <a:pt x="4356658" y="3454401"/>
                </a:cubicBezTo>
                <a:cubicBezTo>
                  <a:pt x="4338577" y="3478620"/>
                  <a:pt x="4329537" y="3511464"/>
                  <a:pt x="4329537" y="3552935"/>
                </a:cubicBezTo>
                <a:lnTo>
                  <a:pt x="4452952" y="3552935"/>
                </a:lnTo>
                <a:cubicBezTo>
                  <a:pt x="4452952" y="3525067"/>
                  <a:pt x="4461413" y="3504912"/>
                  <a:pt x="4478332" y="3492471"/>
                </a:cubicBezTo>
                <a:cubicBezTo>
                  <a:pt x="4495252" y="3480030"/>
                  <a:pt x="4516817" y="3473809"/>
                  <a:pt x="4543026" y="3473809"/>
                </a:cubicBezTo>
                <a:cubicBezTo>
                  <a:pt x="4566913" y="3473809"/>
                  <a:pt x="4586404" y="3479615"/>
                  <a:pt x="4601499" y="3491227"/>
                </a:cubicBezTo>
                <a:cubicBezTo>
                  <a:pt x="4616594" y="3502838"/>
                  <a:pt x="4624142" y="3524403"/>
                  <a:pt x="4624142" y="3555921"/>
                </a:cubicBezTo>
                <a:lnTo>
                  <a:pt x="4624142" y="3581798"/>
                </a:lnTo>
                <a:cubicBezTo>
                  <a:pt x="4560112" y="3583125"/>
                  <a:pt x="4503961" y="3587853"/>
                  <a:pt x="4455689" y="3595981"/>
                </a:cubicBezTo>
                <a:cubicBezTo>
                  <a:pt x="4407418" y="3604109"/>
                  <a:pt x="4369846" y="3619536"/>
                  <a:pt x="4342973" y="3642262"/>
                </a:cubicBezTo>
                <a:cubicBezTo>
                  <a:pt x="4316100" y="3664988"/>
                  <a:pt x="4302664" y="3698744"/>
                  <a:pt x="4302664" y="3743532"/>
                </a:cubicBezTo>
                <a:cubicBezTo>
                  <a:pt x="4302664" y="3775713"/>
                  <a:pt x="4310046" y="3802503"/>
                  <a:pt x="4324809" y="3823902"/>
                </a:cubicBezTo>
                <a:cubicBezTo>
                  <a:pt x="4339573" y="3845301"/>
                  <a:pt x="4358898" y="3861308"/>
                  <a:pt x="4382785" y="3871925"/>
                </a:cubicBezTo>
                <a:cubicBezTo>
                  <a:pt x="4406672" y="3882541"/>
                  <a:pt x="4432383" y="3887849"/>
                  <a:pt x="4459920" y="3887849"/>
                </a:cubicBezTo>
                <a:cubicBezTo>
                  <a:pt x="4495418" y="3887849"/>
                  <a:pt x="4526770" y="3881794"/>
                  <a:pt x="4553974" y="3869685"/>
                </a:cubicBezTo>
                <a:cubicBezTo>
                  <a:pt x="4581179" y="3857576"/>
                  <a:pt x="4605066" y="3839743"/>
                  <a:pt x="4625635" y="3816188"/>
                </a:cubicBezTo>
                <a:lnTo>
                  <a:pt x="4629616" y="3879389"/>
                </a:lnTo>
                <a:lnTo>
                  <a:pt x="4753032" y="3879389"/>
                </a:lnTo>
                <a:lnTo>
                  <a:pt x="4753032" y="3553432"/>
                </a:lnTo>
                <a:cubicBezTo>
                  <a:pt x="4753032" y="3520920"/>
                  <a:pt x="4747890" y="3493798"/>
                  <a:pt x="4737606" y="3472067"/>
                </a:cubicBezTo>
                <a:cubicBezTo>
                  <a:pt x="4727320" y="3450337"/>
                  <a:pt x="4712806" y="3433168"/>
                  <a:pt x="4694061" y="3420562"/>
                </a:cubicBezTo>
                <a:cubicBezTo>
                  <a:pt x="4675316" y="3407954"/>
                  <a:pt x="4653171" y="3399080"/>
                  <a:pt x="4627625" y="3393937"/>
                </a:cubicBezTo>
                <a:cubicBezTo>
                  <a:pt x="4602080" y="3388795"/>
                  <a:pt x="4573880" y="3386224"/>
                  <a:pt x="4543026" y="3386224"/>
                </a:cubicBezTo>
                <a:close/>
                <a:moveTo>
                  <a:pt x="3666726" y="3386224"/>
                </a:moveTo>
                <a:cubicBezTo>
                  <a:pt x="3614640" y="3386224"/>
                  <a:pt x="3570764" y="3396260"/>
                  <a:pt x="3535099" y="3416331"/>
                </a:cubicBezTo>
                <a:cubicBezTo>
                  <a:pt x="3499435" y="3436403"/>
                  <a:pt x="3472396" y="3465018"/>
                  <a:pt x="3453984" y="3502175"/>
                </a:cubicBezTo>
                <a:cubicBezTo>
                  <a:pt x="3435571" y="3539332"/>
                  <a:pt x="3426364" y="3583623"/>
                  <a:pt x="3426364" y="3635046"/>
                </a:cubicBezTo>
                <a:cubicBezTo>
                  <a:pt x="3426364" y="3688128"/>
                  <a:pt x="3435819" y="3733579"/>
                  <a:pt x="3454730" y="3771400"/>
                </a:cubicBezTo>
                <a:cubicBezTo>
                  <a:pt x="3473640" y="3809221"/>
                  <a:pt x="3501508" y="3838168"/>
                  <a:pt x="3538334" y="3858239"/>
                </a:cubicBezTo>
                <a:cubicBezTo>
                  <a:pt x="3575160" y="3878311"/>
                  <a:pt x="3620611" y="3888347"/>
                  <a:pt x="3674688" y="3888347"/>
                </a:cubicBezTo>
                <a:cubicBezTo>
                  <a:pt x="3718813" y="3888347"/>
                  <a:pt x="3757381" y="3882126"/>
                  <a:pt x="3790391" y="3869685"/>
                </a:cubicBezTo>
                <a:cubicBezTo>
                  <a:pt x="3823401" y="3857244"/>
                  <a:pt x="3849445" y="3838416"/>
                  <a:pt x="3868521" y="3813203"/>
                </a:cubicBezTo>
                <a:cubicBezTo>
                  <a:pt x="3887597" y="3787989"/>
                  <a:pt x="3897965" y="3756471"/>
                  <a:pt x="3899623" y="3718650"/>
                </a:cubicBezTo>
                <a:lnTo>
                  <a:pt x="3769739" y="3718650"/>
                </a:lnTo>
                <a:cubicBezTo>
                  <a:pt x="3769407" y="3743201"/>
                  <a:pt x="3760615" y="3761696"/>
                  <a:pt x="3743363" y="3774137"/>
                </a:cubicBezTo>
                <a:cubicBezTo>
                  <a:pt x="3726112" y="3786579"/>
                  <a:pt x="3703220" y="3792799"/>
                  <a:pt x="3674688" y="3792799"/>
                </a:cubicBezTo>
                <a:cubicBezTo>
                  <a:pt x="3647152" y="3792799"/>
                  <a:pt x="3624924" y="3786744"/>
                  <a:pt x="3608004" y="3774635"/>
                </a:cubicBezTo>
                <a:cubicBezTo>
                  <a:pt x="3591084" y="3762526"/>
                  <a:pt x="3578726" y="3746518"/>
                  <a:pt x="3570930" y="3726612"/>
                </a:cubicBezTo>
                <a:cubicBezTo>
                  <a:pt x="3563133" y="3706707"/>
                  <a:pt x="3558903" y="3685308"/>
                  <a:pt x="3558240" y="3662416"/>
                </a:cubicBezTo>
                <a:lnTo>
                  <a:pt x="3899126" y="3662416"/>
                </a:lnTo>
                <a:cubicBezTo>
                  <a:pt x="3899790" y="3658767"/>
                  <a:pt x="3900287" y="3653542"/>
                  <a:pt x="3900619" y="3646741"/>
                </a:cubicBezTo>
                <a:cubicBezTo>
                  <a:pt x="3900951" y="3639939"/>
                  <a:pt x="3901116" y="3634548"/>
                  <a:pt x="3901116" y="3630567"/>
                </a:cubicBezTo>
                <a:cubicBezTo>
                  <a:pt x="3901116" y="3552271"/>
                  <a:pt x="3880132" y="3491973"/>
                  <a:pt x="3838164" y="3449674"/>
                </a:cubicBezTo>
                <a:cubicBezTo>
                  <a:pt x="3796197" y="3407374"/>
                  <a:pt x="3739051" y="3386224"/>
                  <a:pt x="3666726" y="3386224"/>
                </a:cubicBezTo>
                <a:close/>
                <a:moveTo>
                  <a:pt x="9194421" y="3385726"/>
                </a:moveTo>
                <a:cubicBezTo>
                  <a:pt x="9168876" y="3385726"/>
                  <a:pt x="9143910" y="3388215"/>
                  <a:pt x="9119526" y="3393191"/>
                </a:cubicBezTo>
                <a:cubicBezTo>
                  <a:pt x="9095141" y="3398168"/>
                  <a:pt x="9073244" y="3406047"/>
                  <a:pt x="9053836" y="3416829"/>
                </a:cubicBezTo>
                <a:cubicBezTo>
                  <a:pt x="9034428" y="3427611"/>
                  <a:pt x="9018918" y="3441794"/>
                  <a:pt x="9007306" y="3459378"/>
                </a:cubicBezTo>
                <a:cubicBezTo>
                  <a:pt x="8995695" y="3476961"/>
                  <a:pt x="8989889" y="3498360"/>
                  <a:pt x="8989889" y="3523574"/>
                </a:cubicBezTo>
                <a:cubicBezTo>
                  <a:pt x="8989889" y="3555755"/>
                  <a:pt x="8997520" y="3581715"/>
                  <a:pt x="9012781" y="3601455"/>
                </a:cubicBezTo>
                <a:cubicBezTo>
                  <a:pt x="9028042" y="3621195"/>
                  <a:pt x="9049192" y="3636954"/>
                  <a:pt x="9076230" y="3648731"/>
                </a:cubicBezTo>
                <a:cubicBezTo>
                  <a:pt x="9103269" y="3660509"/>
                  <a:pt x="9134040" y="3670545"/>
                  <a:pt x="9168544" y="3678839"/>
                </a:cubicBezTo>
                <a:cubicBezTo>
                  <a:pt x="9209682" y="3688128"/>
                  <a:pt x="9238462" y="3697251"/>
                  <a:pt x="9254884" y="3706209"/>
                </a:cubicBezTo>
                <a:cubicBezTo>
                  <a:pt x="9271307" y="3715167"/>
                  <a:pt x="9279518" y="3728769"/>
                  <a:pt x="9279518" y="3747016"/>
                </a:cubicBezTo>
                <a:cubicBezTo>
                  <a:pt x="9279518" y="3766258"/>
                  <a:pt x="9272551" y="3779943"/>
                  <a:pt x="9258617" y="3788072"/>
                </a:cubicBezTo>
                <a:cubicBezTo>
                  <a:pt x="9244683" y="3796200"/>
                  <a:pt x="9225109" y="3800264"/>
                  <a:pt x="9199895" y="3800264"/>
                </a:cubicBezTo>
                <a:cubicBezTo>
                  <a:pt x="9174350" y="3800264"/>
                  <a:pt x="9152038" y="3794956"/>
                  <a:pt x="9132962" y="3784339"/>
                </a:cubicBezTo>
                <a:cubicBezTo>
                  <a:pt x="9113886" y="3773723"/>
                  <a:pt x="9104348" y="3754812"/>
                  <a:pt x="9104348" y="3727608"/>
                </a:cubicBezTo>
                <a:lnTo>
                  <a:pt x="8981927" y="3727608"/>
                </a:lnTo>
                <a:cubicBezTo>
                  <a:pt x="8981927" y="3758793"/>
                  <a:pt x="8988064" y="3784837"/>
                  <a:pt x="9000340" y="3805738"/>
                </a:cubicBezTo>
                <a:cubicBezTo>
                  <a:pt x="9012615" y="3826639"/>
                  <a:pt x="9029203" y="3843144"/>
                  <a:pt x="9050104" y="3855253"/>
                </a:cubicBezTo>
                <a:cubicBezTo>
                  <a:pt x="9071005" y="3867363"/>
                  <a:pt x="9094394" y="3875906"/>
                  <a:pt x="9120272" y="3880882"/>
                </a:cubicBezTo>
                <a:cubicBezTo>
                  <a:pt x="9146150" y="3885859"/>
                  <a:pt x="9172524" y="3888347"/>
                  <a:pt x="9199398" y="3888347"/>
                </a:cubicBezTo>
                <a:cubicBezTo>
                  <a:pt x="9226602" y="3888347"/>
                  <a:pt x="9252894" y="3885527"/>
                  <a:pt x="9278274" y="3879887"/>
                </a:cubicBezTo>
                <a:cubicBezTo>
                  <a:pt x="9303654" y="3874247"/>
                  <a:pt x="9326214" y="3865206"/>
                  <a:pt x="9345954" y="3852765"/>
                </a:cubicBezTo>
                <a:cubicBezTo>
                  <a:pt x="9365694" y="3840324"/>
                  <a:pt x="9381452" y="3823985"/>
                  <a:pt x="9393230" y="3803747"/>
                </a:cubicBezTo>
                <a:cubicBezTo>
                  <a:pt x="9405008" y="3783510"/>
                  <a:pt x="9410896" y="3758793"/>
                  <a:pt x="9410896" y="3729598"/>
                </a:cubicBezTo>
                <a:cubicBezTo>
                  <a:pt x="9410896" y="3698413"/>
                  <a:pt x="9403597" y="3673033"/>
                  <a:pt x="9389000" y="3653459"/>
                </a:cubicBezTo>
                <a:cubicBezTo>
                  <a:pt x="9374402" y="3633885"/>
                  <a:pt x="9354662" y="3618292"/>
                  <a:pt x="9329780" y="3606680"/>
                </a:cubicBezTo>
                <a:cubicBezTo>
                  <a:pt x="9304898" y="3595069"/>
                  <a:pt x="9276698" y="3585613"/>
                  <a:pt x="9245180" y="3578315"/>
                </a:cubicBezTo>
                <a:cubicBezTo>
                  <a:pt x="9215322" y="3571679"/>
                  <a:pt x="9191270" y="3565459"/>
                  <a:pt x="9173022" y="3559653"/>
                </a:cubicBezTo>
                <a:cubicBezTo>
                  <a:pt x="9154775" y="3553847"/>
                  <a:pt x="9141505" y="3547544"/>
                  <a:pt x="9133210" y="3540742"/>
                </a:cubicBezTo>
                <a:cubicBezTo>
                  <a:pt x="9124916" y="3533941"/>
                  <a:pt x="9120770" y="3526062"/>
                  <a:pt x="9120770" y="3517104"/>
                </a:cubicBezTo>
                <a:cubicBezTo>
                  <a:pt x="9120770" y="3501843"/>
                  <a:pt x="9127322" y="3490895"/>
                  <a:pt x="9140426" y="3484260"/>
                </a:cubicBezTo>
                <a:cubicBezTo>
                  <a:pt x="9153531" y="3477625"/>
                  <a:pt x="9171530" y="3474307"/>
                  <a:pt x="9194421" y="3474307"/>
                </a:cubicBezTo>
                <a:cubicBezTo>
                  <a:pt x="9215654" y="3474307"/>
                  <a:pt x="9234150" y="3479117"/>
                  <a:pt x="9249908" y="3488739"/>
                </a:cubicBezTo>
                <a:cubicBezTo>
                  <a:pt x="9265667" y="3498360"/>
                  <a:pt x="9273546" y="3515611"/>
                  <a:pt x="9273546" y="3540494"/>
                </a:cubicBezTo>
                <a:lnTo>
                  <a:pt x="9395966" y="3540494"/>
                </a:lnTo>
                <a:cubicBezTo>
                  <a:pt x="9395966" y="3510635"/>
                  <a:pt x="9390160" y="3485753"/>
                  <a:pt x="9378549" y="3465847"/>
                </a:cubicBezTo>
                <a:cubicBezTo>
                  <a:pt x="9366938" y="3445941"/>
                  <a:pt x="9351510" y="3430100"/>
                  <a:pt x="9332268" y="3418322"/>
                </a:cubicBezTo>
                <a:cubicBezTo>
                  <a:pt x="9313026" y="3406545"/>
                  <a:pt x="9291462" y="3398168"/>
                  <a:pt x="9267574" y="3393191"/>
                </a:cubicBezTo>
                <a:cubicBezTo>
                  <a:pt x="9243688" y="3388215"/>
                  <a:pt x="9219303" y="3385726"/>
                  <a:pt x="9194421" y="3385726"/>
                </a:cubicBezTo>
                <a:close/>
                <a:moveTo>
                  <a:pt x="7738877" y="3385229"/>
                </a:moveTo>
                <a:cubicBezTo>
                  <a:pt x="7689776" y="3385229"/>
                  <a:pt x="7646730" y="3395099"/>
                  <a:pt x="7609739" y="3414838"/>
                </a:cubicBezTo>
                <a:cubicBezTo>
                  <a:pt x="7572747" y="3434578"/>
                  <a:pt x="7544133" y="3463276"/>
                  <a:pt x="7523895" y="3500931"/>
                </a:cubicBezTo>
                <a:cubicBezTo>
                  <a:pt x="7503657" y="3538586"/>
                  <a:pt x="7493539" y="3584286"/>
                  <a:pt x="7493539" y="3638032"/>
                </a:cubicBezTo>
                <a:cubicBezTo>
                  <a:pt x="7493539" y="3690782"/>
                  <a:pt x="7503657" y="3735736"/>
                  <a:pt x="7523895" y="3772893"/>
                </a:cubicBezTo>
                <a:cubicBezTo>
                  <a:pt x="7544133" y="3810051"/>
                  <a:pt x="7572747" y="3838416"/>
                  <a:pt x="7609739" y="3857990"/>
                </a:cubicBezTo>
                <a:cubicBezTo>
                  <a:pt x="7646730" y="3877564"/>
                  <a:pt x="7689776" y="3887351"/>
                  <a:pt x="7738877" y="3887351"/>
                </a:cubicBezTo>
                <a:cubicBezTo>
                  <a:pt x="7788642" y="3887351"/>
                  <a:pt x="7832020" y="3877564"/>
                  <a:pt x="7869011" y="3857990"/>
                </a:cubicBezTo>
                <a:cubicBezTo>
                  <a:pt x="7906003" y="3838416"/>
                  <a:pt x="7934783" y="3810051"/>
                  <a:pt x="7955353" y="3772893"/>
                </a:cubicBezTo>
                <a:cubicBezTo>
                  <a:pt x="7975922" y="3735736"/>
                  <a:pt x="7986207" y="3690782"/>
                  <a:pt x="7986207" y="3638032"/>
                </a:cubicBezTo>
                <a:cubicBezTo>
                  <a:pt x="7986207" y="3584286"/>
                  <a:pt x="7975922" y="3538586"/>
                  <a:pt x="7955353" y="3500931"/>
                </a:cubicBezTo>
                <a:cubicBezTo>
                  <a:pt x="7934783" y="3463276"/>
                  <a:pt x="7906003" y="3434578"/>
                  <a:pt x="7869011" y="3414838"/>
                </a:cubicBezTo>
                <a:cubicBezTo>
                  <a:pt x="7832020" y="3395099"/>
                  <a:pt x="7788642" y="3385229"/>
                  <a:pt x="7738877" y="3385229"/>
                </a:cubicBezTo>
                <a:close/>
                <a:moveTo>
                  <a:pt x="2952840" y="3325511"/>
                </a:moveTo>
                <a:lnTo>
                  <a:pt x="3073269" y="3325511"/>
                </a:lnTo>
                <a:cubicBezTo>
                  <a:pt x="3102796" y="3325511"/>
                  <a:pt x="3126517" y="3332976"/>
                  <a:pt x="3144432" y="3347905"/>
                </a:cubicBezTo>
                <a:cubicBezTo>
                  <a:pt x="3162348" y="3362835"/>
                  <a:pt x="3171305" y="3385063"/>
                  <a:pt x="3171305" y="3414590"/>
                </a:cubicBezTo>
                <a:cubicBezTo>
                  <a:pt x="3171305" y="3434827"/>
                  <a:pt x="3166992" y="3451913"/>
                  <a:pt x="3158367" y="3465847"/>
                </a:cubicBezTo>
                <a:cubicBezTo>
                  <a:pt x="3149741" y="3479781"/>
                  <a:pt x="3137548" y="3490232"/>
                  <a:pt x="3121790" y="3497199"/>
                </a:cubicBezTo>
                <a:cubicBezTo>
                  <a:pt x="3106031" y="3504166"/>
                  <a:pt x="3087204" y="3507649"/>
                  <a:pt x="3065307" y="3507649"/>
                </a:cubicBezTo>
                <a:lnTo>
                  <a:pt x="2952840" y="3507649"/>
                </a:lnTo>
                <a:close/>
                <a:moveTo>
                  <a:pt x="4900898" y="3279230"/>
                </a:moveTo>
                <a:lnTo>
                  <a:pt x="4900898" y="3393689"/>
                </a:lnTo>
                <a:lnTo>
                  <a:pt x="4820279" y="3393689"/>
                </a:lnTo>
                <a:lnTo>
                  <a:pt x="4820279" y="3495208"/>
                </a:lnTo>
                <a:lnTo>
                  <a:pt x="4900898" y="3495208"/>
                </a:lnTo>
                <a:lnTo>
                  <a:pt x="4900898" y="3710190"/>
                </a:lnTo>
                <a:cubicBezTo>
                  <a:pt x="4900898" y="3750002"/>
                  <a:pt x="4906206" y="3782266"/>
                  <a:pt x="4916822" y="3806982"/>
                </a:cubicBezTo>
                <a:cubicBezTo>
                  <a:pt x="4927438" y="3831698"/>
                  <a:pt x="4946266" y="3849945"/>
                  <a:pt x="4973304" y="3861723"/>
                </a:cubicBezTo>
                <a:cubicBezTo>
                  <a:pt x="5000343" y="3873500"/>
                  <a:pt x="5038413" y="3879389"/>
                  <a:pt x="5087514" y="3879389"/>
                </a:cubicBezTo>
                <a:lnTo>
                  <a:pt x="5138771" y="3879389"/>
                </a:lnTo>
                <a:lnTo>
                  <a:pt x="5138771" y="3777372"/>
                </a:lnTo>
                <a:lnTo>
                  <a:pt x="5091992" y="3777372"/>
                </a:lnTo>
                <a:cubicBezTo>
                  <a:pt x="5066778" y="3777372"/>
                  <a:pt x="5050605" y="3771235"/>
                  <a:pt x="5043472" y="3758959"/>
                </a:cubicBezTo>
                <a:cubicBezTo>
                  <a:pt x="5036339" y="3746684"/>
                  <a:pt x="5032773" y="3727774"/>
                  <a:pt x="5032773" y="3702228"/>
                </a:cubicBezTo>
                <a:lnTo>
                  <a:pt x="5032773" y="3495208"/>
                </a:lnTo>
                <a:lnTo>
                  <a:pt x="5138771" y="3495208"/>
                </a:lnTo>
                <a:lnTo>
                  <a:pt x="5138771" y="3393689"/>
                </a:lnTo>
                <a:lnTo>
                  <a:pt x="5032773" y="3393689"/>
                </a:lnTo>
                <a:lnTo>
                  <a:pt x="5032773" y="3279230"/>
                </a:lnTo>
                <a:close/>
                <a:moveTo>
                  <a:pt x="8470921" y="3209560"/>
                </a:moveTo>
                <a:lnTo>
                  <a:pt x="8470921" y="3879389"/>
                </a:lnTo>
                <a:lnTo>
                  <a:pt x="8602796" y="3879389"/>
                </a:lnTo>
                <a:lnTo>
                  <a:pt x="8602796" y="3623103"/>
                </a:lnTo>
                <a:lnTo>
                  <a:pt x="8799366" y="3879389"/>
                </a:lnTo>
                <a:lnTo>
                  <a:pt x="8949654" y="3879389"/>
                </a:lnTo>
                <a:lnTo>
                  <a:pt x="8743630" y="3617131"/>
                </a:lnTo>
                <a:lnTo>
                  <a:pt x="8935720" y="3393689"/>
                </a:lnTo>
                <a:lnTo>
                  <a:pt x="8792399" y="3393689"/>
                </a:lnTo>
                <a:lnTo>
                  <a:pt x="8602796" y="3617628"/>
                </a:lnTo>
                <a:lnTo>
                  <a:pt x="8602796" y="3209560"/>
                </a:lnTo>
                <a:close/>
                <a:moveTo>
                  <a:pt x="6527314" y="3209560"/>
                </a:moveTo>
                <a:lnTo>
                  <a:pt x="6725874" y="3879389"/>
                </a:lnTo>
                <a:lnTo>
                  <a:pt x="6872181" y="3879389"/>
                </a:lnTo>
                <a:lnTo>
                  <a:pt x="7002067" y="3379257"/>
                </a:lnTo>
                <a:lnTo>
                  <a:pt x="7133445" y="3879389"/>
                </a:lnTo>
                <a:lnTo>
                  <a:pt x="7278757" y="3879389"/>
                </a:lnTo>
                <a:lnTo>
                  <a:pt x="7478810" y="3209560"/>
                </a:lnTo>
                <a:lnTo>
                  <a:pt x="7335986" y="3209560"/>
                </a:lnTo>
                <a:lnTo>
                  <a:pt x="7208589" y="3713176"/>
                </a:lnTo>
                <a:lnTo>
                  <a:pt x="7073727" y="3209560"/>
                </a:lnTo>
                <a:lnTo>
                  <a:pt x="6933392" y="3209560"/>
                </a:lnTo>
                <a:lnTo>
                  <a:pt x="6799525" y="3713176"/>
                </a:lnTo>
                <a:lnTo>
                  <a:pt x="6672129" y="3209560"/>
                </a:lnTo>
                <a:close/>
                <a:moveTo>
                  <a:pt x="6128385" y="3209560"/>
                </a:moveTo>
                <a:lnTo>
                  <a:pt x="6128385" y="3461368"/>
                </a:lnTo>
                <a:cubicBezTo>
                  <a:pt x="6114119" y="3438808"/>
                  <a:pt x="6094877" y="3420562"/>
                  <a:pt x="6070658" y="3406628"/>
                </a:cubicBezTo>
                <a:cubicBezTo>
                  <a:pt x="6046440" y="3392693"/>
                  <a:pt x="6017410" y="3385726"/>
                  <a:pt x="5983571" y="3385726"/>
                </a:cubicBezTo>
                <a:cubicBezTo>
                  <a:pt x="5945086" y="3385726"/>
                  <a:pt x="5910417" y="3394684"/>
                  <a:pt x="5879563" y="3412599"/>
                </a:cubicBezTo>
                <a:cubicBezTo>
                  <a:pt x="5848709" y="3430514"/>
                  <a:pt x="5824242" y="3457719"/>
                  <a:pt x="5806160" y="3494213"/>
                </a:cubicBezTo>
                <a:cubicBezTo>
                  <a:pt x="5788080" y="3530707"/>
                  <a:pt x="5779039" y="3576987"/>
                  <a:pt x="5779039" y="3633055"/>
                </a:cubicBezTo>
                <a:cubicBezTo>
                  <a:pt x="5779039" y="3691114"/>
                  <a:pt x="5787416" y="3738971"/>
                  <a:pt x="5804170" y="3776626"/>
                </a:cubicBezTo>
                <a:cubicBezTo>
                  <a:pt x="5820924" y="3814281"/>
                  <a:pt x="5843816" y="3842232"/>
                  <a:pt x="5872845" y="3860479"/>
                </a:cubicBezTo>
                <a:cubicBezTo>
                  <a:pt x="5901874" y="3878726"/>
                  <a:pt x="5934636" y="3887849"/>
                  <a:pt x="5971130" y="3887849"/>
                </a:cubicBezTo>
                <a:cubicBezTo>
                  <a:pt x="6007624" y="3887849"/>
                  <a:pt x="6038643" y="3880882"/>
                  <a:pt x="6064189" y="3866948"/>
                </a:cubicBezTo>
                <a:cubicBezTo>
                  <a:pt x="6089735" y="3853014"/>
                  <a:pt x="6111133" y="3834104"/>
                  <a:pt x="6128385" y="3810217"/>
                </a:cubicBezTo>
                <a:lnTo>
                  <a:pt x="6133859" y="3879389"/>
                </a:lnTo>
                <a:lnTo>
                  <a:pt x="6260261" y="3879389"/>
                </a:lnTo>
                <a:lnTo>
                  <a:pt x="6260261" y="3209560"/>
                </a:lnTo>
                <a:close/>
                <a:moveTo>
                  <a:pt x="4018268" y="3209560"/>
                </a:moveTo>
                <a:lnTo>
                  <a:pt x="4018268" y="3710190"/>
                </a:lnTo>
                <a:cubicBezTo>
                  <a:pt x="4018268" y="3750002"/>
                  <a:pt x="4023576" y="3782266"/>
                  <a:pt x="4034192" y="3806982"/>
                </a:cubicBezTo>
                <a:cubicBezTo>
                  <a:pt x="4044808" y="3831698"/>
                  <a:pt x="4063553" y="3849945"/>
                  <a:pt x="4090426" y="3861723"/>
                </a:cubicBezTo>
                <a:cubicBezTo>
                  <a:pt x="4117299" y="3873500"/>
                  <a:pt x="4155452" y="3879389"/>
                  <a:pt x="4204884" y="3879389"/>
                </a:cubicBezTo>
                <a:lnTo>
                  <a:pt x="4239222" y="3879389"/>
                </a:lnTo>
                <a:lnTo>
                  <a:pt x="4239222" y="3776377"/>
                </a:lnTo>
                <a:lnTo>
                  <a:pt x="4208865" y="3776377"/>
                </a:lnTo>
                <a:cubicBezTo>
                  <a:pt x="4183320" y="3776377"/>
                  <a:pt x="4167063" y="3770405"/>
                  <a:pt x="4160096" y="3758462"/>
                </a:cubicBezTo>
                <a:cubicBezTo>
                  <a:pt x="4153129" y="3746518"/>
                  <a:pt x="4149646" y="3727774"/>
                  <a:pt x="4149646" y="3702228"/>
                </a:cubicBezTo>
                <a:lnTo>
                  <a:pt x="4149646" y="3209560"/>
                </a:lnTo>
                <a:close/>
                <a:moveTo>
                  <a:pt x="2813002" y="3209560"/>
                </a:moveTo>
                <a:lnTo>
                  <a:pt x="2813002" y="3879389"/>
                </a:lnTo>
                <a:lnTo>
                  <a:pt x="2952840" y="3879389"/>
                </a:lnTo>
                <a:lnTo>
                  <a:pt x="2952840" y="3623103"/>
                </a:lnTo>
                <a:lnTo>
                  <a:pt x="3061824" y="3623103"/>
                </a:lnTo>
                <a:cubicBezTo>
                  <a:pt x="3087701" y="3623103"/>
                  <a:pt x="3108022" y="3627664"/>
                  <a:pt x="3122785" y="3636788"/>
                </a:cubicBezTo>
                <a:cubicBezTo>
                  <a:pt x="3137548" y="3645911"/>
                  <a:pt x="3149243" y="3659762"/>
                  <a:pt x="3157869" y="3678341"/>
                </a:cubicBezTo>
                <a:cubicBezTo>
                  <a:pt x="3166495" y="3696920"/>
                  <a:pt x="3174125" y="3720807"/>
                  <a:pt x="3180761" y="3750002"/>
                </a:cubicBezTo>
                <a:lnTo>
                  <a:pt x="3212112" y="3879389"/>
                </a:lnTo>
                <a:lnTo>
                  <a:pt x="3358419" y="3879389"/>
                </a:lnTo>
                <a:lnTo>
                  <a:pt x="3314129" y="3722134"/>
                </a:lnTo>
                <a:cubicBezTo>
                  <a:pt x="3305503" y="3690616"/>
                  <a:pt x="3295965" y="3664075"/>
                  <a:pt x="3285515" y="3642511"/>
                </a:cubicBezTo>
                <a:cubicBezTo>
                  <a:pt x="3275064" y="3620946"/>
                  <a:pt x="3261379" y="3603777"/>
                  <a:pt x="3244459" y="3591004"/>
                </a:cubicBezTo>
                <a:cubicBezTo>
                  <a:pt x="3227539" y="3578232"/>
                  <a:pt x="3204979" y="3569689"/>
                  <a:pt x="3176779" y="3565376"/>
                </a:cubicBezTo>
                <a:cubicBezTo>
                  <a:pt x="3222894" y="3552769"/>
                  <a:pt x="3257315" y="3531702"/>
                  <a:pt x="3280040" y="3502175"/>
                </a:cubicBezTo>
                <a:cubicBezTo>
                  <a:pt x="3302766" y="3472648"/>
                  <a:pt x="3314129" y="3436652"/>
                  <a:pt x="3314129" y="3394186"/>
                </a:cubicBezTo>
                <a:cubicBezTo>
                  <a:pt x="3314129" y="3349398"/>
                  <a:pt x="3304259" y="3313485"/>
                  <a:pt x="3284519" y="3286446"/>
                </a:cubicBezTo>
                <a:cubicBezTo>
                  <a:pt x="3264780" y="3259408"/>
                  <a:pt x="3237990" y="3239834"/>
                  <a:pt x="3204150" y="3227724"/>
                </a:cubicBezTo>
                <a:cubicBezTo>
                  <a:pt x="3170310" y="3215615"/>
                  <a:pt x="3131825" y="3209560"/>
                  <a:pt x="3088697" y="32095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D7522D3-CA12-C727-3379-F2C3E34E872E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B43DFC-70EE-D7C7-9B68-A963F3C987C9}"/>
              </a:ext>
            </a:extLst>
          </p:cNvPr>
          <p:cNvSpPr/>
          <p:nvPr/>
        </p:nvSpPr>
        <p:spPr>
          <a:xfrm rot="3589553">
            <a:off x="1661170" y="62652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C85638-769B-1061-615C-2CE4CE905917}"/>
              </a:ext>
            </a:extLst>
          </p:cNvPr>
          <p:cNvSpPr/>
          <p:nvPr/>
        </p:nvSpPr>
        <p:spPr>
          <a:xfrm rot="3589553">
            <a:off x="1965970" y="64176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41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A114-B00E-4053-50D0-C7DFABA128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56AA3D-BA83-6D8A-F34A-C33124F45BE1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A560BF-7718-8AE6-7B8B-D0CC896FC273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AF7C4-7278-DFDC-F155-B58C079CCC4F}"/>
                  </a:ext>
                </a:extLst>
              </p:cNvPr>
              <p:cNvSpPr txBox="1"/>
              <p:nvPr/>
            </p:nvSpPr>
            <p:spPr>
              <a:xfrm>
                <a:off x="1347054" y="1836133"/>
                <a:ext cx="1048472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SGD widely used in modern machine learning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Find </a:t>
                </a:r>
                <a:r>
                  <a:rPr lang="el-GR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ϵ-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approximate stationary points with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Aptos" panose="020B00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sample complexity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SGD Variants with Variance Reduction: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SAGA, SVRG, SARAH,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Variance reduction improves sample complexity: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SVRG: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  <m:r>
                              <m:rPr>
                                <m:lit/>
                              </m:r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Spider: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Other Variance-Reduced Methods: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Nested variance-reduced algorithms with similar bounds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Optimal complexity found in recent works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AF7C4-7278-DFDC-F155-B58C079C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4" y="1836133"/>
                <a:ext cx="10484728" cy="4154984"/>
              </a:xfrm>
              <a:prstGeom prst="rect">
                <a:avLst/>
              </a:prstGeom>
              <a:blipFill>
                <a:blip r:embed="rId4"/>
                <a:stretch>
                  <a:fillRect l="-814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3BDC2C0C-6F96-241B-EEE0-451B3E7DE58D}"/>
              </a:ext>
            </a:extLst>
          </p:cNvPr>
          <p:cNvSpPr/>
          <p:nvPr/>
        </p:nvSpPr>
        <p:spPr>
          <a:xfrm>
            <a:off x="1247351" y="-591571"/>
            <a:ext cx="3333886" cy="1870413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557FF-5B3B-4635-AE61-F6F06A8B4317}"/>
              </a:ext>
            </a:extLst>
          </p:cNvPr>
          <p:cNvSpPr/>
          <p:nvPr/>
        </p:nvSpPr>
        <p:spPr>
          <a:xfrm>
            <a:off x="1247351" y="-591573"/>
            <a:ext cx="3333886" cy="1870413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443A539A-0F30-6E2D-7C42-EEDF4C1E5D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A87B936-DCA8-CCA4-3927-DF75B7B9F5BF}"/>
              </a:ext>
            </a:extLst>
          </p:cNvPr>
          <p:cNvSpPr/>
          <p:nvPr/>
        </p:nvSpPr>
        <p:spPr>
          <a:xfrm>
            <a:off x="482091" y="-665460"/>
            <a:ext cx="4782636" cy="254968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622649" y="3654952"/>
                </a:moveTo>
                <a:lnTo>
                  <a:pt x="4622649" y="3733579"/>
                </a:lnTo>
                <a:cubicBezTo>
                  <a:pt x="4610042" y="3750168"/>
                  <a:pt x="4593205" y="3764931"/>
                  <a:pt x="4572139" y="3777870"/>
                </a:cubicBezTo>
                <a:cubicBezTo>
                  <a:pt x="4551071" y="3790809"/>
                  <a:pt x="4528097" y="3797278"/>
                  <a:pt x="4503214" y="3797278"/>
                </a:cubicBezTo>
                <a:cubicBezTo>
                  <a:pt x="4482978" y="3797278"/>
                  <a:pt x="4466472" y="3792301"/>
                  <a:pt x="4453700" y="3782349"/>
                </a:cubicBezTo>
                <a:cubicBezTo>
                  <a:pt x="4440926" y="3772396"/>
                  <a:pt x="4434540" y="3757135"/>
                  <a:pt x="4434540" y="3736565"/>
                </a:cubicBezTo>
                <a:cubicBezTo>
                  <a:pt x="4434540" y="3708034"/>
                  <a:pt x="4448473" y="3687382"/>
                  <a:pt x="4476342" y="3674609"/>
                </a:cubicBezTo>
                <a:cubicBezTo>
                  <a:pt x="4504210" y="3661836"/>
                  <a:pt x="4552979" y="3655283"/>
                  <a:pt x="4622649" y="3654952"/>
                </a:cubicBezTo>
                <a:close/>
                <a:moveTo>
                  <a:pt x="7738877" y="3486748"/>
                </a:moveTo>
                <a:cubicBezTo>
                  <a:pt x="7767741" y="3486748"/>
                  <a:pt x="7790384" y="3493549"/>
                  <a:pt x="7806806" y="3507151"/>
                </a:cubicBezTo>
                <a:cubicBezTo>
                  <a:pt x="7823228" y="3520754"/>
                  <a:pt x="7834840" y="3539001"/>
                  <a:pt x="7841641" y="3561892"/>
                </a:cubicBezTo>
                <a:cubicBezTo>
                  <a:pt x="7848442" y="3584784"/>
                  <a:pt x="7851843" y="3610164"/>
                  <a:pt x="7851843" y="3638032"/>
                </a:cubicBezTo>
                <a:cubicBezTo>
                  <a:pt x="7851843" y="3665236"/>
                  <a:pt x="7848442" y="3690119"/>
                  <a:pt x="7841641" y="3712678"/>
                </a:cubicBezTo>
                <a:cubicBezTo>
                  <a:pt x="7834840" y="3735238"/>
                  <a:pt x="7823228" y="3753236"/>
                  <a:pt x="7806806" y="3766673"/>
                </a:cubicBezTo>
                <a:cubicBezTo>
                  <a:pt x="7790384" y="3780109"/>
                  <a:pt x="7767741" y="3786827"/>
                  <a:pt x="7738877" y="3786827"/>
                </a:cubicBezTo>
                <a:cubicBezTo>
                  <a:pt x="7710677" y="3786827"/>
                  <a:pt x="7688532" y="3780109"/>
                  <a:pt x="7672442" y="3766673"/>
                </a:cubicBezTo>
                <a:cubicBezTo>
                  <a:pt x="7656352" y="3753236"/>
                  <a:pt x="7644988" y="3735238"/>
                  <a:pt x="7638353" y="3712678"/>
                </a:cubicBezTo>
                <a:cubicBezTo>
                  <a:pt x="7631718" y="3690119"/>
                  <a:pt x="7628400" y="3665236"/>
                  <a:pt x="7628400" y="3638032"/>
                </a:cubicBezTo>
                <a:cubicBezTo>
                  <a:pt x="7628400" y="3610164"/>
                  <a:pt x="7631718" y="3584784"/>
                  <a:pt x="7638353" y="3561892"/>
                </a:cubicBezTo>
                <a:cubicBezTo>
                  <a:pt x="7644988" y="3539001"/>
                  <a:pt x="7656352" y="3520754"/>
                  <a:pt x="7672442" y="3507151"/>
                </a:cubicBezTo>
                <a:cubicBezTo>
                  <a:pt x="7688532" y="3493549"/>
                  <a:pt x="7710677" y="3486748"/>
                  <a:pt x="7738877" y="3486748"/>
                </a:cubicBezTo>
                <a:close/>
                <a:moveTo>
                  <a:pt x="6016415" y="3485753"/>
                </a:moveTo>
                <a:cubicBezTo>
                  <a:pt x="6043620" y="3485753"/>
                  <a:pt x="6066511" y="3493881"/>
                  <a:pt x="6085090" y="3510137"/>
                </a:cubicBezTo>
                <a:cubicBezTo>
                  <a:pt x="6103669" y="3526394"/>
                  <a:pt x="6118100" y="3545470"/>
                  <a:pt x="6128385" y="3567366"/>
                </a:cubicBezTo>
                <a:lnTo>
                  <a:pt x="6128385" y="3709195"/>
                </a:lnTo>
                <a:cubicBezTo>
                  <a:pt x="6117769" y="3730096"/>
                  <a:pt x="6102342" y="3748343"/>
                  <a:pt x="6082104" y="3763936"/>
                </a:cubicBezTo>
                <a:cubicBezTo>
                  <a:pt x="6061867" y="3779529"/>
                  <a:pt x="6037814" y="3787325"/>
                  <a:pt x="6009946" y="3787325"/>
                </a:cubicBezTo>
                <a:cubicBezTo>
                  <a:pt x="5980087" y="3787325"/>
                  <a:pt x="5956615" y="3774718"/>
                  <a:pt x="5939529" y="3749504"/>
                </a:cubicBezTo>
                <a:cubicBezTo>
                  <a:pt x="5922443" y="3724290"/>
                  <a:pt x="5913900" y="3685474"/>
                  <a:pt x="5913900" y="3633055"/>
                </a:cubicBezTo>
                <a:cubicBezTo>
                  <a:pt x="5913900" y="3585282"/>
                  <a:pt x="5922858" y="3548788"/>
                  <a:pt x="5940773" y="3523574"/>
                </a:cubicBezTo>
                <a:cubicBezTo>
                  <a:pt x="5958689" y="3498360"/>
                  <a:pt x="5983903" y="3485753"/>
                  <a:pt x="6016415" y="3485753"/>
                </a:cubicBezTo>
                <a:close/>
                <a:moveTo>
                  <a:pt x="5447901" y="3477790"/>
                </a:moveTo>
                <a:cubicBezTo>
                  <a:pt x="5477760" y="3477790"/>
                  <a:pt x="5502227" y="3486167"/>
                  <a:pt x="5521303" y="3502921"/>
                </a:cubicBezTo>
                <a:cubicBezTo>
                  <a:pt x="5540380" y="3519675"/>
                  <a:pt x="5550416" y="3544972"/>
                  <a:pt x="5551411" y="3578812"/>
                </a:cubicBezTo>
                <a:lnTo>
                  <a:pt x="5340907" y="3578812"/>
                </a:lnTo>
                <a:cubicBezTo>
                  <a:pt x="5342899" y="3545968"/>
                  <a:pt x="5353597" y="3520920"/>
                  <a:pt x="5373005" y="3503668"/>
                </a:cubicBezTo>
                <a:cubicBezTo>
                  <a:pt x="5392414" y="3486416"/>
                  <a:pt x="5417379" y="3477790"/>
                  <a:pt x="5447901" y="3477790"/>
                </a:cubicBezTo>
                <a:close/>
                <a:moveTo>
                  <a:pt x="3666726" y="3477790"/>
                </a:moveTo>
                <a:cubicBezTo>
                  <a:pt x="3696585" y="3477790"/>
                  <a:pt x="3721052" y="3486167"/>
                  <a:pt x="3740129" y="3502921"/>
                </a:cubicBezTo>
                <a:cubicBezTo>
                  <a:pt x="3759205" y="3519675"/>
                  <a:pt x="3769241" y="3544972"/>
                  <a:pt x="3770236" y="3578812"/>
                </a:cubicBezTo>
                <a:lnTo>
                  <a:pt x="3559733" y="3578812"/>
                </a:lnTo>
                <a:cubicBezTo>
                  <a:pt x="3561723" y="3545968"/>
                  <a:pt x="3572423" y="3520920"/>
                  <a:pt x="3591831" y="3503668"/>
                </a:cubicBezTo>
                <a:cubicBezTo>
                  <a:pt x="3611239" y="3486416"/>
                  <a:pt x="3636204" y="3477790"/>
                  <a:pt x="3666726" y="3477790"/>
                </a:cubicBezTo>
                <a:close/>
                <a:moveTo>
                  <a:pt x="8376634" y="3387219"/>
                </a:moveTo>
                <a:cubicBezTo>
                  <a:pt x="8340803" y="3387219"/>
                  <a:pt x="8310281" y="3395016"/>
                  <a:pt x="8285067" y="3410608"/>
                </a:cubicBezTo>
                <a:cubicBezTo>
                  <a:pt x="8259853" y="3426201"/>
                  <a:pt x="8240943" y="3448595"/>
                  <a:pt x="8228336" y="3477790"/>
                </a:cubicBezTo>
                <a:lnTo>
                  <a:pt x="8225848" y="3393689"/>
                </a:lnTo>
                <a:lnTo>
                  <a:pt x="8099446" y="3393689"/>
                </a:lnTo>
                <a:lnTo>
                  <a:pt x="8099446" y="3879389"/>
                </a:lnTo>
                <a:lnTo>
                  <a:pt x="8231322" y="3879389"/>
                </a:lnTo>
                <a:lnTo>
                  <a:pt x="8231322" y="3556418"/>
                </a:lnTo>
                <a:cubicBezTo>
                  <a:pt x="8241938" y="3541489"/>
                  <a:pt x="8254545" y="3529794"/>
                  <a:pt x="8269143" y="3521334"/>
                </a:cubicBezTo>
                <a:cubicBezTo>
                  <a:pt x="8283740" y="3512874"/>
                  <a:pt x="8299997" y="3506903"/>
                  <a:pt x="8317912" y="3503419"/>
                </a:cubicBezTo>
                <a:cubicBezTo>
                  <a:pt x="8335827" y="3499936"/>
                  <a:pt x="8354571" y="3498194"/>
                  <a:pt x="8374146" y="3498194"/>
                </a:cubicBezTo>
                <a:lnTo>
                  <a:pt x="8386587" y="3498194"/>
                </a:lnTo>
                <a:lnTo>
                  <a:pt x="8386587" y="3387219"/>
                </a:lnTo>
                <a:close/>
                <a:moveTo>
                  <a:pt x="5447901" y="3386224"/>
                </a:moveTo>
                <a:cubicBezTo>
                  <a:pt x="5395814" y="3386224"/>
                  <a:pt x="5351938" y="3396260"/>
                  <a:pt x="5316274" y="3416331"/>
                </a:cubicBezTo>
                <a:cubicBezTo>
                  <a:pt x="5280610" y="3436403"/>
                  <a:pt x="5253571" y="3465018"/>
                  <a:pt x="5235158" y="3502175"/>
                </a:cubicBezTo>
                <a:cubicBezTo>
                  <a:pt x="5216745" y="3539332"/>
                  <a:pt x="5207539" y="3583623"/>
                  <a:pt x="5207539" y="3635046"/>
                </a:cubicBezTo>
                <a:cubicBezTo>
                  <a:pt x="5207539" y="3688128"/>
                  <a:pt x="5216994" y="3733579"/>
                  <a:pt x="5235904" y="3771400"/>
                </a:cubicBezTo>
                <a:cubicBezTo>
                  <a:pt x="5254815" y="3809221"/>
                  <a:pt x="5282683" y="3838168"/>
                  <a:pt x="5319509" y="3858239"/>
                </a:cubicBezTo>
                <a:cubicBezTo>
                  <a:pt x="5356334" y="3878311"/>
                  <a:pt x="5401786" y="3888347"/>
                  <a:pt x="5455863" y="3888347"/>
                </a:cubicBezTo>
                <a:cubicBezTo>
                  <a:pt x="5499988" y="3888347"/>
                  <a:pt x="5538555" y="3882126"/>
                  <a:pt x="5571566" y="3869685"/>
                </a:cubicBezTo>
                <a:cubicBezTo>
                  <a:pt x="5604576" y="3857244"/>
                  <a:pt x="5630619" y="3838416"/>
                  <a:pt x="5649696" y="3813203"/>
                </a:cubicBezTo>
                <a:cubicBezTo>
                  <a:pt x="5668773" y="3787989"/>
                  <a:pt x="5679139" y="3756471"/>
                  <a:pt x="5680798" y="3718650"/>
                </a:cubicBezTo>
                <a:lnTo>
                  <a:pt x="5550913" y="3718650"/>
                </a:lnTo>
                <a:cubicBezTo>
                  <a:pt x="5550582" y="3743201"/>
                  <a:pt x="5541790" y="3761696"/>
                  <a:pt x="5524538" y="3774137"/>
                </a:cubicBezTo>
                <a:cubicBezTo>
                  <a:pt x="5507286" y="3786579"/>
                  <a:pt x="5484396" y="3792799"/>
                  <a:pt x="5455863" y="3792799"/>
                </a:cubicBezTo>
                <a:cubicBezTo>
                  <a:pt x="5428327" y="3792799"/>
                  <a:pt x="5406099" y="3786744"/>
                  <a:pt x="5389179" y="3774635"/>
                </a:cubicBezTo>
                <a:cubicBezTo>
                  <a:pt x="5372259" y="3762526"/>
                  <a:pt x="5359901" y="3746518"/>
                  <a:pt x="5352104" y="3726612"/>
                </a:cubicBezTo>
                <a:cubicBezTo>
                  <a:pt x="5344308" y="3706707"/>
                  <a:pt x="5340078" y="3685308"/>
                  <a:pt x="5339414" y="3662416"/>
                </a:cubicBezTo>
                <a:lnTo>
                  <a:pt x="5680301" y="3662416"/>
                </a:lnTo>
                <a:cubicBezTo>
                  <a:pt x="5680964" y="3658767"/>
                  <a:pt x="5681463" y="3653542"/>
                  <a:pt x="5681794" y="3646741"/>
                </a:cubicBezTo>
                <a:cubicBezTo>
                  <a:pt x="5682126" y="3639939"/>
                  <a:pt x="5682291" y="3634548"/>
                  <a:pt x="5682291" y="3630567"/>
                </a:cubicBezTo>
                <a:cubicBezTo>
                  <a:pt x="5682291" y="3552271"/>
                  <a:pt x="5661307" y="3491973"/>
                  <a:pt x="5619339" y="3449674"/>
                </a:cubicBezTo>
                <a:cubicBezTo>
                  <a:pt x="5577371" y="3407374"/>
                  <a:pt x="5520225" y="3386224"/>
                  <a:pt x="5447901" y="3386224"/>
                </a:cubicBezTo>
                <a:close/>
                <a:moveTo>
                  <a:pt x="4543026" y="3386224"/>
                </a:moveTo>
                <a:cubicBezTo>
                  <a:pt x="4500892" y="3386224"/>
                  <a:pt x="4463818" y="3391532"/>
                  <a:pt x="4431803" y="3402149"/>
                </a:cubicBezTo>
                <a:cubicBezTo>
                  <a:pt x="4399788" y="3412765"/>
                  <a:pt x="4374739" y="3430182"/>
                  <a:pt x="4356658" y="3454401"/>
                </a:cubicBezTo>
                <a:cubicBezTo>
                  <a:pt x="4338577" y="3478620"/>
                  <a:pt x="4329537" y="3511464"/>
                  <a:pt x="4329537" y="3552935"/>
                </a:cubicBezTo>
                <a:lnTo>
                  <a:pt x="4452952" y="3552935"/>
                </a:lnTo>
                <a:cubicBezTo>
                  <a:pt x="4452952" y="3525067"/>
                  <a:pt x="4461413" y="3504912"/>
                  <a:pt x="4478332" y="3492471"/>
                </a:cubicBezTo>
                <a:cubicBezTo>
                  <a:pt x="4495252" y="3480030"/>
                  <a:pt x="4516817" y="3473809"/>
                  <a:pt x="4543026" y="3473809"/>
                </a:cubicBezTo>
                <a:cubicBezTo>
                  <a:pt x="4566913" y="3473809"/>
                  <a:pt x="4586404" y="3479615"/>
                  <a:pt x="4601499" y="3491227"/>
                </a:cubicBezTo>
                <a:cubicBezTo>
                  <a:pt x="4616594" y="3502838"/>
                  <a:pt x="4624142" y="3524403"/>
                  <a:pt x="4624142" y="3555921"/>
                </a:cubicBezTo>
                <a:lnTo>
                  <a:pt x="4624142" y="3581798"/>
                </a:lnTo>
                <a:cubicBezTo>
                  <a:pt x="4560112" y="3583125"/>
                  <a:pt x="4503961" y="3587853"/>
                  <a:pt x="4455689" y="3595981"/>
                </a:cubicBezTo>
                <a:cubicBezTo>
                  <a:pt x="4407418" y="3604109"/>
                  <a:pt x="4369846" y="3619536"/>
                  <a:pt x="4342973" y="3642262"/>
                </a:cubicBezTo>
                <a:cubicBezTo>
                  <a:pt x="4316100" y="3664988"/>
                  <a:pt x="4302664" y="3698744"/>
                  <a:pt x="4302664" y="3743532"/>
                </a:cubicBezTo>
                <a:cubicBezTo>
                  <a:pt x="4302664" y="3775713"/>
                  <a:pt x="4310046" y="3802503"/>
                  <a:pt x="4324809" y="3823902"/>
                </a:cubicBezTo>
                <a:cubicBezTo>
                  <a:pt x="4339573" y="3845301"/>
                  <a:pt x="4358898" y="3861308"/>
                  <a:pt x="4382785" y="3871925"/>
                </a:cubicBezTo>
                <a:cubicBezTo>
                  <a:pt x="4406672" y="3882541"/>
                  <a:pt x="4432383" y="3887849"/>
                  <a:pt x="4459920" y="3887849"/>
                </a:cubicBezTo>
                <a:cubicBezTo>
                  <a:pt x="4495418" y="3887849"/>
                  <a:pt x="4526770" y="3881794"/>
                  <a:pt x="4553974" y="3869685"/>
                </a:cubicBezTo>
                <a:cubicBezTo>
                  <a:pt x="4581179" y="3857576"/>
                  <a:pt x="4605066" y="3839743"/>
                  <a:pt x="4625635" y="3816188"/>
                </a:cubicBezTo>
                <a:lnTo>
                  <a:pt x="4629616" y="3879389"/>
                </a:lnTo>
                <a:lnTo>
                  <a:pt x="4753032" y="3879389"/>
                </a:lnTo>
                <a:lnTo>
                  <a:pt x="4753032" y="3553432"/>
                </a:lnTo>
                <a:cubicBezTo>
                  <a:pt x="4753032" y="3520920"/>
                  <a:pt x="4747890" y="3493798"/>
                  <a:pt x="4737606" y="3472067"/>
                </a:cubicBezTo>
                <a:cubicBezTo>
                  <a:pt x="4727320" y="3450337"/>
                  <a:pt x="4712806" y="3433168"/>
                  <a:pt x="4694061" y="3420562"/>
                </a:cubicBezTo>
                <a:cubicBezTo>
                  <a:pt x="4675316" y="3407954"/>
                  <a:pt x="4653171" y="3399080"/>
                  <a:pt x="4627625" y="3393937"/>
                </a:cubicBezTo>
                <a:cubicBezTo>
                  <a:pt x="4602080" y="3388795"/>
                  <a:pt x="4573880" y="3386224"/>
                  <a:pt x="4543026" y="3386224"/>
                </a:cubicBezTo>
                <a:close/>
                <a:moveTo>
                  <a:pt x="3666726" y="3386224"/>
                </a:moveTo>
                <a:cubicBezTo>
                  <a:pt x="3614640" y="3386224"/>
                  <a:pt x="3570764" y="3396260"/>
                  <a:pt x="3535099" y="3416331"/>
                </a:cubicBezTo>
                <a:cubicBezTo>
                  <a:pt x="3499435" y="3436403"/>
                  <a:pt x="3472396" y="3465018"/>
                  <a:pt x="3453984" y="3502175"/>
                </a:cubicBezTo>
                <a:cubicBezTo>
                  <a:pt x="3435571" y="3539332"/>
                  <a:pt x="3426364" y="3583623"/>
                  <a:pt x="3426364" y="3635046"/>
                </a:cubicBezTo>
                <a:cubicBezTo>
                  <a:pt x="3426364" y="3688128"/>
                  <a:pt x="3435819" y="3733579"/>
                  <a:pt x="3454730" y="3771400"/>
                </a:cubicBezTo>
                <a:cubicBezTo>
                  <a:pt x="3473640" y="3809221"/>
                  <a:pt x="3501508" y="3838168"/>
                  <a:pt x="3538334" y="3858239"/>
                </a:cubicBezTo>
                <a:cubicBezTo>
                  <a:pt x="3575160" y="3878311"/>
                  <a:pt x="3620611" y="3888347"/>
                  <a:pt x="3674688" y="3888347"/>
                </a:cubicBezTo>
                <a:cubicBezTo>
                  <a:pt x="3718813" y="3888347"/>
                  <a:pt x="3757381" y="3882126"/>
                  <a:pt x="3790391" y="3869685"/>
                </a:cubicBezTo>
                <a:cubicBezTo>
                  <a:pt x="3823401" y="3857244"/>
                  <a:pt x="3849445" y="3838416"/>
                  <a:pt x="3868521" y="3813203"/>
                </a:cubicBezTo>
                <a:cubicBezTo>
                  <a:pt x="3887597" y="3787989"/>
                  <a:pt x="3897965" y="3756471"/>
                  <a:pt x="3899623" y="3718650"/>
                </a:cubicBezTo>
                <a:lnTo>
                  <a:pt x="3769739" y="3718650"/>
                </a:lnTo>
                <a:cubicBezTo>
                  <a:pt x="3769407" y="3743201"/>
                  <a:pt x="3760615" y="3761696"/>
                  <a:pt x="3743363" y="3774137"/>
                </a:cubicBezTo>
                <a:cubicBezTo>
                  <a:pt x="3726112" y="3786579"/>
                  <a:pt x="3703220" y="3792799"/>
                  <a:pt x="3674688" y="3792799"/>
                </a:cubicBezTo>
                <a:cubicBezTo>
                  <a:pt x="3647152" y="3792799"/>
                  <a:pt x="3624924" y="3786744"/>
                  <a:pt x="3608004" y="3774635"/>
                </a:cubicBezTo>
                <a:cubicBezTo>
                  <a:pt x="3591084" y="3762526"/>
                  <a:pt x="3578726" y="3746518"/>
                  <a:pt x="3570930" y="3726612"/>
                </a:cubicBezTo>
                <a:cubicBezTo>
                  <a:pt x="3563133" y="3706707"/>
                  <a:pt x="3558903" y="3685308"/>
                  <a:pt x="3558240" y="3662416"/>
                </a:cubicBezTo>
                <a:lnTo>
                  <a:pt x="3899126" y="3662416"/>
                </a:lnTo>
                <a:cubicBezTo>
                  <a:pt x="3899790" y="3658767"/>
                  <a:pt x="3900287" y="3653542"/>
                  <a:pt x="3900619" y="3646741"/>
                </a:cubicBezTo>
                <a:cubicBezTo>
                  <a:pt x="3900951" y="3639939"/>
                  <a:pt x="3901116" y="3634548"/>
                  <a:pt x="3901116" y="3630567"/>
                </a:cubicBezTo>
                <a:cubicBezTo>
                  <a:pt x="3901116" y="3552271"/>
                  <a:pt x="3880132" y="3491973"/>
                  <a:pt x="3838164" y="3449674"/>
                </a:cubicBezTo>
                <a:cubicBezTo>
                  <a:pt x="3796197" y="3407374"/>
                  <a:pt x="3739051" y="3386224"/>
                  <a:pt x="3666726" y="3386224"/>
                </a:cubicBezTo>
                <a:close/>
                <a:moveTo>
                  <a:pt x="9194421" y="3385726"/>
                </a:moveTo>
                <a:cubicBezTo>
                  <a:pt x="9168876" y="3385726"/>
                  <a:pt x="9143910" y="3388215"/>
                  <a:pt x="9119526" y="3393191"/>
                </a:cubicBezTo>
                <a:cubicBezTo>
                  <a:pt x="9095141" y="3398168"/>
                  <a:pt x="9073244" y="3406047"/>
                  <a:pt x="9053836" y="3416829"/>
                </a:cubicBezTo>
                <a:cubicBezTo>
                  <a:pt x="9034428" y="3427611"/>
                  <a:pt x="9018918" y="3441794"/>
                  <a:pt x="9007306" y="3459378"/>
                </a:cubicBezTo>
                <a:cubicBezTo>
                  <a:pt x="8995695" y="3476961"/>
                  <a:pt x="8989889" y="3498360"/>
                  <a:pt x="8989889" y="3523574"/>
                </a:cubicBezTo>
                <a:cubicBezTo>
                  <a:pt x="8989889" y="3555755"/>
                  <a:pt x="8997520" y="3581715"/>
                  <a:pt x="9012781" y="3601455"/>
                </a:cubicBezTo>
                <a:cubicBezTo>
                  <a:pt x="9028042" y="3621195"/>
                  <a:pt x="9049192" y="3636954"/>
                  <a:pt x="9076230" y="3648731"/>
                </a:cubicBezTo>
                <a:cubicBezTo>
                  <a:pt x="9103269" y="3660509"/>
                  <a:pt x="9134040" y="3670545"/>
                  <a:pt x="9168544" y="3678839"/>
                </a:cubicBezTo>
                <a:cubicBezTo>
                  <a:pt x="9209682" y="3688128"/>
                  <a:pt x="9238462" y="3697251"/>
                  <a:pt x="9254884" y="3706209"/>
                </a:cubicBezTo>
                <a:cubicBezTo>
                  <a:pt x="9271307" y="3715167"/>
                  <a:pt x="9279518" y="3728769"/>
                  <a:pt x="9279518" y="3747016"/>
                </a:cubicBezTo>
                <a:cubicBezTo>
                  <a:pt x="9279518" y="3766258"/>
                  <a:pt x="9272551" y="3779943"/>
                  <a:pt x="9258617" y="3788072"/>
                </a:cubicBezTo>
                <a:cubicBezTo>
                  <a:pt x="9244683" y="3796200"/>
                  <a:pt x="9225109" y="3800264"/>
                  <a:pt x="9199895" y="3800264"/>
                </a:cubicBezTo>
                <a:cubicBezTo>
                  <a:pt x="9174350" y="3800264"/>
                  <a:pt x="9152038" y="3794956"/>
                  <a:pt x="9132962" y="3784339"/>
                </a:cubicBezTo>
                <a:cubicBezTo>
                  <a:pt x="9113886" y="3773723"/>
                  <a:pt x="9104348" y="3754812"/>
                  <a:pt x="9104348" y="3727608"/>
                </a:cubicBezTo>
                <a:lnTo>
                  <a:pt x="8981927" y="3727608"/>
                </a:lnTo>
                <a:cubicBezTo>
                  <a:pt x="8981927" y="3758793"/>
                  <a:pt x="8988064" y="3784837"/>
                  <a:pt x="9000340" y="3805738"/>
                </a:cubicBezTo>
                <a:cubicBezTo>
                  <a:pt x="9012615" y="3826639"/>
                  <a:pt x="9029203" y="3843144"/>
                  <a:pt x="9050104" y="3855253"/>
                </a:cubicBezTo>
                <a:cubicBezTo>
                  <a:pt x="9071005" y="3867363"/>
                  <a:pt x="9094394" y="3875906"/>
                  <a:pt x="9120272" y="3880882"/>
                </a:cubicBezTo>
                <a:cubicBezTo>
                  <a:pt x="9146150" y="3885859"/>
                  <a:pt x="9172524" y="3888347"/>
                  <a:pt x="9199398" y="3888347"/>
                </a:cubicBezTo>
                <a:cubicBezTo>
                  <a:pt x="9226602" y="3888347"/>
                  <a:pt x="9252894" y="3885527"/>
                  <a:pt x="9278274" y="3879887"/>
                </a:cubicBezTo>
                <a:cubicBezTo>
                  <a:pt x="9303654" y="3874247"/>
                  <a:pt x="9326214" y="3865206"/>
                  <a:pt x="9345954" y="3852765"/>
                </a:cubicBezTo>
                <a:cubicBezTo>
                  <a:pt x="9365694" y="3840324"/>
                  <a:pt x="9381452" y="3823985"/>
                  <a:pt x="9393230" y="3803747"/>
                </a:cubicBezTo>
                <a:cubicBezTo>
                  <a:pt x="9405008" y="3783510"/>
                  <a:pt x="9410896" y="3758793"/>
                  <a:pt x="9410896" y="3729598"/>
                </a:cubicBezTo>
                <a:cubicBezTo>
                  <a:pt x="9410896" y="3698413"/>
                  <a:pt x="9403597" y="3673033"/>
                  <a:pt x="9389000" y="3653459"/>
                </a:cubicBezTo>
                <a:cubicBezTo>
                  <a:pt x="9374402" y="3633885"/>
                  <a:pt x="9354662" y="3618292"/>
                  <a:pt x="9329780" y="3606680"/>
                </a:cubicBezTo>
                <a:cubicBezTo>
                  <a:pt x="9304898" y="3595069"/>
                  <a:pt x="9276698" y="3585613"/>
                  <a:pt x="9245180" y="3578315"/>
                </a:cubicBezTo>
                <a:cubicBezTo>
                  <a:pt x="9215322" y="3571679"/>
                  <a:pt x="9191270" y="3565459"/>
                  <a:pt x="9173022" y="3559653"/>
                </a:cubicBezTo>
                <a:cubicBezTo>
                  <a:pt x="9154775" y="3553847"/>
                  <a:pt x="9141505" y="3547544"/>
                  <a:pt x="9133210" y="3540742"/>
                </a:cubicBezTo>
                <a:cubicBezTo>
                  <a:pt x="9124916" y="3533941"/>
                  <a:pt x="9120770" y="3526062"/>
                  <a:pt x="9120770" y="3517104"/>
                </a:cubicBezTo>
                <a:cubicBezTo>
                  <a:pt x="9120770" y="3501843"/>
                  <a:pt x="9127322" y="3490895"/>
                  <a:pt x="9140426" y="3484260"/>
                </a:cubicBezTo>
                <a:cubicBezTo>
                  <a:pt x="9153531" y="3477625"/>
                  <a:pt x="9171530" y="3474307"/>
                  <a:pt x="9194421" y="3474307"/>
                </a:cubicBezTo>
                <a:cubicBezTo>
                  <a:pt x="9215654" y="3474307"/>
                  <a:pt x="9234150" y="3479117"/>
                  <a:pt x="9249908" y="3488739"/>
                </a:cubicBezTo>
                <a:cubicBezTo>
                  <a:pt x="9265667" y="3498360"/>
                  <a:pt x="9273546" y="3515611"/>
                  <a:pt x="9273546" y="3540494"/>
                </a:cubicBezTo>
                <a:lnTo>
                  <a:pt x="9395966" y="3540494"/>
                </a:lnTo>
                <a:cubicBezTo>
                  <a:pt x="9395966" y="3510635"/>
                  <a:pt x="9390160" y="3485753"/>
                  <a:pt x="9378549" y="3465847"/>
                </a:cubicBezTo>
                <a:cubicBezTo>
                  <a:pt x="9366938" y="3445941"/>
                  <a:pt x="9351510" y="3430100"/>
                  <a:pt x="9332268" y="3418322"/>
                </a:cubicBezTo>
                <a:cubicBezTo>
                  <a:pt x="9313026" y="3406545"/>
                  <a:pt x="9291462" y="3398168"/>
                  <a:pt x="9267574" y="3393191"/>
                </a:cubicBezTo>
                <a:cubicBezTo>
                  <a:pt x="9243688" y="3388215"/>
                  <a:pt x="9219303" y="3385726"/>
                  <a:pt x="9194421" y="3385726"/>
                </a:cubicBezTo>
                <a:close/>
                <a:moveTo>
                  <a:pt x="7738877" y="3385229"/>
                </a:moveTo>
                <a:cubicBezTo>
                  <a:pt x="7689776" y="3385229"/>
                  <a:pt x="7646730" y="3395099"/>
                  <a:pt x="7609739" y="3414838"/>
                </a:cubicBezTo>
                <a:cubicBezTo>
                  <a:pt x="7572747" y="3434578"/>
                  <a:pt x="7544133" y="3463276"/>
                  <a:pt x="7523895" y="3500931"/>
                </a:cubicBezTo>
                <a:cubicBezTo>
                  <a:pt x="7503657" y="3538586"/>
                  <a:pt x="7493539" y="3584286"/>
                  <a:pt x="7493539" y="3638032"/>
                </a:cubicBezTo>
                <a:cubicBezTo>
                  <a:pt x="7493539" y="3690782"/>
                  <a:pt x="7503657" y="3735736"/>
                  <a:pt x="7523895" y="3772893"/>
                </a:cubicBezTo>
                <a:cubicBezTo>
                  <a:pt x="7544133" y="3810051"/>
                  <a:pt x="7572747" y="3838416"/>
                  <a:pt x="7609739" y="3857990"/>
                </a:cubicBezTo>
                <a:cubicBezTo>
                  <a:pt x="7646730" y="3877564"/>
                  <a:pt x="7689776" y="3887351"/>
                  <a:pt x="7738877" y="3887351"/>
                </a:cubicBezTo>
                <a:cubicBezTo>
                  <a:pt x="7788642" y="3887351"/>
                  <a:pt x="7832020" y="3877564"/>
                  <a:pt x="7869011" y="3857990"/>
                </a:cubicBezTo>
                <a:cubicBezTo>
                  <a:pt x="7906003" y="3838416"/>
                  <a:pt x="7934783" y="3810051"/>
                  <a:pt x="7955353" y="3772893"/>
                </a:cubicBezTo>
                <a:cubicBezTo>
                  <a:pt x="7975922" y="3735736"/>
                  <a:pt x="7986207" y="3690782"/>
                  <a:pt x="7986207" y="3638032"/>
                </a:cubicBezTo>
                <a:cubicBezTo>
                  <a:pt x="7986207" y="3584286"/>
                  <a:pt x="7975922" y="3538586"/>
                  <a:pt x="7955353" y="3500931"/>
                </a:cubicBezTo>
                <a:cubicBezTo>
                  <a:pt x="7934783" y="3463276"/>
                  <a:pt x="7906003" y="3434578"/>
                  <a:pt x="7869011" y="3414838"/>
                </a:cubicBezTo>
                <a:cubicBezTo>
                  <a:pt x="7832020" y="3395099"/>
                  <a:pt x="7788642" y="3385229"/>
                  <a:pt x="7738877" y="3385229"/>
                </a:cubicBezTo>
                <a:close/>
                <a:moveTo>
                  <a:pt x="2952840" y="3325511"/>
                </a:moveTo>
                <a:lnTo>
                  <a:pt x="3073269" y="3325511"/>
                </a:lnTo>
                <a:cubicBezTo>
                  <a:pt x="3102796" y="3325511"/>
                  <a:pt x="3126517" y="3332976"/>
                  <a:pt x="3144432" y="3347905"/>
                </a:cubicBezTo>
                <a:cubicBezTo>
                  <a:pt x="3162348" y="3362835"/>
                  <a:pt x="3171305" y="3385063"/>
                  <a:pt x="3171305" y="3414590"/>
                </a:cubicBezTo>
                <a:cubicBezTo>
                  <a:pt x="3171305" y="3434827"/>
                  <a:pt x="3166992" y="3451913"/>
                  <a:pt x="3158367" y="3465847"/>
                </a:cubicBezTo>
                <a:cubicBezTo>
                  <a:pt x="3149741" y="3479781"/>
                  <a:pt x="3137548" y="3490232"/>
                  <a:pt x="3121790" y="3497199"/>
                </a:cubicBezTo>
                <a:cubicBezTo>
                  <a:pt x="3106031" y="3504166"/>
                  <a:pt x="3087204" y="3507649"/>
                  <a:pt x="3065307" y="3507649"/>
                </a:cubicBezTo>
                <a:lnTo>
                  <a:pt x="2952840" y="3507649"/>
                </a:lnTo>
                <a:close/>
                <a:moveTo>
                  <a:pt x="4900898" y="3279230"/>
                </a:moveTo>
                <a:lnTo>
                  <a:pt x="4900898" y="3393689"/>
                </a:lnTo>
                <a:lnTo>
                  <a:pt x="4820279" y="3393689"/>
                </a:lnTo>
                <a:lnTo>
                  <a:pt x="4820279" y="3495208"/>
                </a:lnTo>
                <a:lnTo>
                  <a:pt x="4900898" y="3495208"/>
                </a:lnTo>
                <a:lnTo>
                  <a:pt x="4900898" y="3710190"/>
                </a:lnTo>
                <a:cubicBezTo>
                  <a:pt x="4900898" y="3750002"/>
                  <a:pt x="4906206" y="3782266"/>
                  <a:pt x="4916822" y="3806982"/>
                </a:cubicBezTo>
                <a:cubicBezTo>
                  <a:pt x="4927438" y="3831698"/>
                  <a:pt x="4946266" y="3849945"/>
                  <a:pt x="4973304" y="3861723"/>
                </a:cubicBezTo>
                <a:cubicBezTo>
                  <a:pt x="5000343" y="3873500"/>
                  <a:pt x="5038413" y="3879389"/>
                  <a:pt x="5087514" y="3879389"/>
                </a:cubicBezTo>
                <a:lnTo>
                  <a:pt x="5138771" y="3879389"/>
                </a:lnTo>
                <a:lnTo>
                  <a:pt x="5138771" y="3777372"/>
                </a:lnTo>
                <a:lnTo>
                  <a:pt x="5091992" y="3777372"/>
                </a:lnTo>
                <a:cubicBezTo>
                  <a:pt x="5066778" y="3777372"/>
                  <a:pt x="5050605" y="3771235"/>
                  <a:pt x="5043472" y="3758959"/>
                </a:cubicBezTo>
                <a:cubicBezTo>
                  <a:pt x="5036339" y="3746684"/>
                  <a:pt x="5032773" y="3727774"/>
                  <a:pt x="5032773" y="3702228"/>
                </a:cubicBezTo>
                <a:lnTo>
                  <a:pt x="5032773" y="3495208"/>
                </a:lnTo>
                <a:lnTo>
                  <a:pt x="5138771" y="3495208"/>
                </a:lnTo>
                <a:lnTo>
                  <a:pt x="5138771" y="3393689"/>
                </a:lnTo>
                <a:lnTo>
                  <a:pt x="5032773" y="3393689"/>
                </a:lnTo>
                <a:lnTo>
                  <a:pt x="5032773" y="3279230"/>
                </a:lnTo>
                <a:close/>
                <a:moveTo>
                  <a:pt x="8470921" y="3209560"/>
                </a:moveTo>
                <a:lnTo>
                  <a:pt x="8470921" y="3879389"/>
                </a:lnTo>
                <a:lnTo>
                  <a:pt x="8602796" y="3879389"/>
                </a:lnTo>
                <a:lnTo>
                  <a:pt x="8602796" y="3623103"/>
                </a:lnTo>
                <a:lnTo>
                  <a:pt x="8799366" y="3879389"/>
                </a:lnTo>
                <a:lnTo>
                  <a:pt x="8949654" y="3879389"/>
                </a:lnTo>
                <a:lnTo>
                  <a:pt x="8743630" y="3617131"/>
                </a:lnTo>
                <a:lnTo>
                  <a:pt x="8935720" y="3393689"/>
                </a:lnTo>
                <a:lnTo>
                  <a:pt x="8792399" y="3393689"/>
                </a:lnTo>
                <a:lnTo>
                  <a:pt x="8602796" y="3617628"/>
                </a:lnTo>
                <a:lnTo>
                  <a:pt x="8602796" y="3209560"/>
                </a:lnTo>
                <a:close/>
                <a:moveTo>
                  <a:pt x="6527314" y="3209560"/>
                </a:moveTo>
                <a:lnTo>
                  <a:pt x="6725874" y="3879389"/>
                </a:lnTo>
                <a:lnTo>
                  <a:pt x="6872181" y="3879389"/>
                </a:lnTo>
                <a:lnTo>
                  <a:pt x="7002067" y="3379257"/>
                </a:lnTo>
                <a:lnTo>
                  <a:pt x="7133445" y="3879389"/>
                </a:lnTo>
                <a:lnTo>
                  <a:pt x="7278757" y="3879389"/>
                </a:lnTo>
                <a:lnTo>
                  <a:pt x="7478810" y="3209560"/>
                </a:lnTo>
                <a:lnTo>
                  <a:pt x="7335986" y="3209560"/>
                </a:lnTo>
                <a:lnTo>
                  <a:pt x="7208589" y="3713176"/>
                </a:lnTo>
                <a:lnTo>
                  <a:pt x="7073727" y="3209560"/>
                </a:lnTo>
                <a:lnTo>
                  <a:pt x="6933392" y="3209560"/>
                </a:lnTo>
                <a:lnTo>
                  <a:pt x="6799525" y="3713176"/>
                </a:lnTo>
                <a:lnTo>
                  <a:pt x="6672129" y="3209560"/>
                </a:lnTo>
                <a:close/>
                <a:moveTo>
                  <a:pt x="6128385" y="3209560"/>
                </a:moveTo>
                <a:lnTo>
                  <a:pt x="6128385" y="3461368"/>
                </a:lnTo>
                <a:cubicBezTo>
                  <a:pt x="6114119" y="3438808"/>
                  <a:pt x="6094877" y="3420562"/>
                  <a:pt x="6070658" y="3406628"/>
                </a:cubicBezTo>
                <a:cubicBezTo>
                  <a:pt x="6046440" y="3392693"/>
                  <a:pt x="6017410" y="3385726"/>
                  <a:pt x="5983571" y="3385726"/>
                </a:cubicBezTo>
                <a:cubicBezTo>
                  <a:pt x="5945086" y="3385726"/>
                  <a:pt x="5910417" y="3394684"/>
                  <a:pt x="5879563" y="3412599"/>
                </a:cubicBezTo>
                <a:cubicBezTo>
                  <a:pt x="5848709" y="3430514"/>
                  <a:pt x="5824242" y="3457719"/>
                  <a:pt x="5806160" y="3494213"/>
                </a:cubicBezTo>
                <a:cubicBezTo>
                  <a:pt x="5788080" y="3530707"/>
                  <a:pt x="5779039" y="3576987"/>
                  <a:pt x="5779039" y="3633055"/>
                </a:cubicBezTo>
                <a:cubicBezTo>
                  <a:pt x="5779039" y="3691114"/>
                  <a:pt x="5787416" y="3738971"/>
                  <a:pt x="5804170" y="3776626"/>
                </a:cubicBezTo>
                <a:cubicBezTo>
                  <a:pt x="5820924" y="3814281"/>
                  <a:pt x="5843816" y="3842232"/>
                  <a:pt x="5872845" y="3860479"/>
                </a:cubicBezTo>
                <a:cubicBezTo>
                  <a:pt x="5901874" y="3878726"/>
                  <a:pt x="5934636" y="3887849"/>
                  <a:pt x="5971130" y="3887849"/>
                </a:cubicBezTo>
                <a:cubicBezTo>
                  <a:pt x="6007624" y="3887849"/>
                  <a:pt x="6038643" y="3880882"/>
                  <a:pt x="6064189" y="3866948"/>
                </a:cubicBezTo>
                <a:cubicBezTo>
                  <a:pt x="6089735" y="3853014"/>
                  <a:pt x="6111133" y="3834104"/>
                  <a:pt x="6128385" y="3810217"/>
                </a:cubicBezTo>
                <a:lnTo>
                  <a:pt x="6133859" y="3879389"/>
                </a:lnTo>
                <a:lnTo>
                  <a:pt x="6260261" y="3879389"/>
                </a:lnTo>
                <a:lnTo>
                  <a:pt x="6260261" y="3209560"/>
                </a:lnTo>
                <a:close/>
                <a:moveTo>
                  <a:pt x="4018268" y="3209560"/>
                </a:moveTo>
                <a:lnTo>
                  <a:pt x="4018268" y="3710190"/>
                </a:lnTo>
                <a:cubicBezTo>
                  <a:pt x="4018268" y="3750002"/>
                  <a:pt x="4023576" y="3782266"/>
                  <a:pt x="4034192" y="3806982"/>
                </a:cubicBezTo>
                <a:cubicBezTo>
                  <a:pt x="4044808" y="3831698"/>
                  <a:pt x="4063553" y="3849945"/>
                  <a:pt x="4090426" y="3861723"/>
                </a:cubicBezTo>
                <a:cubicBezTo>
                  <a:pt x="4117299" y="3873500"/>
                  <a:pt x="4155452" y="3879389"/>
                  <a:pt x="4204884" y="3879389"/>
                </a:cubicBezTo>
                <a:lnTo>
                  <a:pt x="4239222" y="3879389"/>
                </a:lnTo>
                <a:lnTo>
                  <a:pt x="4239222" y="3776377"/>
                </a:lnTo>
                <a:lnTo>
                  <a:pt x="4208865" y="3776377"/>
                </a:lnTo>
                <a:cubicBezTo>
                  <a:pt x="4183320" y="3776377"/>
                  <a:pt x="4167063" y="3770405"/>
                  <a:pt x="4160096" y="3758462"/>
                </a:cubicBezTo>
                <a:cubicBezTo>
                  <a:pt x="4153129" y="3746518"/>
                  <a:pt x="4149646" y="3727774"/>
                  <a:pt x="4149646" y="3702228"/>
                </a:cubicBezTo>
                <a:lnTo>
                  <a:pt x="4149646" y="3209560"/>
                </a:lnTo>
                <a:close/>
                <a:moveTo>
                  <a:pt x="2813002" y="3209560"/>
                </a:moveTo>
                <a:lnTo>
                  <a:pt x="2813002" y="3879389"/>
                </a:lnTo>
                <a:lnTo>
                  <a:pt x="2952840" y="3879389"/>
                </a:lnTo>
                <a:lnTo>
                  <a:pt x="2952840" y="3623103"/>
                </a:lnTo>
                <a:lnTo>
                  <a:pt x="3061824" y="3623103"/>
                </a:lnTo>
                <a:cubicBezTo>
                  <a:pt x="3087701" y="3623103"/>
                  <a:pt x="3108022" y="3627664"/>
                  <a:pt x="3122785" y="3636788"/>
                </a:cubicBezTo>
                <a:cubicBezTo>
                  <a:pt x="3137548" y="3645911"/>
                  <a:pt x="3149243" y="3659762"/>
                  <a:pt x="3157869" y="3678341"/>
                </a:cubicBezTo>
                <a:cubicBezTo>
                  <a:pt x="3166495" y="3696920"/>
                  <a:pt x="3174125" y="3720807"/>
                  <a:pt x="3180761" y="3750002"/>
                </a:cubicBezTo>
                <a:lnTo>
                  <a:pt x="3212112" y="3879389"/>
                </a:lnTo>
                <a:lnTo>
                  <a:pt x="3358419" y="3879389"/>
                </a:lnTo>
                <a:lnTo>
                  <a:pt x="3314129" y="3722134"/>
                </a:lnTo>
                <a:cubicBezTo>
                  <a:pt x="3305503" y="3690616"/>
                  <a:pt x="3295965" y="3664075"/>
                  <a:pt x="3285515" y="3642511"/>
                </a:cubicBezTo>
                <a:cubicBezTo>
                  <a:pt x="3275064" y="3620946"/>
                  <a:pt x="3261379" y="3603777"/>
                  <a:pt x="3244459" y="3591004"/>
                </a:cubicBezTo>
                <a:cubicBezTo>
                  <a:pt x="3227539" y="3578232"/>
                  <a:pt x="3204979" y="3569689"/>
                  <a:pt x="3176779" y="3565376"/>
                </a:cubicBezTo>
                <a:cubicBezTo>
                  <a:pt x="3222894" y="3552769"/>
                  <a:pt x="3257315" y="3531702"/>
                  <a:pt x="3280040" y="3502175"/>
                </a:cubicBezTo>
                <a:cubicBezTo>
                  <a:pt x="3302766" y="3472648"/>
                  <a:pt x="3314129" y="3436652"/>
                  <a:pt x="3314129" y="3394186"/>
                </a:cubicBezTo>
                <a:cubicBezTo>
                  <a:pt x="3314129" y="3349398"/>
                  <a:pt x="3304259" y="3313485"/>
                  <a:pt x="3284519" y="3286446"/>
                </a:cubicBezTo>
                <a:cubicBezTo>
                  <a:pt x="3264780" y="3259408"/>
                  <a:pt x="3237990" y="3239834"/>
                  <a:pt x="3204150" y="3227724"/>
                </a:cubicBezTo>
                <a:cubicBezTo>
                  <a:pt x="3170310" y="3215615"/>
                  <a:pt x="3131825" y="3209560"/>
                  <a:pt x="3088697" y="32095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D50213-D2D1-D692-3670-484021A72F09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B8868-8D8B-66CE-C381-CC148AAFB005}"/>
              </a:ext>
            </a:extLst>
          </p:cNvPr>
          <p:cNvSpPr txBox="1"/>
          <p:nvPr/>
        </p:nvSpPr>
        <p:spPr>
          <a:xfrm>
            <a:off x="1347054" y="957829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SGD-Based Methods in Non-Convex Optimization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7BB96EF3-5C0B-2508-8158-BDA48D1CA4FF}"/>
              </a:ext>
            </a:extLst>
          </p:cNvPr>
          <p:cNvSpPr/>
          <p:nvPr/>
        </p:nvSpPr>
        <p:spPr>
          <a:xfrm rot="3886431">
            <a:off x="10375454" y="3271498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CADB97-0043-6231-561A-74DDC2873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043C34-217C-5940-EA4B-46B12A39DD78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78E575-4683-CD74-7C62-DE2DCF1A61C2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9CAEB-3A0A-97DE-23B2-0B1E5E58EDC8}"/>
                  </a:ext>
                </a:extLst>
              </p:cNvPr>
              <p:cNvSpPr txBox="1"/>
              <p:nvPr/>
            </p:nvSpPr>
            <p:spPr>
              <a:xfrm>
                <a:off x="1347054" y="1839161"/>
                <a:ext cx="1048472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Newton’s Methods: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Rapid convergence using Hessian information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Limited by high computational cost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Quasi-Newton (SQN) Methods: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Effective for large-scale optimization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Widely in convex and strongly convex optimization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Variance Reduction in SQN: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L-BFGS method enhanced with variance reduction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SdL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-BFGS: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complexity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Improved methods using VR techniques: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l-GR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l-GR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9CAEB-3A0A-97DE-23B2-0B1E5E58E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4" y="1839161"/>
                <a:ext cx="10484728" cy="4401205"/>
              </a:xfrm>
              <a:prstGeom prst="rect">
                <a:avLst/>
              </a:prstGeom>
              <a:blipFill>
                <a:blip r:embed="rId4"/>
                <a:stretch>
                  <a:fillRect l="-814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C4C4BFD-C847-229C-54E7-436BBEC6C157}"/>
              </a:ext>
            </a:extLst>
          </p:cNvPr>
          <p:cNvSpPr/>
          <p:nvPr/>
        </p:nvSpPr>
        <p:spPr>
          <a:xfrm>
            <a:off x="1247351" y="-591571"/>
            <a:ext cx="3333886" cy="1870413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BDDBB3-AC36-113B-711D-C3F1C3E0CDE5}"/>
              </a:ext>
            </a:extLst>
          </p:cNvPr>
          <p:cNvSpPr/>
          <p:nvPr/>
        </p:nvSpPr>
        <p:spPr>
          <a:xfrm>
            <a:off x="1247351" y="-591573"/>
            <a:ext cx="3333886" cy="1870413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2BEBE528-5D25-EE02-3A39-B562A4F050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ED5C415-F104-54EC-4363-3A86F3C0D1A0}"/>
              </a:ext>
            </a:extLst>
          </p:cNvPr>
          <p:cNvSpPr/>
          <p:nvPr/>
        </p:nvSpPr>
        <p:spPr>
          <a:xfrm>
            <a:off x="482091" y="-665460"/>
            <a:ext cx="4782636" cy="254968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622649" y="3654952"/>
                </a:moveTo>
                <a:lnTo>
                  <a:pt x="4622649" y="3733579"/>
                </a:lnTo>
                <a:cubicBezTo>
                  <a:pt x="4610042" y="3750168"/>
                  <a:pt x="4593205" y="3764931"/>
                  <a:pt x="4572139" y="3777870"/>
                </a:cubicBezTo>
                <a:cubicBezTo>
                  <a:pt x="4551071" y="3790809"/>
                  <a:pt x="4528097" y="3797278"/>
                  <a:pt x="4503214" y="3797278"/>
                </a:cubicBezTo>
                <a:cubicBezTo>
                  <a:pt x="4482978" y="3797278"/>
                  <a:pt x="4466472" y="3792301"/>
                  <a:pt x="4453700" y="3782349"/>
                </a:cubicBezTo>
                <a:cubicBezTo>
                  <a:pt x="4440926" y="3772396"/>
                  <a:pt x="4434540" y="3757135"/>
                  <a:pt x="4434540" y="3736565"/>
                </a:cubicBezTo>
                <a:cubicBezTo>
                  <a:pt x="4434540" y="3708034"/>
                  <a:pt x="4448473" y="3687382"/>
                  <a:pt x="4476342" y="3674609"/>
                </a:cubicBezTo>
                <a:cubicBezTo>
                  <a:pt x="4504210" y="3661836"/>
                  <a:pt x="4552979" y="3655283"/>
                  <a:pt x="4622649" y="3654952"/>
                </a:cubicBezTo>
                <a:close/>
                <a:moveTo>
                  <a:pt x="7738877" y="3486748"/>
                </a:moveTo>
                <a:cubicBezTo>
                  <a:pt x="7767741" y="3486748"/>
                  <a:pt x="7790384" y="3493549"/>
                  <a:pt x="7806806" y="3507151"/>
                </a:cubicBezTo>
                <a:cubicBezTo>
                  <a:pt x="7823228" y="3520754"/>
                  <a:pt x="7834840" y="3539001"/>
                  <a:pt x="7841641" y="3561892"/>
                </a:cubicBezTo>
                <a:cubicBezTo>
                  <a:pt x="7848442" y="3584784"/>
                  <a:pt x="7851843" y="3610164"/>
                  <a:pt x="7851843" y="3638032"/>
                </a:cubicBezTo>
                <a:cubicBezTo>
                  <a:pt x="7851843" y="3665236"/>
                  <a:pt x="7848442" y="3690119"/>
                  <a:pt x="7841641" y="3712678"/>
                </a:cubicBezTo>
                <a:cubicBezTo>
                  <a:pt x="7834840" y="3735238"/>
                  <a:pt x="7823228" y="3753236"/>
                  <a:pt x="7806806" y="3766673"/>
                </a:cubicBezTo>
                <a:cubicBezTo>
                  <a:pt x="7790384" y="3780109"/>
                  <a:pt x="7767741" y="3786827"/>
                  <a:pt x="7738877" y="3786827"/>
                </a:cubicBezTo>
                <a:cubicBezTo>
                  <a:pt x="7710677" y="3786827"/>
                  <a:pt x="7688532" y="3780109"/>
                  <a:pt x="7672442" y="3766673"/>
                </a:cubicBezTo>
                <a:cubicBezTo>
                  <a:pt x="7656352" y="3753236"/>
                  <a:pt x="7644988" y="3735238"/>
                  <a:pt x="7638353" y="3712678"/>
                </a:cubicBezTo>
                <a:cubicBezTo>
                  <a:pt x="7631718" y="3690119"/>
                  <a:pt x="7628400" y="3665236"/>
                  <a:pt x="7628400" y="3638032"/>
                </a:cubicBezTo>
                <a:cubicBezTo>
                  <a:pt x="7628400" y="3610164"/>
                  <a:pt x="7631718" y="3584784"/>
                  <a:pt x="7638353" y="3561892"/>
                </a:cubicBezTo>
                <a:cubicBezTo>
                  <a:pt x="7644988" y="3539001"/>
                  <a:pt x="7656352" y="3520754"/>
                  <a:pt x="7672442" y="3507151"/>
                </a:cubicBezTo>
                <a:cubicBezTo>
                  <a:pt x="7688532" y="3493549"/>
                  <a:pt x="7710677" y="3486748"/>
                  <a:pt x="7738877" y="3486748"/>
                </a:cubicBezTo>
                <a:close/>
                <a:moveTo>
                  <a:pt x="6016415" y="3485753"/>
                </a:moveTo>
                <a:cubicBezTo>
                  <a:pt x="6043620" y="3485753"/>
                  <a:pt x="6066511" y="3493881"/>
                  <a:pt x="6085090" y="3510137"/>
                </a:cubicBezTo>
                <a:cubicBezTo>
                  <a:pt x="6103669" y="3526394"/>
                  <a:pt x="6118100" y="3545470"/>
                  <a:pt x="6128385" y="3567366"/>
                </a:cubicBezTo>
                <a:lnTo>
                  <a:pt x="6128385" y="3709195"/>
                </a:lnTo>
                <a:cubicBezTo>
                  <a:pt x="6117769" y="3730096"/>
                  <a:pt x="6102342" y="3748343"/>
                  <a:pt x="6082104" y="3763936"/>
                </a:cubicBezTo>
                <a:cubicBezTo>
                  <a:pt x="6061867" y="3779529"/>
                  <a:pt x="6037814" y="3787325"/>
                  <a:pt x="6009946" y="3787325"/>
                </a:cubicBezTo>
                <a:cubicBezTo>
                  <a:pt x="5980087" y="3787325"/>
                  <a:pt x="5956615" y="3774718"/>
                  <a:pt x="5939529" y="3749504"/>
                </a:cubicBezTo>
                <a:cubicBezTo>
                  <a:pt x="5922443" y="3724290"/>
                  <a:pt x="5913900" y="3685474"/>
                  <a:pt x="5913900" y="3633055"/>
                </a:cubicBezTo>
                <a:cubicBezTo>
                  <a:pt x="5913900" y="3585282"/>
                  <a:pt x="5922858" y="3548788"/>
                  <a:pt x="5940773" y="3523574"/>
                </a:cubicBezTo>
                <a:cubicBezTo>
                  <a:pt x="5958689" y="3498360"/>
                  <a:pt x="5983903" y="3485753"/>
                  <a:pt x="6016415" y="3485753"/>
                </a:cubicBezTo>
                <a:close/>
                <a:moveTo>
                  <a:pt x="5447901" y="3477790"/>
                </a:moveTo>
                <a:cubicBezTo>
                  <a:pt x="5477760" y="3477790"/>
                  <a:pt x="5502227" y="3486167"/>
                  <a:pt x="5521303" y="3502921"/>
                </a:cubicBezTo>
                <a:cubicBezTo>
                  <a:pt x="5540380" y="3519675"/>
                  <a:pt x="5550416" y="3544972"/>
                  <a:pt x="5551411" y="3578812"/>
                </a:cubicBezTo>
                <a:lnTo>
                  <a:pt x="5340907" y="3578812"/>
                </a:lnTo>
                <a:cubicBezTo>
                  <a:pt x="5342899" y="3545968"/>
                  <a:pt x="5353597" y="3520920"/>
                  <a:pt x="5373005" y="3503668"/>
                </a:cubicBezTo>
                <a:cubicBezTo>
                  <a:pt x="5392414" y="3486416"/>
                  <a:pt x="5417379" y="3477790"/>
                  <a:pt x="5447901" y="3477790"/>
                </a:cubicBezTo>
                <a:close/>
                <a:moveTo>
                  <a:pt x="3666726" y="3477790"/>
                </a:moveTo>
                <a:cubicBezTo>
                  <a:pt x="3696585" y="3477790"/>
                  <a:pt x="3721052" y="3486167"/>
                  <a:pt x="3740129" y="3502921"/>
                </a:cubicBezTo>
                <a:cubicBezTo>
                  <a:pt x="3759205" y="3519675"/>
                  <a:pt x="3769241" y="3544972"/>
                  <a:pt x="3770236" y="3578812"/>
                </a:cubicBezTo>
                <a:lnTo>
                  <a:pt x="3559733" y="3578812"/>
                </a:lnTo>
                <a:cubicBezTo>
                  <a:pt x="3561723" y="3545968"/>
                  <a:pt x="3572423" y="3520920"/>
                  <a:pt x="3591831" y="3503668"/>
                </a:cubicBezTo>
                <a:cubicBezTo>
                  <a:pt x="3611239" y="3486416"/>
                  <a:pt x="3636204" y="3477790"/>
                  <a:pt x="3666726" y="3477790"/>
                </a:cubicBezTo>
                <a:close/>
                <a:moveTo>
                  <a:pt x="8376634" y="3387219"/>
                </a:moveTo>
                <a:cubicBezTo>
                  <a:pt x="8340803" y="3387219"/>
                  <a:pt x="8310281" y="3395016"/>
                  <a:pt x="8285067" y="3410608"/>
                </a:cubicBezTo>
                <a:cubicBezTo>
                  <a:pt x="8259853" y="3426201"/>
                  <a:pt x="8240943" y="3448595"/>
                  <a:pt x="8228336" y="3477790"/>
                </a:cubicBezTo>
                <a:lnTo>
                  <a:pt x="8225848" y="3393689"/>
                </a:lnTo>
                <a:lnTo>
                  <a:pt x="8099446" y="3393689"/>
                </a:lnTo>
                <a:lnTo>
                  <a:pt x="8099446" y="3879389"/>
                </a:lnTo>
                <a:lnTo>
                  <a:pt x="8231322" y="3879389"/>
                </a:lnTo>
                <a:lnTo>
                  <a:pt x="8231322" y="3556418"/>
                </a:lnTo>
                <a:cubicBezTo>
                  <a:pt x="8241938" y="3541489"/>
                  <a:pt x="8254545" y="3529794"/>
                  <a:pt x="8269143" y="3521334"/>
                </a:cubicBezTo>
                <a:cubicBezTo>
                  <a:pt x="8283740" y="3512874"/>
                  <a:pt x="8299997" y="3506903"/>
                  <a:pt x="8317912" y="3503419"/>
                </a:cubicBezTo>
                <a:cubicBezTo>
                  <a:pt x="8335827" y="3499936"/>
                  <a:pt x="8354571" y="3498194"/>
                  <a:pt x="8374146" y="3498194"/>
                </a:cubicBezTo>
                <a:lnTo>
                  <a:pt x="8386587" y="3498194"/>
                </a:lnTo>
                <a:lnTo>
                  <a:pt x="8386587" y="3387219"/>
                </a:lnTo>
                <a:close/>
                <a:moveTo>
                  <a:pt x="5447901" y="3386224"/>
                </a:moveTo>
                <a:cubicBezTo>
                  <a:pt x="5395814" y="3386224"/>
                  <a:pt x="5351938" y="3396260"/>
                  <a:pt x="5316274" y="3416331"/>
                </a:cubicBezTo>
                <a:cubicBezTo>
                  <a:pt x="5280610" y="3436403"/>
                  <a:pt x="5253571" y="3465018"/>
                  <a:pt x="5235158" y="3502175"/>
                </a:cubicBezTo>
                <a:cubicBezTo>
                  <a:pt x="5216745" y="3539332"/>
                  <a:pt x="5207539" y="3583623"/>
                  <a:pt x="5207539" y="3635046"/>
                </a:cubicBezTo>
                <a:cubicBezTo>
                  <a:pt x="5207539" y="3688128"/>
                  <a:pt x="5216994" y="3733579"/>
                  <a:pt x="5235904" y="3771400"/>
                </a:cubicBezTo>
                <a:cubicBezTo>
                  <a:pt x="5254815" y="3809221"/>
                  <a:pt x="5282683" y="3838168"/>
                  <a:pt x="5319509" y="3858239"/>
                </a:cubicBezTo>
                <a:cubicBezTo>
                  <a:pt x="5356334" y="3878311"/>
                  <a:pt x="5401786" y="3888347"/>
                  <a:pt x="5455863" y="3888347"/>
                </a:cubicBezTo>
                <a:cubicBezTo>
                  <a:pt x="5499988" y="3888347"/>
                  <a:pt x="5538555" y="3882126"/>
                  <a:pt x="5571566" y="3869685"/>
                </a:cubicBezTo>
                <a:cubicBezTo>
                  <a:pt x="5604576" y="3857244"/>
                  <a:pt x="5630619" y="3838416"/>
                  <a:pt x="5649696" y="3813203"/>
                </a:cubicBezTo>
                <a:cubicBezTo>
                  <a:pt x="5668773" y="3787989"/>
                  <a:pt x="5679139" y="3756471"/>
                  <a:pt x="5680798" y="3718650"/>
                </a:cubicBezTo>
                <a:lnTo>
                  <a:pt x="5550913" y="3718650"/>
                </a:lnTo>
                <a:cubicBezTo>
                  <a:pt x="5550582" y="3743201"/>
                  <a:pt x="5541790" y="3761696"/>
                  <a:pt x="5524538" y="3774137"/>
                </a:cubicBezTo>
                <a:cubicBezTo>
                  <a:pt x="5507286" y="3786579"/>
                  <a:pt x="5484396" y="3792799"/>
                  <a:pt x="5455863" y="3792799"/>
                </a:cubicBezTo>
                <a:cubicBezTo>
                  <a:pt x="5428327" y="3792799"/>
                  <a:pt x="5406099" y="3786744"/>
                  <a:pt x="5389179" y="3774635"/>
                </a:cubicBezTo>
                <a:cubicBezTo>
                  <a:pt x="5372259" y="3762526"/>
                  <a:pt x="5359901" y="3746518"/>
                  <a:pt x="5352104" y="3726612"/>
                </a:cubicBezTo>
                <a:cubicBezTo>
                  <a:pt x="5344308" y="3706707"/>
                  <a:pt x="5340078" y="3685308"/>
                  <a:pt x="5339414" y="3662416"/>
                </a:cubicBezTo>
                <a:lnTo>
                  <a:pt x="5680301" y="3662416"/>
                </a:lnTo>
                <a:cubicBezTo>
                  <a:pt x="5680964" y="3658767"/>
                  <a:pt x="5681463" y="3653542"/>
                  <a:pt x="5681794" y="3646741"/>
                </a:cubicBezTo>
                <a:cubicBezTo>
                  <a:pt x="5682126" y="3639939"/>
                  <a:pt x="5682291" y="3634548"/>
                  <a:pt x="5682291" y="3630567"/>
                </a:cubicBezTo>
                <a:cubicBezTo>
                  <a:pt x="5682291" y="3552271"/>
                  <a:pt x="5661307" y="3491973"/>
                  <a:pt x="5619339" y="3449674"/>
                </a:cubicBezTo>
                <a:cubicBezTo>
                  <a:pt x="5577371" y="3407374"/>
                  <a:pt x="5520225" y="3386224"/>
                  <a:pt x="5447901" y="3386224"/>
                </a:cubicBezTo>
                <a:close/>
                <a:moveTo>
                  <a:pt x="4543026" y="3386224"/>
                </a:moveTo>
                <a:cubicBezTo>
                  <a:pt x="4500892" y="3386224"/>
                  <a:pt x="4463818" y="3391532"/>
                  <a:pt x="4431803" y="3402149"/>
                </a:cubicBezTo>
                <a:cubicBezTo>
                  <a:pt x="4399788" y="3412765"/>
                  <a:pt x="4374739" y="3430182"/>
                  <a:pt x="4356658" y="3454401"/>
                </a:cubicBezTo>
                <a:cubicBezTo>
                  <a:pt x="4338577" y="3478620"/>
                  <a:pt x="4329537" y="3511464"/>
                  <a:pt x="4329537" y="3552935"/>
                </a:cubicBezTo>
                <a:lnTo>
                  <a:pt x="4452952" y="3552935"/>
                </a:lnTo>
                <a:cubicBezTo>
                  <a:pt x="4452952" y="3525067"/>
                  <a:pt x="4461413" y="3504912"/>
                  <a:pt x="4478332" y="3492471"/>
                </a:cubicBezTo>
                <a:cubicBezTo>
                  <a:pt x="4495252" y="3480030"/>
                  <a:pt x="4516817" y="3473809"/>
                  <a:pt x="4543026" y="3473809"/>
                </a:cubicBezTo>
                <a:cubicBezTo>
                  <a:pt x="4566913" y="3473809"/>
                  <a:pt x="4586404" y="3479615"/>
                  <a:pt x="4601499" y="3491227"/>
                </a:cubicBezTo>
                <a:cubicBezTo>
                  <a:pt x="4616594" y="3502838"/>
                  <a:pt x="4624142" y="3524403"/>
                  <a:pt x="4624142" y="3555921"/>
                </a:cubicBezTo>
                <a:lnTo>
                  <a:pt x="4624142" y="3581798"/>
                </a:lnTo>
                <a:cubicBezTo>
                  <a:pt x="4560112" y="3583125"/>
                  <a:pt x="4503961" y="3587853"/>
                  <a:pt x="4455689" y="3595981"/>
                </a:cubicBezTo>
                <a:cubicBezTo>
                  <a:pt x="4407418" y="3604109"/>
                  <a:pt x="4369846" y="3619536"/>
                  <a:pt x="4342973" y="3642262"/>
                </a:cubicBezTo>
                <a:cubicBezTo>
                  <a:pt x="4316100" y="3664988"/>
                  <a:pt x="4302664" y="3698744"/>
                  <a:pt x="4302664" y="3743532"/>
                </a:cubicBezTo>
                <a:cubicBezTo>
                  <a:pt x="4302664" y="3775713"/>
                  <a:pt x="4310046" y="3802503"/>
                  <a:pt x="4324809" y="3823902"/>
                </a:cubicBezTo>
                <a:cubicBezTo>
                  <a:pt x="4339573" y="3845301"/>
                  <a:pt x="4358898" y="3861308"/>
                  <a:pt x="4382785" y="3871925"/>
                </a:cubicBezTo>
                <a:cubicBezTo>
                  <a:pt x="4406672" y="3882541"/>
                  <a:pt x="4432383" y="3887849"/>
                  <a:pt x="4459920" y="3887849"/>
                </a:cubicBezTo>
                <a:cubicBezTo>
                  <a:pt x="4495418" y="3887849"/>
                  <a:pt x="4526770" y="3881794"/>
                  <a:pt x="4553974" y="3869685"/>
                </a:cubicBezTo>
                <a:cubicBezTo>
                  <a:pt x="4581179" y="3857576"/>
                  <a:pt x="4605066" y="3839743"/>
                  <a:pt x="4625635" y="3816188"/>
                </a:cubicBezTo>
                <a:lnTo>
                  <a:pt x="4629616" y="3879389"/>
                </a:lnTo>
                <a:lnTo>
                  <a:pt x="4753032" y="3879389"/>
                </a:lnTo>
                <a:lnTo>
                  <a:pt x="4753032" y="3553432"/>
                </a:lnTo>
                <a:cubicBezTo>
                  <a:pt x="4753032" y="3520920"/>
                  <a:pt x="4747890" y="3493798"/>
                  <a:pt x="4737606" y="3472067"/>
                </a:cubicBezTo>
                <a:cubicBezTo>
                  <a:pt x="4727320" y="3450337"/>
                  <a:pt x="4712806" y="3433168"/>
                  <a:pt x="4694061" y="3420562"/>
                </a:cubicBezTo>
                <a:cubicBezTo>
                  <a:pt x="4675316" y="3407954"/>
                  <a:pt x="4653171" y="3399080"/>
                  <a:pt x="4627625" y="3393937"/>
                </a:cubicBezTo>
                <a:cubicBezTo>
                  <a:pt x="4602080" y="3388795"/>
                  <a:pt x="4573880" y="3386224"/>
                  <a:pt x="4543026" y="3386224"/>
                </a:cubicBezTo>
                <a:close/>
                <a:moveTo>
                  <a:pt x="3666726" y="3386224"/>
                </a:moveTo>
                <a:cubicBezTo>
                  <a:pt x="3614640" y="3386224"/>
                  <a:pt x="3570764" y="3396260"/>
                  <a:pt x="3535099" y="3416331"/>
                </a:cubicBezTo>
                <a:cubicBezTo>
                  <a:pt x="3499435" y="3436403"/>
                  <a:pt x="3472396" y="3465018"/>
                  <a:pt x="3453984" y="3502175"/>
                </a:cubicBezTo>
                <a:cubicBezTo>
                  <a:pt x="3435571" y="3539332"/>
                  <a:pt x="3426364" y="3583623"/>
                  <a:pt x="3426364" y="3635046"/>
                </a:cubicBezTo>
                <a:cubicBezTo>
                  <a:pt x="3426364" y="3688128"/>
                  <a:pt x="3435819" y="3733579"/>
                  <a:pt x="3454730" y="3771400"/>
                </a:cubicBezTo>
                <a:cubicBezTo>
                  <a:pt x="3473640" y="3809221"/>
                  <a:pt x="3501508" y="3838168"/>
                  <a:pt x="3538334" y="3858239"/>
                </a:cubicBezTo>
                <a:cubicBezTo>
                  <a:pt x="3575160" y="3878311"/>
                  <a:pt x="3620611" y="3888347"/>
                  <a:pt x="3674688" y="3888347"/>
                </a:cubicBezTo>
                <a:cubicBezTo>
                  <a:pt x="3718813" y="3888347"/>
                  <a:pt x="3757381" y="3882126"/>
                  <a:pt x="3790391" y="3869685"/>
                </a:cubicBezTo>
                <a:cubicBezTo>
                  <a:pt x="3823401" y="3857244"/>
                  <a:pt x="3849445" y="3838416"/>
                  <a:pt x="3868521" y="3813203"/>
                </a:cubicBezTo>
                <a:cubicBezTo>
                  <a:pt x="3887597" y="3787989"/>
                  <a:pt x="3897965" y="3756471"/>
                  <a:pt x="3899623" y="3718650"/>
                </a:cubicBezTo>
                <a:lnTo>
                  <a:pt x="3769739" y="3718650"/>
                </a:lnTo>
                <a:cubicBezTo>
                  <a:pt x="3769407" y="3743201"/>
                  <a:pt x="3760615" y="3761696"/>
                  <a:pt x="3743363" y="3774137"/>
                </a:cubicBezTo>
                <a:cubicBezTo>
                  <a:pt x="3726112" y="3786579"/>
                  <a:pt x="3703220" y="3792799"/>
                  <a:pt x="3674688" y="3792799"/>
                </a:cubicBezTo>
                <a:cubicBezTo>
                  <a:pt x="3647152" y="3792799"/>
                  <a:pt x="3624924" y="3786744"/>
                  <a:pt x="3608004" y="3774635"/>
                </a:cubicBezTo>
                <a:cubicBezTo>
                  <a:pt x="3591084" y="3762526"/>
                  <a:pt x="3578726" y="3746518"/>
                  <a:pt x="3570930" y="3726612"/>
                </a:cubicBezTo>
                <a:cubicBezTo>
                  <a:pt x="3563133" y="3706707"/>
                  <a:pt x="3558903" y="3685308"/>
                  <a:pt x="3558240" y="3662416"/>
                </a:cubicBezTo>
                <a:lnTo>
                  <a:pt x="3899126" y="3662416"/>
                </a:lnTo>
                <a:cubicBezTo>
                  <a:pt x="3899790" y="3658767"/>
                  <a:pt x="3900287" y="3653542"/>
                  <a:pt x="3900619" y="3646741"/>
                </a:cubicBezTo>
                <a:cubicBezTo>
                  <a:pt x="3900951" y="3639939"/>
                  <a:pt x="3901116" y="3634548"/>
                  <a:pt x="3901116" y="3630567"/>
                </a:cubicBezTo>
                <a:cubicBezTo>
                  <a:pt x="3901116" y="3552271"/>
                  <a:pt x="3880132" y="3491973"/>
                  <a:pt x="3838164" y="3449674"/>
                </a:cubicBezTo>
                <a:cubicBezTo>
                  <a:pt x="3796197" y="3407374"/>
                  <a:pt x="3739051" y="3386224"/>
                  <a:pt x="3666726" y="3386224"/>
                </a:cubicBezTo>
                <a:close/>
                <a:moveTo>
                  <a:pt x="9194421" y="3385726"/>
                </a:moveTo>
                <a:cubicBezTo>
                  <a:pt x="9168876" y="3385726"/>
                  <a:pt x="9143910" y="3388215"/>
                  <a:pt x="9119526" y="3393191"/>
                </a:cubicBezTo>
                <a:cubicBezTo>
                  <a:pt x="9095141" y="3398168"/>
                  <a:pt x="9073244" y="3406047"/>
                  <a:pt x="9053836" y="3416829"/>
                </a:cubicBezTo>
                <a:cubicBezTo>
                  <a:pt x="9034428" y="3427611"/>
                  <a:pt x="9018918" y="3441794"/>
                  <a:pt x="9007306" y="3459378"/>
                </a:cubicBezTo>
                <a:cubicBezTo>
                  <a:pt x="8995695" y="3476961"/>
                  <a:pt x="8989889" y="3498360"/>
                  <a:pt x="8989889" y="3523574"/>
                </a:cubicBezTo>
                <a:cubicBezTo>
                  <a:pt x="8989889" y="3555755"/>
                  <a:pt x="8997520" y="3581715"/>
                  <a:pt x="9012781" y="3601455"/>
                </a:cubicBezTo>
                <a:cubicBezTo>
                  <a:pt x="9028042" y="3621195"/>
                  <a:pt x="9049192" y="3636954"/>
                  <a:pt x="9076230" y="3648731"/>
                </a:cubicBezTo>
                <a:cubicBezTo>
                  <a:pt x="9103269" y="3660509"/>
                  <a:pt x="9134040" y="3670545"/>
                  <a:pt x="9168544" y="3678839"/>
                </a:cubicBezTo>
                <a:cubicBezTo>
                  <a:pt x="9209682" y="3688128"/>
                  <a:pt x="9238462" y="3697251"/>
                  <a:pt x="9254884" y="3706209"/>
                </a:cubicBezTo>
                <a:cubicBezTo>
                  <a:pt x="9271307" y="3715167"/>
                  <a:pt x="9279518" y="3728769"/>
                  <a:pt x="9279518" y="3747016"/>
                </a:cubicBezTo>
                <a:cubicBezTo>
                  <a:pt x="9279518" y="3766258"/>
                  <a:pt x="9272551" y="3779943"/>
                  <a:pt x="9258617" y="3788072"/>
                </a:cubicBezTo>
                <a:cubicBezTo>
                  <a:pt x="9244683" y="3796200"/>
                  <a:pt x="9225109" y="3800264"/>
                  <a:pt x="9199895" y="3800264"/>
                </a:cubicBezTo>
                <a:cubicBezTo>
                  <a:pt x="9174350" y="3800264"/>
                  <a:pt x="9152038" y="3794956"/>
                  <a:pt x="9132962" y="3784339"/>
                </a:cubicBezTo>
                <a:cubicBezTo>
                  <a:pt x="9113886" y="3773723"/>
                  <a:pt x="9104348" y="3754812"/>
                  <a:pt x="9104348" y="3727608"/>
                </a:cubicBezTo>
                <a:lnTo>
                  <a:pt x="8981927" y="3727608"/>
                </a:lnTo>
                <a:cubicBezTo>
                  <a:pt x="8981927" y="3758793"/>
                  <a:pt x="8988064" y="3784837"/>
                  <a:pt x="9000340" y="3805738"/>
                </a:cubicBezTo>
                <a:cubicBezTo>
                  <a:pt x="9012615" y="3826639"/>
                  <a:pt x="9029203" y="3843144"/>
                  <a:pt x="9050104" y="3855253"/>
                </a:cubicBezTo>
                <a:cubicBezTo>
                  <a:pt x="9071005" y="3867363"/>
                  <a:pt x="9094394" y="3875906"/>
                  <a:pt x="9120272" y="3880882"/>
                </a:cubicBezTo>
                <a:cubicBezTo>
                  <a:pt x="9146150" y="3885859"/>
                  <a:pt x="9172524" y="3888347"/>
                  <a:pt x="9199398" y="3888347"/>
                </a:cubicBezTo>
                <a:cubicBezTo>
                  <a:pt x="9226602" y="3888347"/>
                  <a:pt x="9252894" y="3885527"/>
                  <a:pt x="9278274" y="3879887"/>
                </a:cubicBezTo>
                <a:cubicBezTo>
                  <a:pt x="9303654" y="3874247"/>
                  <a:pt x="9326214" y="3865206"/>
                  <a:pt x="9345954" y="3852765"/>
                </a:cubicBezTo>
                <a:cubicBezTo>
                  <a:pt x="9365694" y="3840324"/>
                  <a:pt x="9381452" y="3823985"/>
                  <a:pt x="9393230" y="3803747"/>
                </a:cubicBezTo>
                <a:cubicBezTo>
                  <a:pt x="9405008" y="3783510"/>
                  <a:pt x="9410896" y="3758793"/>
                  <a:pt x="9410896" y="3729598"/>
                </a:cubicBezTo>
                <a:cubicBezTo>
                  <a:pt x="9410896" y="3698413"/>
                  <a:pt x="9403597" y="3673033"/>
                  <a:pt x="9389000" y="3653459"/>
                </a:cubicBezTo>
                <a:cubicBezTo>
                  <a:pt x="9374402" y="3633885"/>
                  <a:pt x="9354662" y="3618292"/>
                  <a:pt x="9329780" y="3606680"/>
                </a:cubicBezTo>
                <a:cubicBezTo>
                  <a:pt x="9304898" y="3595069"/>
                  <a:pt x="9276698" y="3585613"/>
                  <a:pt x="9245180" y="3578315"/>
                </a:cubicBezTo>
                <a:cubicBezTo>
                  <a:pt x="9215322" y="3571679"/>
                  <a:pt x="9191270" y="3565459"/>
                  <a:pt x="9173022" y="3559653"/>
                </a:cubicBezTo>
                <a:cubicBezTo>
                  <a:pt x="9154775" y="3553847"/>
                  <a:pt x="9141505" y="3547544"/>
                  <a:pt x="9133210" y="3540742"/>
                </a:cubicBezTo>
                <a:cubicBezTo>
                  <a:pt x="9124916" y="3533941"/>
                  <a:pt x="9120770" y="3526062"/>
                  <a:pt x="9120770" y="3517104"/>
                </a:cubicBezTo>
                <a:cubicBezTo>
                  <a:pt x="9120770" y="3501843"/>
                  <a:pt x="9127322" y="3490895"/>
                  <a:pt x="9140426" y="3484260"/>
                </a:cubicBezTo>
                <a:cubicBezTo>
                  <a:pt x="9153531" y="3477625"/>
                  <a:pt x="9171530" y="3474307"/>
                  <a:pt x="9194421" y="3474307"/>
                </a:cubicBezTo>
                <a:cubicBezTo>
                  <a:pt x="9215654" y="3474307"/>
                  <a:pt x="9234150" y="3479117"/>
                  <a:pt x="9249908" y="3488739"/>
                </a:cubicBezTo>
                <a:cubicBezTo>
                  <a:pt x="9265667" y="3498360"/>
                  <a:pt x="9273546" y="3515611"/>
                  <a:pt x="9273546" y="3540494"/>
                </a:cubicBezTo>
                <a:lnTo>
                  <a:pt x="9395966" y="3540494"/>
                </a:lnTo>
                <a:cubicBezTo>
                  <a:pt x="9395966" y="3510635"/>
                  <a:pt x="9390160" y="3485753"/>
                  <a:pt x="9378549" y="3465847"/>
                </a:cubicBezTo>
                <a:cubicBezTo>
                  <a:pt x="9366938" y="3445941"/>
                  <a:pt x="9351510" y="3430100"/>
                  <a:pt x="9332268" y="3418322"/>
                </a:cubicBezTo>
                <a:cubicBezTo>
                  <a:pt x="9313026" y="3406545"/>
                  <a:pt x="9291462" y="3398168"/>
                  <a:pt x="9267574" y="3393191"/>
                </a:cubicBezTo>
                <a:cubicBezTo>
                  <a:pt x="9243688" y="3388215"/>
                  <a:pt x="9219303" y="3385726"/>
                  <a:pt x="9194421" y="3385726"/>
                </a:cubicBezTo>
                <a:close/>
                <a:moveTo>
                  <a:pt x="7738877" y="3385229"/>
                </a:moveTo>
                <a:cubicBezTo>
                  <a:pt x="7689776" y="3385229"/>
                  <a:pt x="7646730" y="3395099"/>
                  <a:pt x="7609739" y="3414838"/>
                </a:cubicBezTo>
                <a:cubicBezTo>
                  <a:pt x="7572747" y="3434578"/>
                  <a:pt x="7544133" y="3463276"/>
                  <a:pt x="7523895" y="3500931"/>
                </a:cubicBezTo>
                <a:cubicBezTo>
                  <a:pt x="7503657" y="3538586"/>
                  <a:pt x="7493539" y="3584286"/>
                  <a:pt x="7493539" y="3638032"/>
                </a:cubicBezTo>
                <a:cubicBezTo>
                  <a:pt x="7493539" y="3690782"/>
                  <a:pt x="7503657" y="3735736"/>
                  <a:pt x="7523895" y="3772893"/>
                </a:cubicBezTo>
                <a:cubicBezTo>
                  <a:pt x="7544133" y="3810051"/>
                  <a:pt x="7572747" y="3838416"/>
                  <a:pt x="7609739" y="3857990"/>
                </a:cubicBezTo>
                <a:cubicBezTo>
                  <a:pt x="7646730" y="3877564"/>
                  <a:pt x="7689776" y="3887351"/>
                  <a:pt x="7738877" y="3887351"/>
                </a:cubicBezTo>
                <a:cubicBezTo>
                  <a:pt x="7788642" y="3887351"/>
                  <a:pt x="7832020" y="3877564"/>
                  <a:pt x="7869011" y="3857990"/>
                </a:cubicBezTo>
                <a:cubicBezTo>
                  <a:pt x="7906003" y="3838416"/>
                  <a:pt x="7934783" y="3810051"/>
                  <a:pt x="7955353" y="3772893"/>
                </a:cubicBezTo>
                <a:cubicBezTo>
                  <a:pt x="7975922" y="3735736"/>
                  <a:pt x="7986207" y="3690782"/>
                  <a:pt x="7986207" y="3638032"/>
                </a:cubicBezTo>
                <a:cubicBezTo>
                  <a:pt x="7986207" y="3584286"/>
                  <a:pt x="7975922" y="3538586"/>
                  <a:pt x="7955353" y="3500931"/>
                </a:cubicBezTo>
                <a:cubicBezTo>
                  <a:pt x="7934783" y="3463276"/>
                  <a:pt x="7906003" y="3434578"/>
                  <a:pt x="7869011" y="3414838"/>
                </a:cubicBezTo>
                <a:cubicBezTo>
                  <a:pt x="7832020" y="3395099"/>
                  <a:pt x="7788642" y="3385229"/>
                  <a:pt x="7738877" y="3385229"/>
                </a:cubicBezTo>
                <a:close/>
                <a:moveTo>
                  <a:pt x="2952840" y="3325511"/>
                </a:moveTo>
                <a:lnTo>
                  <a:pt x="3073269" y="3325511"/>
                </a:lnTo>
                <a:cubicBezTo>
                  <a:pt x="3102796" y="3325511"/>
                  <a:pt x="3126517" y="3332976"/>
                  <a:pt x="3144432" y="3347905"/>
                </a:cubicBezTo>
                <a:cubicBezTo>
                  <a:pt x="3162348" y="3362835"/>
                  <a:pt x="3171305" y="3385063"/>
                  <a:pt x="3171305" y="3414590"/>
                </a:cubicBezTo>
                <a:cubicBezTo>
                  <a:pt x="3171305" y="3434827"/>
                  <a:pt x="3166992" y="3451913"/>
                  <a:pt x="3158367" y="3465847"/>
                </a:cubicBezTo>
                <a:cubicBezTo>
                  <a:pt x="3149741" y="3479781"/>
                  <a:pt x="3137548" y="3490232"/>
                  <a:pt x="3121790" y="3497199"/>
                </a:cubicBezTo>
                <a:cubicBezTo>
                  <a:pt x="3106031" y="3504166"/>
                  <a:pt x="3087204" y="3507649"/>
                  <a:pt x="3065307" y="3507649"/>
                </a:cubicBezTo>
                <a:lnTo>
                  <a:pt x="2952840" y="3507649"/>
                </a:lnTo>
                <a:close/>
                <a:moveTo>
                  <a:pt x="4900898" y="3279230"/>
                </a:moveTo>
                <a:lnTo>
                  <a:pt x="4900898" y="3393689"/>
                </a:lnTo>
                <a:lnTo>
                  <a:pt x="4820279" y="3393689"/>
                </a:lnTo>
                <a:lnTo>
                  <a:pt x="4820279" y="3495208"/>
                </a:lnTo>
                <a:lnTo>
                  <a:pt x="4900898" y="3495208"/>
                </a:lnTo>
                <a:lnTo>
                  <a:pt x="4900898" y="3710190"/>
                </a:lnTo>
                <a:cubicBezTo>
                  <a:pt x="4900898" y="3750002"/>
                  <a:pt x="4906206" y="3782266"/>
                  <a:pt x="4916822" y="3806982"/>
                </a:cubicBezTo>
                <a:cubicBezTo>
                  <a:pt x="4927438" y="3831698"/>
                  <a:pt x="4946266" y="3849945"/>
                  <a:pt x="4973304" y="3861723"/>
                </a:cubicBezTo>
                <a:cubicBezTo>
                  <a:pt x="5000343" y="3873500"/>
                  <a:pt x="5038413" y="3879389"/>
                  <a:pt x="5087514" y="3879389"/>
                </a:cubicBezTo>
                <a:lnTo>
                  <a:pt x="5138771" y="3879389"/>
                </a:lnTo>
                <a:lnTo>
                  <a:pt x="5138771" y="3777372"/>
                </a:lnTo>
                <a:lnTo>
                  <a:pt x="5091992" y="3777372"/>
                </a:lnTo>
                <a:cubicBezTo>
                  <a:pt x="5066778" y="3777372"/>
                  <a:pt x="5050605" y="3771235"/>
                  <a:pt x="5043472" y="3758959"/>
                </a:cubicBezTo>
                <a:cubicBezTo>
                  <a:pt x="5036339" y="3746684"/>
                  <a:pt x="5032773" y="3727774"/>
                  <a:pt x="5032773" y="3702228"/>
                </a:cubicBezTo>
                <a:lnTo>
                  <a:pt x="5032773" y="3495208"/>
                </a:lnTo>
                <a:lnTo>
                  <a:pt x="5138771" y="3495208"/>
                </a:lnTo>
                <a:lnTo>
                  <a:pt x="5138771" y="3393689"/>
                </a:lnTo>
                <a:lnTo>
                  <a:pt x="5032773" y="3393689"/>
                </a:lnTo>
                <a:lnTo>
                  <a:pt x="5032773" y="3279230"/>
                </a:lnTo>
                <a:close/>
                <a:moveTo>
                  <a:pt x="8470921" y="3209560"/>
                </a:moveTo>
                <a:lnTo>
                  <a:pt x="8470921" y="3879389"/>
                </a:lnTo>
                <a:lnTo>
                  <a:pt x="8602796" y="3879389"/>
                </a:lnTo>
                <a:lnTo>
                  <a:pt x="8602796" y="3623103"/>
                </a:lnTo>
                <a:lnTo>
                  <a:pt x="8799366" y="3879389"/>
                </a:lnTo>
                <a:lnTo>
                  <a:pt x="8949654" y="3879389"/>
                </a:lnTo>
                <a:lnTo>
                  <a:pt x="8743630" y="3617131"/>
                </a:lnTo>
                <a:lnTo>
                  <a:pt x="8935720" y="3393689"/>
                </a:lnTo>
                <a:lnTo>
                  <a:pt x="8792399" y="3393689"/>
                </a:lnTo>
                <a:lnTo>
                  <a:pt x="8602796" y="3617628"/>
                </a:lnTo>
                <a:lnTo>
                  <a:pt x="8602796" y="3209560"/>
                </a:lnTo>
                <a:close/>
                <a:moveTo>
                  <a:pt x="6527314" y="3209560"/>
                </a:moveTo>
                <a:lnTo>
                  <a:pt x="6725874" y="3879389"/>
                </a:lnTo>
                <a:lnTo>
                  <a:pt x="6872181" y="3879389"/>
                </a:lnTo>
                <a:lnTo>
                  <a:pt x="7002067" y="3379257"/>
                </a:lnTo>
                <a:lnTo>
                  <a:pt x="7133445" y="3879389"/>
                </a:lnTo>
                <a:lnTo>
                  <a:pt x="7278757" y="3879389"/>
                </a:lnTo>
                <a:lnTo>
                  <a:pt x="7478810" y="3209560"/>
                </a:lnTo>
                <a:lnTo>
                  <a:pt x="7335986" y="3209560"/>
                </a:lnTo>
                <a:lnTo>
                  <a:pt x="7208589" y="3713176"/>
                </a:lnTo>
                <a:lnTo>
                  <a:pt x="7073727" y="3209560"/>
                </a:lnTo>
                <a:lnTo>
                  <a:pt x="6933392" y="3209560"/>
                </a:lnTo>
                <a:lnTo>
                  <a:pt x="6799525" y="3713176"/>
                </a:lnTo>
                <a:lnTo>
                  <a:pt x="6672129" y="3209560"/>
                </a:lnTo>
                <a:close/>
                <a:moveTo>
                  <a:pt x="6128385" y="3209560"/>
                </a:moveTo>
                <a:lnTo>
                  <a:pt x="6128385" y="3461368"/>
                </a:lnTo>
                <a:cubicBezTo>
                  <a:pt x="6114119" y="3438808"/>
                  <a:pt x="6094877" y="3420562"/>
                  <a:pt x="6070658" y="3406628"/>
                </a:cubicBezTo>
                <a:cubicBezTo>
                  <a:pt x="6046440" y="3392693"/>
                  <a:pt x="6017410" y="3385726"/>
                  <a:pt x="5983571" y="3385726"/>
                </a:cubicBezTo>
                <a:cubicBezTo>
                  <a:pt x="5945086" y="3385726"/>
                  <a:pt x="5910417" y="3394684"/>
                  <a:pt x="5879563" y="3412599"/>
                </a:cubicBezTo>
                <a:cubicBezTo>
                  <a:pt x="5848709" y="3430514"/>
                  <a:pt x="5824242" y="3457719"/>
                  <a:pt x="5806160" y="3494213"/>
                </a:cubicBezTo>
                <a:cubicBezTo>
                  <a:pt x="5788080" y="3530707"/>
                  <a:pt x="5779039" y="3576987"/>
                  <a:pt x="5779039" y="3633055"/>
                </a:cubicBezTo>
                <a:cubicBezTo>
                  <a:pt x="5779039" y="3691114"/>
                  <a:pt x="5787416" y="3738971"/>
                  <a:pt x="5804170" y="3776626"/>
                </a:cubicBezTo>
                <a:cubicBezTo>
                  <a:pt x="5820924" y="3814281"/>
                  <a:pt x="5843816" y="3842232"/>
                  <a:pt x="5872845" y="3860479"/>
                </a:cubicBezTo>
                <a:cubicBezTo>
                  <a:pt x="5901874" y="3878726"/>
                  <a:pt x="5934636" y="3887849"/>
                  <a:pt x="5971130" y="3887849"/>
                </a:cubicBezTo>
                <a:cubicBezTo>
                  <a:pt x="6007624" y="3887849"/>
                  <a:pt x="6038643" y="3880882"/>
                  <a:pt x="6064189" y="3866948"/>
                </a:cubicBezTo>
                <a:cubicBezTo>
                  <a:pt x="6089735" y="3853014"/>
                  <a:pt x="6111133" y="3834104"/>
                  <a:pt x="6128385" y="3810217"/>
                </a:cubicBezTo>
                <a:lnTo>
                  <a:pt x="6133859" y="3879389"/>
                </a:lnTo>
                <a:lnTo>
                  <a:pt x="6260261" y="3879389"/>
                </a:lnTo>
                <a:lnTo>
                  <a:pt x="6260261" y="3209560"/>
                </a:lnTo>
                <a:close/>
                <a:moveTo>
                  <a:pt x="4018268" y="3209560"/>
                </a:moveTo>
                <a:lnTo>
                  <a:pt x="4018268" y="3710190"/>
                </a:lnTo>
                <a:cubicBezTo>
                  <a:pt x="4018268" y="3750002"/>
                  <a:pt x="4023576" y="3782266"/>
                  <a:pt x="4034192" y="3806982"/>
                </a:cubicBezTo>
                <a:cubicBezTo>
                  <a:pt x="4044808" y="3831698"/>
                  <a:pt x="4063553" y="3849945"/>
                  <a:pt x="4090426" y="3861723"/>
                </a:cubicBezTo>
                <a:cubicBezTo>
                  <a:pt x="4117299" y="3873500"/>
                  <a:pt x="4155452" y="3879389"/>
                  <a:pt x="4204884" y="3879389"/>
                </a:cubicBezTo>
                <a:lnTo>
                  <a:pt x="4239222" y="3879389"/>
                </a:lnTo>
                <a:lnTo>
                  <a:pt x="4239222" y="3776377"/>
                </a:lnTo>
                <a:lnTo>
                  <a:pt x="4208865" y="3776377"/>
                </a:lnTo>
                <a:cubicBezTo>
                  <a:pt x="4183320" y="3776377"/>
                  <a:pt x="4167063" y="3770405"/>
                  <a:pt x="4160096" y="3758462"/>
                </a:cubicBezTo>
                <a:cubicBezTo>
                  <a:pt x="4153129" y="3746518"/>
                  <a:pt x="4149646" y="3727774"/>
                  <a:pt x="4149646" y="3702228"/>
                </a:cubicBezTo>
                <a:lnTo>
                  <a:pt x="4149646" y="3209560"/>
                </a:lnTo>
                <a:close/>
                <a:moveTo>
                  <a:pt x="2813002" y="3209560"/>
                </a:moveTo>
                <a:lnTo>
                  <a:pt x="2813002" y="3879389"/>
                </a:lnTo>
                <a:lnTo>
                  <a:pt x="2952840" y="3879389"/>
                </a:lnTo>
                <a:lnTo>
                  <a:pt x="2952840" y="3623103"/>
                </a:lnTo>
                <a:lnTo>
                  <a:pt x="3061824" y="3623103"/>
                </a:lnTo>
                <a:cubicBezTo>
                  <a:pt x="3087701" y="3623103"/>
                  <a:pt x="3108022" y="3627664"/>
                  <a:pt x="3122785" y="3636788"/>
                </a:cubicBezTo>
                <a:cubicBezTo>
                  <a:pt x="3137548" y="3645911"/>
                  <a:pt x="3149243" y="3659762"/>
                  <a:pt x="3157869" y="3678341"/>
                </a:cubicBezTo>
                <a:cubicBezTo>
                  <a:pt x="3166495" y="3696920"/>
                  <a:pt x="3174125" y="3720807"/>
                  <a:pt x="3180761" y="3750002"/>
                </a:cubicBezTo>
                <a:lnTo>
                  <a:pt x="3212112" y="3879389"/>
                </a:lnTo>
                <a:lnTo>
                  <a:pt x="3358419" y="3879389"/>
                </a:lnTo>
                <a:lnTo>
                  <a:pt x="3314129" y="3722134"/>
                </a:lnTo>
                <a:cubicBezTo>
                  <a:pt x="3305503" y="3690616"/>
                  <a:pt x="3295965" y="3664075"/>
                  <a:pt x="3285515" y="3642511"/>
                </a:cubicBezTo>
                <a:cubicBezTo>
                  <a:pt x="3275064" y="3620946"/>
                  <a:pt x="3261379" y="3603777"/>
                  <a:pt x="3244459" y="3591004"/>
                </a:cubicBezTo>
                <a:cubicBezTo>
                  <a:pt x="3227539" y="3578232"/>
                  <a:pt x="3204979" y="3569689"/>
                  <a:pt x="3176779" y="3565376"/>
                </a:cubicBezTo>
                <a:cubicBezTo>
                  <a:pt x="3222894" y="3552769"/>
                  <a:pt x="3257315" y="3531702"/>
                  <a:pt x="3280040" y="3502175"/>
                </a:cubicBezTo>
                <a:cubicBezTo>
                  <a:pt x="3302766" y="3472648"/>
                  <a:pt x="3314129" y="3436652"/>
                  <a:pt x="3314129" y="3394186"/>
                </a:cubicBezTo>
                <a:cubicBezTo>
                  <a:pt x="3314129" y="3349398"/>
                  <a:pt x="3304259" y="3313485"/>
                  <a:pt x="3284519" y="3286446"/>
                </a:cubicBezTo>
                <a:cubicBezTo>
                  <a:pt x="3264780" y="3259408"/>
                  <a:pt x="3237990" y="3239834"/>
                  <a:pt x="3204150" y="3227724"/>
                </a:cubicBezTo>
                <a:cubicBezTo>
                  <a:pt x="3170310" y="3215615"/>
                  <a:pt x="3131825" y="3209560"/>
                  <a:pt x="3088697" y="32095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BC147C-05F7-3B65-EECB-FD76DA3F8A29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9E84FD-364E-90E5-845B-C2C4D6787D44}"/>
              </a:ext>
            </a:extLst>
          </p:cNvPr>
          <p:cNvSpPr txBox="1"/>
          <p:nvPr/>
        </p:nvSpPr>
        <p:spPr>
          <a:xfrm>
            <a:off x="1347054" y="957829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SQN Methods in Non-Convex Optimization</a:t>
            </a: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4FE715E8-89DA-E077-9AC5-6A51F5885BD0}"/>
              </a:ext>
            </a:extLst>
          </p:cNvPr>
          <p:cNvSpPr/>
          <p:nvPr/>
        </p:nvSpPr>
        <p:spPr>
          <a:xfrm rot="10626628">
            <a:off x="9953291" y="-173179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BEEA76B3-AC3F-4BF5-8DD0-F5D2BB20B476}"/>
              </a:ext>
            </a:extLst>
          </p:cNvPr>
          <p:cNvSpPr/>
          <p:nvPr/>
        </p:nvSpPr>
        <p:spPr>
          <a:xfrm rot="15298898">
            <a:off x="9368915" y="303935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44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C150C-0B7D-8CF5-F46E-86D83E6E7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F7434E-517D-01D1-C030-383662734C58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83622-59C5-3C94-A903-F85BFE74E983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0996E-EA4B-FC55-5EA7-7BF18AE29D8B}"/>
                  </a:ext>
                </a:extLst>
              </p:cNvPr>
              <p:cNvSpPr txBox="1"/>
              <p:nvPr/>
            </p:nvSpPr>
            <p:spPr>
              <a:xfrm>
                <a:off x="1347054" y="1839161"/>
                <a:ext cx="10484728" cy="3359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SQN Framework for non-convex optimization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-smoothness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Works with any positive definite Hessian inverse approximation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Convergence analysis and sample complexity provided: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 Smallest and largest eigenvalues of the Hessian inverse approximation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Adaptive L-BFGS-based Algorithm:</a:t>
                </a:r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Ensures positive definiteness of Hessian inverse approximation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Tuning parameters to control eigenvalues and sample complexity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l-GR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l-GR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40996E-EA4B-FC55-5EA7-7BF18AE29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4" y="1839161"/>
                <a:ext cx="10484728" cy="3359061"/>
              </a:xfrm>
              <a:prstGeom prst="rect">
                <a:avLst/>
              </a:prstGeom>
              <a:blipFill>
                <a:blip r:embed="rId4"/>
                <a:stretch>
                  <a:fillRect l="-814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C19953B-B9EF-6B6A-345F-4F3A9E16D226}"/>
              </a:ext>
            </a:extLst>
          </p:cNvPr>
          <p:cNvSpPr/>
          <p:nvPr/>
        </p:nvSpPr>
        <p:spPr>
          <a:xfrm>
            <a:off x="1247351" y="-591571"/>
            <a:ext cx="3333886" cy="1870413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F583F-B58F-3D9F-A13D-F33FC6B621EA}"/>
              </a:ext>
            </a:extLst>
          </p:cNvPr>
          <p:cNvSpPr/>
          <p:nvPr/>
        </p:nvSpPr>
        <p:spPr>
          <a:xfrm>
            <a:off x="1247351" y="-591573"/>
            <a:ext cx="3333886" cy="1870413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D149986B-D9F2-B838-424F-6E45406B71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5D0C-D70F-3398-890D-8CCF2200E740}"/>
              </a:ext>
            </a:extLst>
          </p:cNvPr>
          <p:cNvSpPr/>
          <p:nvPr/>
        </p:nvSpPr>
        <p:spPr>
          <a:xfrm>
            <a:off x="482091" y="-665460"/>
            <a:ext cx="4782636" cy="254968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622649" y="3654952"/>
                </a:moveTo>
                <a:lnTo>
                  <a:pt x="4622649" y="3733579"/>
                </a:lnTo>
                <a:cubicBezTo>
                  <a:pt x="4610042" y="3750168"/>
                  <a:pt x="4593205" y="3764931"/>
                  <a:pt x="4572139" y="3777870"/>
                </a:cubicBezTo>
                <a:cubicBezTo>
                  <a:pt x="4551071" y="3790809"/>
                  <a:pt x="4528097" y="3797278"/>
                  <a:pt x="4503214" y="3797278"/>
                </a:cubicBezTo>
                <a:cubicBezTo>
                  <a:pt x="4482978" y="3797278"/>
                  <a:pt x="4466472" y="3792301"/>
                  <a:pt x="4453700" y="3782349"/>
                </a:cubicBezTo>
                <a:cubicBezTo>
                  <a:pt x="4440926" y="3772396"/>
                  <a:pt x="4434540" y="3757135"/>
                  <a:pt x="4434540" y="3736565"/>
                </a:cubicBezTo>
                <a:cubicBezTo>
                  <a:pt x="4434540" y="3708034"/>
                  <a:pt x="4448473" y="3687382"/>
                  <a:pt x="4476342" y="3674609"/>
                </a:cubicBezTo>
                <a:cubicBezTo>
                  <a:pt x="4504210" y="3661836"/>
                  <a:pt x="4552979" y="3655283"/>
                  <a:pt x="4622649" y="3654952"/>
                </a:cubicBezTo>
                <a:close/>
                <a:moveTo>
                  <a:pt x="7738877" y="3486748"/>
                </a:moveTo>
                <a:cubicBezTo>
                  <a:pt x="7767741" y="3486748"/>
                  <a:pt x="7790384" y="3493549"/>
                  <a:pt x="7806806" y="3507151"/>
                </a:cubicBezTo>
                <a:cubicBezTo>
                  <a:pt x="7823228" y="3520754"/>
                  <a:pt x="7834840" y="3539001"/>
                  <a:pt x="7841641" y="3561892"/>
                </a:cubicBezTo>
                <a:cubicBezTo>
                  <a:pt x="7848442" y="3584784"/>
                  <a:pt x="7851843" y="3610164"/>
                  <a:pt x="7851843" y="3638032"/>
                </a:cubicBezTo>
                <a:cubicBezTo>
                  <a:pt x="7851843" y="3665236"/>
                  <a:pt x="7848442" y="3690119"/>
                  <a:pt x="7841641" y="3712678"/>
                </a:cubicBezTo>
                <a:cubicBezTo>
                  <a:pt x="7834840" y="3735238"/>
                  <a:pt x="7823228" y="3753236"/>
                  <a:pt x="7806806" y="3766673"/>
                </a:cubicBezTo>
                <a:cubicBezTo>
                  <a:pt x="7790384" y="3780109"/>
                  <a:pt x="7767741" y="3786827"/>
                  <a:pt x="7738877" y="3786827"/>
                </a:cubicBezTo>
                <a:cubicBezTo>
                  <a:pt x="7710677" y="3786827"/>
                  <a:pt x="7688532" y="3780109"/>
                  <a:pt x="7672442" y="3766673"/>
                </a:cubicBezTo>
                <a:cubicBezTo>
                  <a:pt x="7656352" y="3753236"/>
                  <a:pt x="7644988" y="3735238"/>
                  <a:pt x="7638353" y="3712678"/>
                </a:cubicBezTo>
                <a:cubicBezTo>
                  <a:pt x="7631718" y="3690119"/>
                  <a:pt x="7628400" y="3665236"/>
                  <a:pt x="7628400" y="3638032"/>
                </a:cubicBezTo>
                <a:cubicBezTo>
                  <a:pt x="7628400" y="3610164"/>
                  <a:pt x="7631718" y="3584784"/>
                  <a:pt x="7638353" y="3561892"/>
                </a:cubicBezTo>
                <a:cubicBezTo>
                  <a:pt x="7644988" y="3539001"/>
                  <a:pt x="7656352" y="3520754"/>
                  <a:pt x="7672442" y="3507151"/>
                </a:cubicBezTo>
                <a:cubicBezTo>
                  <a:pt x="7688532" y="3493549"/>
                  <a:pt x="7710677" y="3486748"/>
                  <a:pt x="7738877" y="3486748"/>
                </a:cubicBezTo>
                <a:close/>
                <a:moveTo>
                  <a:pt x="6016415" y="3485753"/>
                </a:moveTo>
                <a:cubicBezTo>
                  <a:pt x="6043620" y="3485753"/>
                  <a:pt x="6066511" y="3493881"/>
                  <a:pt x="6085090" y="3510137"/>
                </a:cubicBezTo>
                <a:cubicBezTo>
                  <a:pt x="6103669" y="3526394"/>
                  <a:pt x="6118100" y="3545470"/>
                  <a:pt x="6128385" y="3567366"/>
                </a:cubicBezTo>
                <a:lnTo>
                  <a:pt x="6128385" y="3709195"/>
                </a:lnTo>
                <a:cubicBezTo>
                  <a:pt x="6117769" y="3730096"/>
                  <a:pt x="6102342" y="3748343"/>
                  <a:pt x="6082104" y="3763936"/>
                </a:cubicBezTo>
                <a:cubicBezTo>
                  <a:pt x="6061867" y="3779529"/>
                  <a:pt x="6037814" y="3787325"/>
                  <a:pt x="6009946" y="3787325"/>
                </a:cubicBezTo>
                <a:cubicBezTo>
                  <a:pt x="5980087" y="3787325"/>
                  <a:pt x="5956615" y="3774718"/>
                  <a:pt x="5939529" y="3749504"/>
                </a:cubicBezTo>
                <a:cubicBezTo>
                  <a:pt x="5922443" y="3724290"/>
                  <a:pt x="5913900" y="3685474"/>
                  <a:pt x="5913900" y="3633055"/>
                </a:cubicBezTo>
                <a:cubicBezTo>
                  <a:pt x="5913900" y="3585282"/>
                  <a:pt x="5922858" y="3548788"/>
                  <a:pt x="5940773" y="3523574"/>
                </a:cubicBezTo>
                <a:cubicBezTo>
                  <a:pt x="5958689" y="3498360"/>
                  <a:pt x="5983903" y="3485753"/>
                  <a:pt x="6016415" y="3485753"/>
                </a:cubicBezTo>
                <a:close/>
                <a:moveTo>
                  <a:pt x="5447901" y="3477790"/>
                </a:moveTo>
                <a:cubicBezTo>
                  <a:pt x="5477760" y="3477790"/>
                  <a:pt x="5502227" y="3486167"/>
                  <a:pt x="5521303" y="3502921"/>
                </a:cubicBezTo>
                <a:cubicBezTo>
                  <a:pt x="5540380" y="3519675"/>
                  <a:pt x="5550416" y="3544972"/>
                  <a:pt x="5551411" y="3578812"/>
                </a:cubicBezTo>
                <a:lnTo>
                  <a:pt x="5340907" y="3578812"/>
                </a:lnTo>
                <a:cubicBezTo>
                  <a:pt x="5342899" y="3545968"/>
                  <a:pt x="5353597" y="3520920"/>
                  <a:pt x="5373005" y="3503668"/>
                </a:cubicBezTo>
                <a:cubicBezTo>
                  <a:pt x="5392414" y="3486416"/>
                  <a:pt x="5417379" y="3477790"/>
                  <a:pt x="5447901" y="3477790"/>
                </a:cubicBezTo>
                <a:close/>
                <a:moveTo>
                  <a:pt x="3666726" y="3477790"/>
                </a:moveTo>
                <a:cubicBezTo>
                  <a:pt x="3696585" y="3477790"/>
                  <a:pt x="3721052" y="3486167"/>
                  <a:pt x="3740129" y="3502921"/>
                </a:cubicBezTo>
                <a:cubicBezTo>
                  <a:pt x="3759205" y="3519675"/>
                  <a:pt x="3769241" y="3544972"/>
                  <a:pt x="3770236" y="3578812"/>
                </a:cubicBezTo>
                <a:lnTo>
                  <a:pt x="3559733" y="3578812"/>
                </a:lnTo>
                <a:cubicBezTo>
                  <a:pt x="3561723" y="3545968"/>
                  <a:pt x="3572423" y="3520920"/>
                  <a:pt x="3591831" y="3503668"/>
                </a:cubicBezTo>
                <a:cubicBezTo>
                  <a:pt x="3611239" y="3486416"/>
                  <a:pt x="3636204" y="3477790"/>
                  <a:pt x="3666726" y="3477790"/>
                </a:cubicBezTo>
                <a:close/>
                <a:moveTo>
                  <a:pt x="8376634" y="3387219"/>
                </a:moveTo>
                <a:cubicBezTo>
                  <a:pt x="8340803" y="3387219"/>
                  <a:pt x="8310281" y="3395016"/>
                  <a:pt x="8285067" y="3410608"/>
                </a:cubicBezTo>
                <a:cubicBezTo>
                  <a:pt x="8259853" y="3426201"/>
                  <a:pt x="8240943" y="3448595"/>
                  <a:pt x="8228336" y="3477790"/>
                </a:cubicBezTo>
                <a:lnTo>
                  <a:pt x="8225848" y="3393689"/>
                </a:lnTo>
                <a:lnTo>
                  <a:pt x="8099446" y="3393689"/>
                </a:lnTo>
                <a:lnTo>
                  <a:pt x="8099446" y="3879389"/>
                </a:lnTo>
                <a:lnTo>
                  <a:pt x="8231322" y="3879389"/>
                </a:lnTo>
                <a:lnTo>
                  <a:pt x="8231322" y="3556418"/>
                </a:lnTo>
                <a:cubicBezTo>
                  <a:pt x="8241938" y="3541489"/>
                  <a:pt x="8254545" y="3529794"/>
                  <a:pt x="8269143" y="3521334"/>
                </a:cubicBezTo>
                <a:cubicBezTo>
                  <a:pt x="8283740" y="3512874"/>
                  <a:pt x="8299997" y="3506903"/>
                  <a:pt x="8317912" y="3503419"/>
                </a:cubicBezTo>
                <a:cubicBezTo>
                  <a:pt x="8335827" y="3499936"/>
                  <a:pt x="8354571" y="3498194"/>
                  <a:pt x="8374146" y="3498194"/>
                </a:cubicBezTo>
                <a:lnTo>
                  <a:pt x="8386587" y="3498194"/>
                </a:lnTo>
                <a:lnTo>
                  <a:pt x="8386587" y="3387219"/>
                </a:lnTo>
                <a:close/>
                <a:moveTo>
                  <a:pt x="5447901" y="3386224"/>
                </a:moveTo>
                <a:cubicBezTo>
                  <a:pt x="5395814" y="3386224"/>
                  <a:pt x="5351938" y="3396260"/>
                  <a:pt x="5316274" y="3416331"/>
                </a:cubicBezTo>
                <a:cubicBezTo>
                  <a:pt x="5280610" y="3436403"/>
                  <a:pt x="5253571" y="3465018"/>
                  <a:pt x="5235158" y="3502175"/>
                </a:cubicBezTo>
                <a:cubicBezTo>
                  <a:pt x="5216745" y="3539332"/>
                  <a:pt x="5207539" y="3583623"/>
                  <a:pt x="5207539" y="3635046"/>
                </a:cubicBezTo>
                <a:cubicBezTo>
                  <a:pt x="5207539" y="3688128"/>
                  <a:pt x="5216994" y="3733579"/>
                  <a:pt x="5235904" y="3771400"/>
                </a:cubicBezTo>
                <a:cubicBezTo>
                  <a:pt x="5254815" y="3809221"/>
                  <a:pt x="5282683" y="3838168"/>
                  <a:pt x="5319509" y="3858239"/>
                </a:cubicBezTo>
                <a:cubicBezTo>
                  <a:pt x="5356334" y="3878311"/>
                  <a:pt x="5401786" y="3888347"/>
                  <a:pt x="5455863" y="3888347"/>
                </a:cubicBezTo>
                <a:cubicBezTo>
                  <a:pt x="5499988" y="3888347"/>
                  <a:pt x="5538555" y="3882126"/>
                  <a:pt x="5571566" y="3869685"/>
                </a:cubicBezTo>
                <a:cubicBezTo>
                  <a:pt x="5604576" y="3857244"/>
                  <a:pt x="5630619" y="3838416"/>
                  <a:pt x="5649696" y="3813203"/>
                </a:cubicBezTo>
                <a:cubicBezTo>
                  <a:pt x="5668773" y="3787989"/>
                  <a:pt x="5679139" y="3756471"/>
                  <a:pt x="5680798" y="3718650"/>
                </a:cubicBezTo>
                <a:lnTo>
                  <a:pt x="5550913" y="3718650"/>
                </a:lnTo>
                <a:cubicBezTo>
                  <a:pt x="5550582" y="3743201"/>
                  <a:pt x="5541790" y="3761696"/>
                  <a:pt x="5524538" y="3774137"/>
                </a:cubicBezTo>
                <a:cubicBezTo>
                  <a:pt x="5507286" y="3786579"/>
                  <a:pt x="5484396" y="3792799"/>
                  <a:pt x="5455863" y="3792799"/>
                </a:cubicBezTo>
                <a:cubicBezTo>
                  <a:pt x="5428327" y="3792799"/>
                  <a:pt x="5406099" y="3786744"/>
                  <a:pt x="5389179" y="3774635"/>
                </a:cubicBezTo>
                <a:cubicBezTo>
                  <a:pt x="5372259" y="3762526"/>
                  <a:pt x="5359901" y="3746518"/>
                  <a:pt x="5352104" y="3726612"/>
                </a:cubicBezTo>
                <a:cubicBezTo>
                  <a:pt x="5344308" y="3706707"/>
                  <a:pt x="5340078" y="3685308"/>
                  <a:pt x="5339414" y="3662416"/>
                </a:cubicBezTo>
                <a:lnTo>
                  <a:pt x="5680301" y="3662416"/>
                </a:lnTo>
                <a:cubicBezTo>
                  <a:pt x="5680964" y="3658767"/>
                  <a:pt x="5681463" y="3653542"/>
                  <a:pt x="5681794" y="3646741"/>
                </a:cubicBezTo>
                <a:cubicBezTo>
                  <a:pt x="5682126" y="3639939"/>
                  <a:pt x="5682291" y="3634548"/>
                  <a:pt x="5682291" y="3630567"/>
                </a:cubicBezTo>
                <a:cubicBezTo>
                  <a:pt x="5682291" y="3552271"/>
                  <a:pt x="5661307" y="3491973"/>
                  <a:pt x="5619339" y="3449674"/>
                </a:cubicBezTo>
                <a:cubicBezTo>
                  <a:pt x="5577371" y="3407374"/>
                  <a:pt x="5520225" y="3386224"/>
                  <a:pt x="5447901" y="3386224"/>
                </a:cubicBezTo>
                <a:close/>
                <a:moveTo>
                  <a:pt x="4543026" y="3386224"/>
                </a:moveTo>
                <a:cubicBezTo>
                  <a:pt x="4500892" y="3386224"/>
                  <a:pt x="4463818" y="3391532"/>
                  <a:pt x="4431803" y="3402149"/>
                </a:cubicBezTo>
                <a:cubicBezTo>
                  <a:pt x="4399788" y="3412765"/>
                  <a:pt x="4374739" y="3430182"/>
                  <a:pt x="4356658" y="3454401"/>
                </a:cubicBezTo>
                <a:cubicBezTo>
                  <a:pt x="4338577" y="3478620"/>
                  <a:pt x="4329537" y="3511464"/>
                  <a:pt x="4329537" y="3552935"/>
                </a:cubicBezTo>
                <a:lnTo>
                  <a:pt x="4452952" y="3552935"/>
                </a:lnTo>
                <a:cubicBezTo>
                  <a:pt x="4452952" y="3525067"/>
                  <a:pt x="4461413" y="3504912"/>
                  <a:pt x="4478332" y="3492471"/>
                </a:cubicBezTo>
                <a:cubicBezTo>
                  <a:pt x="4495252" y="3480030"/>
                  <a:pt x="4516817" y="3473809"/>
                  <a:pt x="4543026" y="3473809"/>
                </a:cubicBezTo>
                <a:cubicBezTo>
                  <a:pt x="4566913" y="3473809"/>
                  <a:pt x="4586404" y="3479615"/>
                  <a:pt x="4601499" y="3491227"/>
                </a:cubicBezTo>
                <a:cubicBezTo>
                  <a:pt x="4616594" y="3502838"/>
                  <a:pt x="4624142" y="3524403"/>
                  <a:pt x="4624142" y="3555921"/>
                </a:cubicBezTo>
                <a:lnTo>
                  <a:pt x="4624142" y="3581798"/>
                </a:lnTo>
                <a:cubicBezTo>
                  <a:pt x="4560112" y="3583125"/>
                  <a:pt x="4503961" y="3587853"/>
                  <a:pt x="4455689" y="3595981"/>
                </a:cubicBezTo>
                <a:cubicBezTo>
                  <a:pt x="4407418" y="3604109"/>
                  <a:pt x="4369846" y="3619536"/>
                  <a:pt x="4342973" y="3642262"/>
                </a:cubicBezTo>
                <a:cubicBezTo>
                  <a:pt x="4316100" y="3664988"/>
                  <a:pt x="4302664" y="3698744"/>
                  <a:pt x="4302664" y="3743532"/>
                </a:cubicBezTo>
                <a:cubicBezTo>
                  <a:pt x="4302664" y="3775713"/>
                  <a:pt x="4310046" y="3802503"/>
                  <a:pt x="4324809" y="3823902"/>
                </a:cubicBezTo>
                <a:cubicBezTo>
                  <a:pt x="4339573" y="3845301"/>
                  <a:pt x="4358898" y="3861308"/>
                  <a:pt x="4382785" y="3871925"/>
                </a:cubicBezTo>
                <a:cubicBezTo>
                  <a:pt x="4406672" y="3882541"/>
                  <a:pt x="4432383" y="3887849"/>
                  <a:pt x="4459920" y="3887849"/>
                </a:cubicBezTo>
                <a:cubicBezTo>
                  <a:pt x="4495418" y="3887849"/>
                  <a:pt x="4526770" y="3881794"/>
                  <a:pt x="4553974" y="3869685"/>
                </a:cubicBezTo>
                <a:cubicBezTo>
                  <a:pt x="4581179" y="3857576"/>
                  <a:pt x="4605066" y="3839743"/>
                  <a:pt x="4625635" y="3816188"/>
                </a:cubicBezTo>
                <a:lnTo>
                  <a:pt x="4629616" y="3879389"/>
                </a:lnTo>
                <a:lnTo>
                  <a:pt x="4753032" y="3879389"/>
                </a:lnTo>
                <a:lnTo>
                  <a:pt x="4753032" y="3553432"/>
                </a:lnTo>
                <a:cubicBezTo>
                  <a:pt x="4753032" y="3520920"/>
                  <a:pt x="4747890" y="3493798"/>
                  <a:pt x="4737606" y="3472067"/>
                </a:cubicBezTo>
                <a:cubicBezTo>
                  <a:pt x="4727320" y="3450337"/>
                  <a:pt x="4712806" y="3433168"/>
                  <a:pt x="4694061" y="3420562"/>
                </a:cubicBezTo>
                <a:cubicBezTo>
                  <a:pt x="4675316" y="3407954"/>
                  <a:pt x="4653171" y="3399080"/>
                  <a:pt x="4627625" y="3393937"/>
                </a:cubicBezTo>
                <a:cubicBezTo>
                  <a:pt x="4602080" y="3388795"/>
                  <a:pt x="4573880" y="3386224"/>
                  <a:pt x="4543026" y="3386224"/>
                </a:cubicBezTo>
                <a:close/>
                <a:moveTo>
                  <a:pt x="3666726" y="3386224"/>
                </a:moveTo>
                <a:cubicBezTo>
                  <a:pt x="3614640" y="3386224"/>
                  <a:pt x="3570764" y="3396260"/>
                  <a:pt x="3535099" y="3416331"/>
                </a:cubicBezTo>
                <a:cubicBezTo>
                  <a:pt x="3499435" y="3436403"/>
                  <a:pt x="3472396" y="3465018"/>
                  <a:pt x="3453984" y="3502175"/>
                </a:cubicBezTo>
                <a:cubicBezTo>
                  <a:pt x="3435571" y="3539332"/>
                  <a:pt x="3426364" y="3583623"/>
                  <a:pt x="3426364" y="3635046"/>
                </a:cubicBezTo>
                <a:cubicBezTo>
                  <a:pt x="3426364" y="3688128"/>
                  <a:pt x="3435819" y="3733579"/>
                  <a:pt x="3454730" y="3771400"/>
                </a:cubicBezTo>
                <a:cubicBezTo>
                  <a:pt x="3473640" y="3809221"/>
                  <a:pt x="3501508" y="3838168"/>
                  <a:pt x="3538334" y="3858239"/>
                </a:cubicBezTo>
                <a:cubicBezTo>
                  <a:pt x="3575160" y="3878311"/>
                  <a:pt x="3620611" y="3888347"/>
                  <a:pt x="3674688" y="3888347"/>
                </a:cubicBezTo>
                <a:cubicBezTo>
                  <a:pt x="3718813" y="3888347"/>
                  <a:pt x="3757381" y="3882126"/>
                  <a:pt x="3790391" y="3869685"/>
                </a:cubicBezTo>
                <a:cubicBezTo>
                  <a:pt x="3823401" y="3857244"/>
                  <a:pt x="3849445" y="3838416"/>
                  <a:pt x="3868521" y="3813203"/>
                </a:cubicBezTo>
                <a:cubicBezTo>
                  <a:pt x="3887597" y="3787989"/>
                  <a:pt x="3897965" y="3756471"/>
                  <a:pt x="3899623" y="3718650"/>
                </a:cubicBezTo>
                <a:lnTo>
                  <a:pt x="3769739" y="3718650"/>
                </a:lnTo>
                <a:cubicBezTo>
                  <a:pt x="3769407" y="3743201"/>
                  <a:pt x="3760615" y="3761696"/>
                  <a:pt x="3743363" y="3774137"/>
                </a:cubicBezTo>
                <a:cubicBezTo>
                  <a:pt x="3726112" y="3786579"/>
                  <a:pt x="3703220" y="3792799"/>
                  <a:pt x="3674688" y="3792799"/>
                </a:cubicBezTo>
                <a:cubicBezTo>
                  <a:pt x="3647152" y="3792799"/>
                  <a:pt x="3624924" y="3786744"/>
                  <a:pt x="3608004" y="3774635"/>
                </a:cubicBezTo>
                <a:cubicBezTo>
                  <a:pt x="3591084" y="3762526"/>
                  <a:pt x="3578726" y="3746518"/>
                  <a:pt x="3570930" y="3726612"/>
                </a:cubicBezTo>
                <a:cubicBezTo>
                  <a:pt x="3563133" y="3706707"/>
                  <a:pt x="3558903" y="3685308"/>
                  <a:pt x="3558240" y="3662416"/>
                </a:cubicBezTo>
                <a:lnTo>
                  <a:pt x="3899126" y="3662416"/>
                </a:lnTo>
                <a:cubicBezTo>
                  <a:pt x="3899790" y="3658767"/>
                  <a:pt x="3900287" y="3653542"/>
                  <a:pt x="3900619" y="3646741"/>
                </a:cubicBezTo>
                <a:cubicBezTo>
                  <a:pt x="3900951" y="3639939"/>
                  <a:pt x="3901116" y="3634548"/>
                  <a:pt x="3901116" y="3630567"/>
                </a:cubicBezTo>
                <a:cubicBezTo>
                  <a:pt x="3901116" y="3552271"/>
                  <a:pt x="3880132" y="3491973"/>
                  <a:pt x="3838164" y="3449674"/>
                </a:cubicBezTo>
                <a:cubicBezTo>
                  <a:pt x="3796197" y="3407374"/>
                  <a:pt x="3739051" y="3386224"/>
                  <a:pt x="3666726" y="3386224"/>
                </a:cubicBezTo>
                <a:close/>
                <a:moveTo>
                  <a:pt x="9194421" y="3385726"/>
                </a:moveTo>
                <a:cubicBezTo>
                  <a:pt x="9168876" y="3385726"/>
                  <a:pt x="9143910" y="3388215"/>
                  <a:pt x="9119526" y="3393191"/>
                </a:cubicBezTo>
                <a:cubicBezTo>
                  <a:pt x="9095141" y="3398168"/>
                  <a:pt x="9073244" y="3406047"/>
                  <a:pt x="9053836" y="3416829"/>
                </a:cubicBezTo>
                <a:cubicBezTo>
                  <a:pt x="9034428" y="3427611"/>
                  <a:pt x="9018918" y="3441794"/>
                  <a:pt x="9007306" y="3459378"/>
                </a:cubicBezTo>
                <a:cubicBezTo>
                  <a:pt x="8995695" y="3476961"/>
                  <a:pt x="8989889" y="3498360"/>
                  <a:pt x="8989889" y="3523574"/>
                </a:cubicBezTo>
                <a:cubicBezTo>
                  <a:pt x="8989889" y="3555755"/>
                  <a:pt x="8997520" y="3581715"/>
                  <a:pt x="9012781" y="3601455"/>
                </a:cubicBezTo>
                <a:cubicBezTo>
                  <a:pt x="9028042" y="3621195"/>
                  <a:pt x="9049192" y="3636954"/>
                  <a:pt x="9076230" y="3648731"/>
                </a:cubicBezTo>
                <a:cubicBezTo>
                  <a:pt x="9103269" y="3660509"/>
                  <a:pt x="9134040" y="3670545"/>
                  <a:pt x="9168544" y="3678839"/>
                </a:cubicBezTo>
                <a:cubicBezTo>
                  <a:pt x="9209682" y="3688128"/>
                  <a:pt x="9238462" y="3697251"/>
                  <a:pt x="9254884" y="3706209"/>
                </a:cubicBezTo>
                <a:cubicBezTo>
                  <a:pt x="9271307" y="3715167"/>
                  <a:pt x="9279518" y="3728769"/>
                  <a:pt x="9279518" y="3747016"/>
                </a:cubicBezTo>
                <a:cubicBezTo>
                  <a:pt x="9279518" y="3766258"/>
                  <a:pt x="9272551" y="3779943"/>
                  <a:pt x="9258617" y="3788072"/>
                </a:cubicBezTo>
                <a:cubicBezTo>
                  <a:pt x="9244683" y="3796200"/>
                  <a:pt x="9225109" y="3800264"/>
                  <a:pt x="9199895" y="3800264"/>
                </a:cubicBezTo>
                <a:cubicBezTo>
                  <a:pt x="9174350" y="3800264"/>
                  <a:pt x="9152038" y="3794956"/>
                  <a:pt x="9132962" y="3784339"/>
                </a:cubicBezTo>
                <a:cubicBezTo>
                  <a:pt x="9113886" y="3773723"/>
                  <a:pt x="9104348" y="3754812"/>
                  <a:pt x="9104348" y="3727608"/>
                </a:cubicBezTo>
                <a:lnTo>
                  <a:pt x="8981927" y="3727608"/>
                </a:lnTo>
                <a:cubicBezTo>
                  <a:pt x="8981927" y="3758793"/>
                  <a:pt x="8988064" y="3784837"/>
                  <a:pt x="9000340" y="3805738"/>
                </a:cubicBezTo>
                <a:cubicBezTo>
                  <a:pt x="9012615" y="3826639"/>
                  <a:pt x="9029203" y="3843144"/>
                  <a:pt x="9050104" y="3855253"/>
                </a:cubicBezTo>
                <a:cubicBezTo>
                  <a:pt x="9071005" y="3867363"/>
                  <a:pt x="9094394" y="3875906"/>
                  <a:pt x="9120272" y="3880882"/>
                </a:cubicBezTo>
                <a:cubicBezTo>
                  <a:pt x="9146150" y="3885859"/>
                  <a:pt x="9172524" y="3888347"/>
                  <a:pt x="9199398" y="3888347"/>
                </a:cubicBezTo>
                <a:cubicBezTo>
                  <a:pt x="9226602" y="3888347"/>
                  <a:pt x="9252894" y="3885527"/>
                  <a:pt x="9278274" y="3879887"/>
                </a:cubicBezTo>
                <a:cubicBezTo>
                  <a:pt x="9303654" y="3874247"/>
                  <a:pt x="9326214" y="3865206"/>
                  <a:pt x="9345954" y="3852765"/>
                </a:cubicBezTo>
                <a:cubicBezTo>
                  <a:pt x="9365694" y="3840324"/>
                  <a:pt x="9381452" y="3823985"/>
                  <a:pt x="9393230" y="3803747"/>
                </a:cubicBezTo>
                <a:cubicBezTo>
                  <a:pt x="9405008" y="3783510"/>
                  <a:pt x="9410896" y="3758793"/>
                  <a:pt x="9410896" y="3729598"/>
                </a:cubicBezTo>
                <a:cubicBezTo>
                  <a:pt x="9410896" y="3698413"/>
                  <a:pt x="9403597" y="3673033"/>
                  <a:pt x="9389000" y="3653459"/>
                </a:cubicBezTo>
                <a:cubicBezTo>
                  <a:pt x="9374402" y="3633885"/>
                  <a:pt x="9354662" y="3618292"/>
                  <a:pt x="9329780" y="3606680"/>
                </a:cubicBezTo>
                <a:cubicBezTo>
                  <a:pt x="9304898" y="3595069"/>
                  <a:pt x="9276698" y="3585613"/>
                  <a:pt x="9245180" y="3578315"/>
                </a:cubicBezTo>
                <a:cubicBezTo>
                  <a:pt x="9215322" y="3571679"/>
                  <a:pt x="9191270" y="3565459"/>
                  <a:pt x="9173022" y="3559653"/>
                </a:cubicBezTo>
                <a:cubicBezTo>
                  <a:pt x="9154775" y="3553847"/>
                  <a:pt x="9141505" y="3547544"/>
                  <a:pt x="9133210" y="3540742"/>
                </a:cubicBezTo>
                <a:cubicBezTo>
                  <a:pt x="9124916" y="3533941"/>
                  <a:pt x="9120770" y="3526062"/>
                  <a:pt x="9120770" y="3517104"/>
                </a:cubicBezTo>
                <a:cubicBezTo>
                  <a:pt x="9120770" y="3501843"/>
                  <a:pt x="9127322" y="3490895"/>
                  <a:pt x="9140426" y="3484260"/>
                </a:cubicBezTo>
                <a:cubicBezTo>
                  <a:pt x="9153531" y="3477625"/>
                  <a:pt x="9171530" y="3474307"/>
                  <a:pt x="9194421" y="3474307"/>
                </a:cubicBezTo>
                <a:cubicBezTo>
                  <a:pt x="9215654" y="3474307"/>
                  <a:pt x="9234150" y="3479117"/>
                  <a:pt x="9249908" y="3488739"/>
                </a:cubicBezTo>
                <a:cubicBezTo>
                  <a:pt x="9265667" y="3498360"/>
                  <a:pt x="9273546" y="3515611"/>
                  <a:pt x="9273546" y="3540494"/>
                </a:cubicBezTo>
                <a:lnTo>
                  <a:pt x="9395966" y="3540494"/>
                </a:lnTo>
                <a:cubicBezTo>
                  <a:pt x="9395966" y="3510635"/>
                  <a:pt x="9390160" y="3485753"/>
                  <a:pt x="9378549" y="3465847"/>
                </a:cubicBezTo>
                <a:cubicBezTo>
                  <a:pt x="9366938" y="3445941"/>
                  <a:pt x="9351510" y="3430100"/>
                  <a:pt x="9332268" y="3418322"/>
                </a:cubicBezTo>
                <a:cubicBezTo>
                  <a:pt x="9313026" y="3406545"/>
                  <a:pt x="9291462" y="3398168"/>
                  <a:pt x="9267574" y="3393191"/>
                </a:cubicBezTo>
                <a:cubicBezTo>
                  <a:pt x="9243688" y="3388215"/>
                  <a:pt x="9219303" y="3385726"/>
                  <a:pt x="9194421" y="3385726"/>
                </a:cubicBezTo>
                <a:close/>
                <a:moveTo>
                  <a:pt x="7738877" y="3385229"/>
                </a:moveTo>
                <a:cubicBezTo>
                  <a:pt x="7689776" y="3385229"/>
                  <a:pt x="7646730" y="3395099"/>
                  <a:pt x="7609739" y="3414838"/>
                </a:cubicBezTo>
                <a:cubicBezTo>
                  <a:pt x="7572747" y="3434578"/>
                  <a:pt x="7544133" y="3463276"/>
                  <a:pt x="7523895" y="3500931"/>
                </a:cubicBezTo>
                <a:cubicBezTo>
                  <a:pt x="7503657" y="3538586"/>
                  <a:pt x="7493539" y="3584286"/>
                  <a:pt x="7493539" y="3638032"/>
                </a:cubicBezTo>
                <a:cubicBezTo>
                  <a:pt x="7493539" y="3690782"/>
                  <a:pt x="7503657" y="3735736"/>
                  <a:pt x="7523895" y="3772893"/>
                </a:cubicBezTo>
                <a:cubicBezTo>
                  <a:pt x="7544133" y="3810051"/>
                  <a:pt x="7572747" y="3838416"/>
                  <a:pt x="7609739" y="3857990"/>
                </a:cubicBezTo>
                <a:cubicBezTo>
                  <a:pt x="7646730" y="3877564"/>
                  <a:pt x="7689776" y="3887351"/>
                  <a:pt x="7738877" y="3887351"/>
                </a:cubicBezTo>
                <a:cubicBezTo>
                  <a:pt x="7788642" y="3887351"/>
                  <a:pt x="7832020" y="3877564"/>
                  <a:pt x="7869011" y="3857990"/>
                </a:cubicBezTo>
                <a:cubicBezTo>
                  <a:pt x="7906003" y="3838416"/>
                  <a:pt x="7934783" y="3810051"/>
                  <a:pt x="7955353" y="3772893"/>
                </a:cubicBezTo>
                <a:cubicBezTo>
                  <a:pt x="7975922" y="3735736"/>
                  <a:pt x="7986207" y="3690782"/>
                  <a:pt x="7986207" y="3638032"/>
                </a:cubicBezTo>
                <a:cubicBezTo>
                  <a:pt x="7986207" y="3584286"/>
                  <a:pt x="7975922" y="3538586"/>
                  <a:pt x="7955353" y="3500931"/>
                </a:cubicBezTo>
                <a:cubicBezTo>
                  <a:pt x="7934783" y="3463276"/>
                  <a:pt x="7906003" y="3434578"/>
                  <a:pt x="7869011" y="3414838"/>
                </a:cubicBezTo>
                <a:cubicBezTo>
                  <a:pt x="7832020" y="3395099"/>
                  <a:pt x="7788642" y="3385229"/>
                  <a:pt x="7738877" y="3385229"/>
                </a:cubicBezTo>
                <a:close/>
                <a:moveTo>
                  <a:pt x="2952840" y="3325511"/>
                </a:moveTo>
                <a:lnTo>
                  <a:pt x="3073269" y="3325511"/>
                </a:lnTo>
                <a:cubicBezTo>
                  <a:pt x="3102796" y="3325511"/>
                  <a:pt x="3126517" y="3332976"/>
                  <a:pt x="3144432" y="3347905"/>
                </a:cubicBezTo>
                <a:cubicBezTo>
                  <a:pt x="3162348" y="3362835"/>
                  <a:pt x="3171305" y="3385063"/>
                  <a:pt x="3171305" y="3414590"/>
                </a:cubicBezTo>
                <a:cubicBezTo>
                  <a:pt x="3171305" y="3434827"/>
                  <a:pt x="3166992" y="3451913"/>
                  <a:pt x="3158367" y="3465847"/>
                </a:cubicBezTo>
                <a:cubicBezTo>
                  <a:pt x="3149741" y="3479781"/>
                  <a:pt x="3137548" y="3490232"/>
                  <a:pt x="3121790" y="3497199"/>
                </a:cubicBezTo>
                <a:cubicBezTo>
                  <a:pt x="3106031" y="3504166"/>
                  <a:pt x="3087204" y="3507649"/>
                  <a:pt x="3065307" y="3507649"/>
                </a:cubicBezTo>
                <a:lnTo>
                  <a:pt x="2952840" y="3507649"/>
                </a:lnTo>
                <a:close/>
                <a:moveTo>
                  <a:pt x="4900898" y="3279230"/>
                </a:moveTo>
                <a:lnTo>
                  <a:pt x="4900898" y="3393689"/>
                </a:lnTo>
                <a:lnTo>
                  <a:pt x="4820279" y="3393689"/>
                </a:lnTo>
                <a:lnTo>
                  <a:pt x="4820279" y="3495208"/>
                </a:lnTo>
                <a:lnTo>
                  <a:pt x="4900898" y="3495208"/>
                </a:lnTo>
                <a:lnTo>
                  <a:pt x="4900898" y="3710190"/>
                </a:lnTo>
                <a:cubicBezTo>
                  <a:pt x="4900898" y="3750002"/>
                  <a:pt x="4906206" y="3782266"/>
                  <a:pt x="4916822" y="3806982"/>
                </a:cubicBezTo>
                <a:cubicBezTo>
                  <a:pt x="4927438" y="3831698"/>
                  <a:pt x="4946266" y="3849945"/>
                  <a:pt x="4973304" y="3861723"/>
                </a:cubicBezTo>
                <a:cubicBezTo>
                  <a:pt x="5000343" y="3873500"/>
                  <a:pt x="5038413" y="3879389"/>
                  <a:pt x="5087514" y="3879389"/>
                </a:cubicBezTo>
                <a:lnTo>
                  <a:pt x="5138771" y="3879389"/>
                </a:lnTo>
                <a:lnTo>
                  <a:pt x="5138771" y="3777372"/>
                </a:lnTo>
                <a:lnTo>
                  <a:pt x="5091992" y="3777372"/>
                </a:lnTo>
                <a:cubicBezTo>
                  <a:pt x="5066778" y="3777372"/>
                  <a:pt x="5050605" y="3771235"/>
                  <a:pt x="5043472" y="3758959"/>
                </a:cubicBezTo>
                <a:cubicBezTo>
                  <a:pt x="5036339" y="3746684"/>
                  <a:pt x="5032773" y="3727774"/>
                  <a:pt x="5032773" y="3702228"/>
                </a:cubicBezTo>
                <a:lnTo>
                  <a:pt x="5032773" y="3495208"/>
                </a:lnTo>
                <a:lnTo>
                  <a:pt x="5138771" y="3495208"/>
                </a:lnTo>
                <a:lnTo>
                  <a:pt x="5138771" y="3393689"/>
                </a:lnTo>
                <a:lnTo>
                  <a:pt x="5032773" y="3393689"/>
                </a:lnTo>
                <a:lnTo>
                  <a:pt x="5032773" y="3279230"/>
                </a:lnTo>
                <a:close/>
                <a:moveTo>
                  <a:pt x="8470921" y="3209560"/>
                </a:moveTo>
                <a:lnTo>
                  <a:pt x="8470921" y="3879389"/>
                </a:lnTo>
                <a:lnTo>
                  <a:pt x="8602796" y="3879389"/>
                </a:lnTo>
                <a:lnTo>
                  <a:pt x="8602796" y="3623103"/>
                </a:lnTo>
                <a:lnTo>
                  <a:pt x="8799366" y="3879389"/>
                </a:lnTo>
                <a:lnTo>
                  <a:pt x="8949654" y="3879389"/>
                </a:lnTo>
                <a:lnTo>
                  <a:pt x="8743630" y="3617131"/>
                </a:lnTo>
                <a:lnTo>
                  <a:pt x="8935720" y="3393689"/>
                </a:lnTo>
                <a:lnTo>
                  <a:pt x="8792399" y="3393689"/>
                </a:lnTo>
                <a:lnTo>
                  <a:pt x="8602796" y="3617628"/>
                </a:lnTo>
                <a:lnTo>
                  <a:pt x="8602796" y="3209560"/>
                </a:lnTo>
                <a:close/>
                <a:moveTo>
                  <a:pt x="6527314" y="3209560"/>
                </a:moveTo>
                <a:lnTo>
                  <a:pt x="6725874" y="3879389"/>
                </a:lnTo>
                <a:lnTo>
                  <a:pt x="6872181" y="3879389"/>
                </a:lnTo>
                <a:lnTo>
                  <a:pt x="7002067" y="3379257"/>
                </a:lnTo>
                <a:lnTo>
                  <a:pt x="7133445" y="3879389"/>
                </a:lnTo>
                <a:lnTo>
                  <a:pt x="7278757" y="3879389"/>
                </a:lnTo>
                <a:lnTo>
                  <a:pt x="7478810" y="3209560"/>
                </a:lnTo>
                <a:lnTo>
                  <a:pt x="7335986" y="3209560"/>
                </a:lnTo>
                <a:lnTo>
                  <a:pt x="7208589" y="3713176"/>
                </a:lnTo>
                <a:lnTo>
                  <a:pt x="7073727" y="3209560"/>
                </a:lnTo>
                <a:lnTo>
                  <a:pt x="6933392" y="3209560"/>
                </a:lnTo>
                <a:lnTo>
                  <a:pt x="6799525" y="3713176"/>
                </a:lnTo>
                <a:lnTo>
                  <a:pt x="6672129" y="3209560"/>
                </a:lnTo>
                <a:close/>
                <a:moveTo>
                  <a:pt x="6128385" y="3209560"/>
                </a:moveTo>
                <a:lnTo>
                  <a:pt x="6128385" y="3461368"/>
                </a:lnTo>
                <a:cubicBezTo>
                  <a:pt x="6114119" y="3438808"/>
                  <a:pt x="6094877" y="3420562"/>
                  <a:pt x="6070658" y="3406628"/>
                </a:cubicBezTo>
                <a:cubicBezTo>
                  <a:pt x="6046440" y="3392693"/>
                  <a:pt x="6017410" y="3385726"/>
                  <a:pt x="5983571" y="3385726"/>
                </a:cubicBezTo>
                <a:cubicBezTo>
                  <a:pt x="5945086" y="3385726"/>
                  <a:pt x="5910417" y="3394684"/>
                  <a:pt x="5879563" y="3412599"/>
                </a:cubicBezTo>
                <a:cubicBezTo>
                  <a:pt x="5848709" y="3430514"/>
                  <a:pt x="5824242" y="3457719"/>
                  <a:pt x="5806160" y="3494213"/>
                </a:cubicBezTo>
                <a:cubicBezTo>
                  <a:pt x="5788080" y="3530707"/>
                  <a:pt x="5779039" y="3576987"/>
                  <a:pt x="5779039" y="3633055"/>
                </a:cubicBezTo>
                <a:cubicBezTo>
                  <a:pt x="5779039" y="3691114"/>
                  <a:pt x="5787416" y="3738971"/>
                  <a:pt x="5804170" y="3776626"/>
                </a:cubicBezTo>
                <a:cubicBezTo>
                  <a:pt x="5820924" y="3814281"/>
                  <a:pt x="5843816" y="3842232"/>
                  <a:pt x="5872845" y="3860479"/>
                </a:cubicBezTo>
                <a:cubicBezTo>
                  <a:pt x="5901874" y="3878726"/>
                  <a:pt x="5934636" y="3887849"/>
                  <a:pt x="5971130" y="3887849"/>
                </a:cubicBezTo>
                <a:cubicBezTo>
                  <a:pt x="6007624" y="3887849"/>
                  <a:pt x="6038643" y="3880882"/>
                  <a:pt x="6064189" y="3866948"/>
                </a:cubicBezTo>
                <a:cubicBezTo>
                  <a:pt x="6089735" y="3853014"/>
                  <a:pt x="6111133" y="3834104"/>
                  <a:pt x="6128385" y="3810217"/>
                </a:cubicBezTo>
                <a:lnTo>
                  <a:pt x="6133859" y="3879389"/>
                </a:lnTo>
                <a:lnTo>
                  <a:pt x="6260261" y="3879389"/>
                </a:lnTo>
                <a:lnTo>
                  <a:pt x="6260261" y="3209560"/>
                </a:lnTo>
                <a:close/>
                <a:moveTo>
                  <a:pt x="4018268" y="3209560"/>
                </a:moveTo>
                <a:lnTo>
                  <a:pt x="4018268" y="3710190"/>
                </a:lnTo>
                <a:cubicBezTo>
                  <a:pt x="4018268" y="3750002"/>
                  <a:pt x="4023576" y="3782266"/>
                  <a:pt x="4034192" y="3806982"/>
                </a:cubicBezTo>
                <a:cubicBezTo>
                  <a:pt x="4044808" y="3831698"/>
                  <a:pt x="4063553" y="3849945"/>
                  <a:pt x="4090426" y="3861723"/>
                </a:cubicBezTo>
                <a:cubicBezTo>
                  <a:pt x="4117299" y="3873500"/>
                  <a:pt x="4155452" y="3879389"/>
                  <a:pt x="4204884" y="3879389"/>
                </a:cubicBezTo>
                <a:lnTo>
                  <a:pt x="4239222" y="3879389"/>
                </a:lnTo>
                <a:lnTo>
                  <a:pt x="4239222" y="3776377"/>
                </a:lnTo>
                <a:lnTo>
                  <a:pt x="4208865" y="3776377"/>
                </a:lnTo>
                <a:cubicBezTo>
                  <a:pt x="4183320" y="3776377"/>
                  <a:pt x="4167063" y="3770405"/>
                  <a:pt x="4160096" y="3758462"/>
                </a:cubicBezTo>
                <a:cubicBezTo>
                  <a:pt x="4153129" y="3746518"/>
                  <a:pt x="4149646" y="3727774"/>
                  <a:pt x="4149646" y="3702228"/>
                </a:cubicBezTo>
                <a:lnTo>
                  <a:pt x="4149646" y="3209560"/>
                </a:lnTo>
                <a:close/>
                <a:moveTo>
                  <a:pt x="2813002" y="3209560"/>
                </a:moveTo>
                <a:lnTo>
                  <a:pt x="2813002" y="3879389"/>
                </a:lnTo>
                <a:lnTo>
                  <a:pt x="2952840" y="3879389"/>
                </a:lnTo>
                <a:lnTo>
                  <a:pt x="2952840" y="3623103"/>
                </a:lnTo>
                <a:lnTo>
                  <a:pt x="3061824" y="3623103"/>
                </a:lnTo>
                <a:cubicBezTo>
                  <a:pt x="3087701" y="3623103"/>
                  <a:pt x="3108022" y="3627664"/>
                  <a:pt x="3122785" y="3636788"/>
                </a:cubicBezTo>
                <a:cubicBezTo>
                  <a:pt x="3137548" y="3645911"/>
                  <a:pt x="3149243" y="3659762"/>
                  <a:pt x="3157869" y="3678341"/>
                </a:cubicBezTo>
                <a:cubicBezTo>
                  <a:pt x="3166495" y="3696920"/>
                  <a:pt x="3174125" y="3720807"/>
                  <a:pt x="3180761" y="3750002"/>
                </a:cubicBezTo>
                <a:lnTo>
                  <a:pt x="3212112" y="3879389"/>
                </a:lnTo>
                <a:lnTo>
                  <a:pt x="3358419" y="3879389"/>
                </a:lnTo>
                <a:lnTo>
                  <a:pt x="3314129" y="3722134"/>
                </a:lnTo>
                <a:cubicBezTo>
                  <a:pt x="3305503" y="3690616"/>
                  <a:pt x="3295965" y="3664075"/>
                  <a:pt x="3285515" y="3642511"/>
                </a:cubicBezTo>
                <a:cubicBezTo>
                  <a:pt x="3275064" y="3620946"/>
                  <a:pt x="3261379" y="3603777"/>
                  <a:pt x="3244459" y="3591004"/>
                </a:cubicBezTo>
                <a:cubicBezTo>
                  <a:pt x="3227539" y="3578232"/>
                  <a:pt x="3204979" y="3569689"/>
                  <a:pt x="3176779" y="3565376"/>
                </a:cubicBezTo>
                <a:cubicBezTo>
                  <a:pt x="3222894" y="3552769"/>
                  <a:pt x="3257315" y="3531702"/>
                  <a:pt x="3280040" y="3502175"/>
                </a:cubicBezTo>
                <a:cubicBezTo>
                  <a:pt x="3302766" y="3472648"/>
                  <a:pt x="3314129" y="3436652"/>
                  <a:pt x="3314129" y="3394186"/>
                </a:cubicBezTo>
                <a:cubicBezTo>
                  <a:pt x="3314129" y="3349398"/>
                  <a:pt x="3304259" y="3313485"/>
                  <a:pt x="3284519" y="3286446"/>
                </a:cubicBezTo>
                <a:cubicBezTo>
                  <a:pt x="3264780" y="3259408"/>
                  <a:pt x="3237990" y="3239834"/>
                  <a:pt x="3204150" y="3227724"/>
                </a:cubicBezTo>
                <a:cubicBezTo>
                  <a:pt x="3170310" y="3215615"/>
                  <a:pt x="3131825" y="3209560"/>
                  <a:pt x="3088697" y="32095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3E41D2-A920-8D03-6A2F-891F2436041A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D4912-39E7-AAB9-F4C1-1FE9F050B02E}"/>
              </a:ext>
            </a:extLst>
          </p:cNvPr>
          <p:cNvSpPr txBox="1"/>
          <p:nvPr/>
        </p:nvSpPr>
        <p:spPr>
          <a:xfrm>
            <a:off x="1347054" y="957829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Our Contributions: Overview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64B9C75E-C4E9-7DE0-F855-1508C3EB4686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68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82A035-B058-B20D-381E-D3C5069048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C2637A-39A5-F83B-B5A8-B3095232A6DE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FCCCDA-D1A0-8A46-55D1-010CDFC38946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61161-264B-C9ED-1033-3D6110A2E3AD}"/>
              </a:ext>
            </a:extLst>
          </p:cNvPr>
          <p:cNvSpPr/>
          <p:nvPr/>
        </p:nvSpPr>
        <p:spPr>
          <a:xfrm>
            <a:off x="1247351" y="-591571"/>
            <a:ext cx="3333886" cy="1870413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5CEB9A-8960-27E0-4545-95FE1AC0BBE0}"/>
              </a:ext>
            </a:extLst>
          </p:cNvPr>
          <p:cNvSpPr/>
          <p:nvPr/>
        </p:nvSpPr>
        <p:spPr>
          <a:xfrm>
            <a:off x="1247351" y="-591573"/>
            <a:ext cx="3333886" cy="1870413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36E3662E-7911-24D2-9C3A-F36E0EDBB8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0D5C47-8090-381A-A852-DF9BC53B18B8}"/>
              </a:ext>
            </a:extLst>
          </p:cNvPr>
          <p:cNvSpPr/>
          <p:nvPr/>
        </p:nvSpPr>
        <p:spPr>
          <a:xfrm>
            <a:off x="482091" y="-665460"/>
            <a:ext cx="4782636" cy="254968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622649" y="3654952"/>
                </a:moveTo>
                <a:lnTo>
                  <a:pt x="4622649" y="3733579"/>
                </a:lnTo>
                <a:cubicBezTo>
                  <a:pt x="4610042" y="3750168"/>
                  <a:pt x="4593205" y="3764931"/>
                  <a:pt x="4572139" y="3777870"/>
                </a:cubicBezTo>
                <a:cubicBezTo>
                  <a:pt x="4551071" y="3790809"/>
                  <a:pt x="4528097" y="3797278"/>
                  <a:pt x="4503214" y="3797278"/>
                </a:cubicBezTo>
                <a:cubicBezTo>
                  <a:pt x="4482978" y="3797278"/>
                  <a:pt x="4466472" y="3792301"/>
                  <a:pt x="4453700" y="3782349"/>
                </a:cubicBezTo>
                <a:cubicBezTo>
                  <a:pt x="4440926" y="3772396"/>
                  <a:pt x="4434540" y="3757135"/>
                  <a:pt x="4434540" y="3736565"/>
                </a:cubicBezTo>
                <a:cubicBezTo>
                  <a:pt x="4434540" y="3708034"/>
                  <a:pt x="4448473" y="3687382"/>
                  <a:pt x="4476342" y="3674609"/>
                </a:cubicBezTo>
                <a:cubicBezTo>
                  <a:pt x="4504210" y="3661836"/>
                  <a:pt x="4552979" y="3655283"/>
                  <a:pt x="4622649" y="3654952"/>
                </a:cubicBezTo>
                <a:close/>
                <a:moveTo>
                  <a:pt x="7738877" y="3486748"/>
                </a:moveTo>
                <a:cubicBezTo>
                  <a:pt x="7767741" y="3486748"/>
                  <a:pt x="7790384" y="3493549"/>
                  <a:pt x="7806806" y="3507151"/>
                </a:cubicBezTo>
                <a:cubicBezTo>
                  <a:pt x="7823228" y="3520754"/>
                  <a:pt x="7834840" y="3539001"/>
                  <a:pt x="7841641" y="3561892"/>
                </a:cubicBezTo>
                <a:cubicBezTo>
                  <a:pt x="7848442" y="3584784"/>
                  <a:pt x="7851843" y="3610164"/>
                  <a:pt x="7851843" y="3638032"/>
                </a:cubicBezTo>
                <a:cubicBezTo>
                  <a:pt x="7851843" y="3665236"/>
                  <a:pt x="7848442" y="3690119"/>
                  <a:pt x="7841641" y="3712678"/>
                </a:cubicBezTo>
                <a:cubicBezTo>
                  <a:pt x="7834840" y="3735238"/>
                  <a:pt x="7823228" y="3753236"/>
                  <a:pt x="7806806" y="3766673"/>
                </a:cubicBezTo>
                <a:cubicBezTo>
                  <a:pt x="7790384" y="3780109"/>
                  <a:pt x="7767741" y="3786827"/>
                  <a:pt x="7738877" y="3786827"/>
                </a:cubicBezTo>
                <a:cubicBezTo>
                  <a:pt x="7710677" y="3786827"/>
                  <a:pt x="7688532" y="3780109"/>
                  <a:pt x="7672442" y="3766673"/>
                </a:cubicBezTo>
                <a:cubicBezTo>
                  <a:pt x="7656352" y="3753236"/>
                  <a:pt x="7644988" y="3735238"/>
                  <a:pt x="7638353" y="3712678"/>
                </a:cubicBezTo>
                <a:cubicBezTo>
                  <a:pt x="7631718" y="3690119"/>
                  <a:pt x="7628400" y="3665236"/>
                  <a:pt x="7628400" y="3638032"/>
                </a:cubicBezTo>
                <a:cubicBezTo>
                  <a:pt x="7628400" y="3610164"/>
                  <a:pt x="7631718" y="3584784"/>
                  <a:pt x="7638353" y="3561892"/>
                </a:cubicBezTo>
                <a:cubicBezTo>
                  <a:pt x="7644988" y="3539001"/>
                  <a:pt x="7656352" y="3520754"/>
                  <a:pt x="7672442" y="3507151"/>
                </a:cubicBezTo>
                <a:cubicBezTo>
                  <a:pt x="7688532" y="3493549"/>
                  <a:pt x="7710677" y="3486748"/>
                  <a:pt x="7738877" y="3486748"/>
                </a:cubicBezTo>
                <a:close/>
                <a:moveTo>
                  <a:pt x="6016415" y="3485753"/>
                </a:moveTo>
                <a:cubicBezTo>
                  <a:pt x="6043620" y="3485753"/>
                  <a:pt x="6066511" y="3493881"/>
                  <a:pt x="6085090" y="3510137"/>
                </a:cubicBezTo>
                <a:cubicBezTo>
                  <a:pt x="6103669" y="3526394"/>
                  <a:pt x="6118100" y="3545470"/>
                  <a:pt x="6128385" y="3567366"/>
                </a:cubicBezTo>
                <a:lnTo>
                  <a:pt x="6128385" y="3709195"/>
                </a:lnTo>
                <a:cubicBezTo>
                  <a:pt x="6117769" y="3730096"/>
                  <a:pt x="6102342" y="3748343"/>
                  <a:pt x="6082104" y="3763936"/>
                </a:cubicBezTo>
                <a:cubicBezTo>
                  <a:pt x="6061867" y="3779529"/>
                  <a:pt x="6037814" y="3787325"/>
                  <a:pt x="6009946" y="3787325"/>
                </a:cubicBezTo>
                <a:cubicBezTo>
                  <a:pt x="5980087" y="3787325"/>
                  <a:pt x="5956615" y="3774718"/>
                  <a:pt x="5939529" y="3749504"/>
                </a:cubicBezTo>
                <a:cubicBezTo>
                  <a:pt x="5922443" y="3724290"/>
                  <a:pt x="5913900" y="3685474"/>
                  <a:pt x="5913900" y="3633055"/>
                </a:cubicBezTo>
                <a:cubicBezTo>
                  <a:pt x="5913900" y="3585282"/>
                  <a:pt x="5922858" y="3548788"/>
                  <a:pt x="5940773" y="3523574"/>
                </a:cubicBezTo>
                <a:cubicBezTo>
                  <a:pt x="5958689" y="3498360"/>
                  <a:pt x="5983903" y="3485753"/>
                  <a:pt x="6016415" y="3485753"/>
                </a:cubicBezTo>
                <a:close/>
                <a:moveTo>
                  <a:pt x="5447901" y="3477790"/>
                </a:moveTo>
                <a:cubicBezTo>
                  <a:pt x="5477760" y="3477790"/>
                  <a:pt x="5502227" y="3486167"/>
                  <a:pt x="5521303" y="3502921"/>
                </a:cubicBezTo>
                <a:cubicBezTo>
                  <a:pt x="5540380" y="3519675"/>
                  <a:pt x="5550416" y="3544972"/>
                  <a:pt x="5551411" y="3578812"/>
                </a:cubicBezTo>
                <a:lnTo>
                  <a:pt x="5340907" y="3578812"/>
                </a:lnTo>
                <a:cubicBezTo>
                  <a:pt x="5342899" y="3545968"/>
                  <a:pt x="5353597" y="3520920"/>
                  <a:pt x="5373005" y="3503668"/>
                </a:cubicBezTo>
                <a:cubicBezTo>
                  <a:pt x="5392414" y="3486416"/>
                  <a:pt x="5417379" y="3477790"/>
                  <a:pt x="5447901" y="3477790"/>
                </a:cubicBezTo>
                <a:close/>
                <a:moveTo>
                  <a:pt x="3666726" y="3477790"/>
                </a:moveTo>
                <a:cubicBezTo>
                  <a:pt x="3696585" y="3477790"/>
                  <a:pt x="3721052" y="3486167"/>
                  <a:pt x="3740129" y="3502921"/>
                </a:cubicBezTo>
                <a:cubicBezTo>
                  <a:pt x="3759205" y="3519675"/>
                  <a:pt x="3769241" y="3544972"/>
                  <a:pt x="3770236" y="3578812"/>
                </a:cubicBezTo>
                <a:lnTo>
                  <a:pt x="3559733" y="3578812"/>
                </a:lnTo>
                <a:cubicBezTo>
                  <a:pt x="3561723" y="3545968"/>
                  <a:pt x="3572423" y="3520920"/>
                  <a:pt x="3591831" y="3503668"/>
                </a:cubicBezTo>
                <a:cubicBezTo>
                  <a:pt x="3611239" y="3486416"/>
                  <a:pt x="3636204" y="3477790"/>
                  <a:pt x="3666726" y="3477790"/>
                </a:cubicBezTo>
                <a:close/>
                <a:moveTo>
                  <a:pt x="8376634" y="3387219"/>
                </a:moveTo>
                <a:cubicBezTo>
                  <a:pt x="8340803" y="3387219"/>
                  <a:pt x="8310281" y="3395016"/>
                  <a:pt x="8285067" y="3410608"/>
                </a:cubicBezTo>
                <a:cubicBezTo>
                  <a:pt x="8259853" y="3426201"/>
                  <a:pt x="8240943" y="3448595"/>
                  <a:pt x="8228336" y="3477790"/>
                </a:cubicBezTo>
                <a:lnTo>
                  <a:pt x="8225848" y="3393689"/>
                </a:lnTo>
                <a:lnTo>
                  <a:pt x="8099446" y="3393689"/>
                </a:lnTo>
                <a:lnTo>
                  <a:pt x="8099446" y="3879389"/>
                </a:lnTo>
                <a:lnTo>
                  <a:pt x="8231322" y="3879389"/>
                </a:lnTo>
                <a:lnTo>
                  <a:pt x="8231322" y="3556418"/>
                </a:lnTo>
                <a:cubicBezTo>
                  <a:pt x="8241938" y="3541489"/>
                  <a:pt x="8254545" y="3529794"/>
                  <a:pt x="8269143" y="3521334"/>
                </a:cubicBezTo>
                <a:cubicBezTo>
                  <a:pt x="8283740" y="3512874"/>
                  <a:pt x="8299997" y="3506903"/>
                  <a:pt x="8317912" y="3503419"/>
                </a:cubicBezTo>
                <a:cubicBezTo>
                  <a:pt x="8335827" y="3499936"/>
                  <a:pt x="8354571" y="3498194"/>
                  <a:pt x="8374146" y="3498194"/>
                </a:cubicBezTo>
                <a:lnTo>
                  <a:pt x="8386587" y="3498194"/>
                </a:lnTo>
                <a:lnTo>
                  <a:pt x="8386587" y="3387219"/>
                </a:lnTo>
                <a:close/>
                <a:moveTo>
                  <a:pt x="5447901" y="3386224"/>
                </a:moveTo>
                <a:cubicBezTo>
                  <a:pt x="5395814" y="3386224"/>
                  <a:pt x="5351938" y="3396260"/>
                  <a:pt x="5316274" y="3416331"/>
                </a:cubicBezTo>
                <a:cubicBezTo>
                  <a:pt x="5280610" y="3436403"/>
                  <a:pt x="5253571" y="3465018"/>
                  <a:pt x="5235158" y="3502175"/>
                </a:cubicBezTo>
                <a:cubicBezTo>
                  <a:pt x="5216745" y="3539332"/>
                  <a:pt x="5207539" y="3583623"/>
                  <a:pt x="5207539" y="3635046"/>
                </a:cubicBezTo>
                <a:cubicBezTo>
                  <a:pt x="5207539" y="3688128"/>
                  <a:pt x="5216994" y="3733579"/>
                  <a:pt x="5235904" y="3771400"/>
                </a:cubicBezTo>
                <a:cubicBezTo>
                  <a:pt x="5254815" y="3809221"/>
                  <a:pt x="5282683" y="3838168"/>
                  <a:pt x="5319509" y="3858239"/>
                </a:cubicBezTo>
                <a:cubicBezTo>
                  <a:pt x="5356334" y="3878311"/>
                  <a:pt x="5401786" y="3888347"/>
                  <a:pt x="5455863" y="3888347"/>
                </a:cubicBezTo>
                <a:cubicBezTo>
                  <a:pt x="5499988" y="3888347"/>
                  <a:pt x="5538555" y="3882126"/>
                  <a:pt x="5571566" y="3869685"/>
                </a:cubicBezTo>
                <a:cubicBezTo>
                  <a:pt x="5604576" y="3857244"/>
                  <a:pt x="5630619" y="3838416"/>
                  <a:pt x="5649696" y="3813203"/>
                </a:cubicBezTo>
                <a:cubicBezTo>
                  <a:pt x="5668773" y="3787989"/>
                  <a:pt x="5679139" y="3756471"/>
                  <a:pt x="5680798" y="3718650"/>
                </a:cubicBezTo>
                <a:lnTo>
                  <a:pt x="5550913" y="3718650"/>
                </a:lnTo>
                <a:cubicBezTo>
                  <a:pt x="5550582" y="3743201"/>
                  <a:pt x="5541790" y="3761696"/>
                  <a:pt x="5524538" y="3774137"/>
                </a:cubicBezTo>
                <a:cubicBezTo>
                  <a:pt x="5507286" y="3786579"/>
                  <a:pt x="5484396" y="3792799"/>
                  <a:pt x="5455863" y="3792799"/>
                </a:cubicBezTo>
                <a:cubicBezTo>
                  <a:pt x="5428327" y="3792799"/>
                  <a:pt x="5406099" y="3786744"/>
                  <a:pt x="5389179" y="3774635"/>
                </a:cubicBezTo>
                <a:cubicBezTo>
                  <a:pt x="5372259" y="3762526"/>
                  <a:pt x="5359901" y="3746518"/>
                  <a:pt x="5352104" y="3726612"/>
                </a:cubicBezTo>
                <a:cubicBezTo>
                  <a:pt x="5344308" y="3706707"/>
                  <a:pt x="5340078" y="3685308"/>
                  <a:pt x="5339414" y="3662416"/>
                </a:cubicBezTo>
                <a:lnTo>
                  <a:pt x="5680301" y="3662416"/>
                </a:lnTo>
                <a:cubicBezTo>
                  <a:pt x="5680964" y="3658767"/>
                  <a:pt x="5681463" y="3653542"/>
                  <a:pt x="5681794" y="3646741"/>
                </a:cubicBezTo>
                <a:cubicBezTo>
                  <a:pt x="5682126" y="3639939"/>
                  <a:pt x="5682291" y="3634548"/>
                  <a:pt x="5682291" y="3630567"/>
                </a:cubicBezTo>
                <a:cubicBezTo>
                  <a:pt x="5682291" y="3552271"/>
                  <a:pt x="5661307" y="3491973"/>
                  <a:pt x="5619339" y="3449674"/>
                </a:cubicBezTo>
                <a:cubicBezTo>
                  <a:pt x="5577371" y="3407374"/>
                  <a:pt x="5520225" y="3386224"/>
                  <a:pt x="5447901" y="3386224"/>
                </a:cubicBezTo>
                <a:close/>
                <a:moveTo>
                  <a:pt x="4543026" y="3386224"/>
                </a:moveTo>
                <a:cubicBezTo>
                  <a:pt x="4500892" y="3386224"/>
                  <a:pt x="4463818" y="3391532"/>
                  <a:pt x="4431803" y="3402149"/>
                </a:cubicBezTo>
                <a:cubicBezTo>
                  <a:pt x="4399788" y="3412765"/>
                  <a:pt x="4374739" y="3430182"/>
                  <a:pt x="4356658" y="3454401"/>
                </a:cubicBezTo>
                <a:cubicBezTo>
                  <a:pt x="4338577" y="3478620"/>
                  <a:pt x="4329537" y="3511464"/>
                  <a:pt x="4329537" y="3552935"/>
                </a:cubicBezTo>
                <a:lnTo>
                  <a:pt x="4452952" y="3552935"/>
                </a:lnTo>
                <a:cubicBezTo>
                  <a:pt x="4452952" y="3525067"/>
                  <a:pt x="4461413" y="3504912"/>
                  <a:pt x="4478332" y="3492471"/>
                </a:cubicBezTo>
                <a:cubicBezTo>
                  <a:pt x="4495252" y="3480030"/>
                  <a:pt x="4516817" y="3473809"/>
                  <a:pt x="4543026" y="3473809"/>
                </a:cubicBezTo>
                <a:cubicBezTo>
                  <a:pt x="4566913" y="3473809"/>
                  <a:pt x="4586404" y="3479615"/>
                  <a:pt x="4601499" y="3491227"/>
                </a:cubicBezTo>
                <a:cubicBezTo>
                  <a:pt x="4616594" y="3502838"/>
                  <a:pt x="4624142" y="3524403"/>
                  <a:pt x="4624142" y="3555921"/>
                </a:cubicBezTo>
                <a:lnTo>
                  <a:pt x="4624142" y="3581798"/>
                </a:lnTo>
                <a:cubicBezTo>
                  <a:pt x="4560112" y="3583125"/>
                  <a:pt x="4503961" y="3587853"/>
                  <a:pt x="4455689" y="3595981"/>
                </a:cubicBezTo>
                <a:cubicBezTo>
                  <a:pt x="4407418" y="3604109"/>
                  <a:pt x="4369846" y="3619536"/>
                  <a:pt x="4342973" y="3642262"/>
                </a:cubicBezTo>
                <a:cubicBezTo>
                  <a:pt x="4316100" y="3664988"/>
                  <a:pt x="4302664" y="3698744"/>
                  <a:pt x="4302664" y="3743532"/>
                </a:cubicBezTo>
                <a:cubicBezTo>
                  <a:pt x="4302664" y="3775713"/>
                  <a:pt x="4310046" y="3802503"/>
                  <a:pt x="4324809" y="3823902"/>
                </a:cubicBezTo>
                <a:cubicBezTo>
                  <a:pt x="4339573" y="3845301"/>
                  <a:pt x="4358898" y="3861308"/>
                  <a:pt x="4382785" y="3871925"/>
                </a:cubicBezTo>
                <a:cubicBezTo>
                  <a:pt x="4406672" y="3882541"/>
                  <a:pt x="4432383" y="3887849"/>
                  <a:pt x="4459920" y="3887849"/>
                </a:cubicBezTo>
                <a:cubicBezTo>
                  <a:pt x="4495418" y="3887849"/>
                  <a:pt x="4526770" y="3881794"/>
                  <a:pt x="4553974" y="3869685"/>
                </a:cubicBezTo>
                <a:cubicBezTo>
                  <a:pt x="4581179" y="3857576"/>
                  <a:pt x="4605066" y="3839743"/>
                  <a:pt x="4625635" y="3816188"/>
                </a:cubicBezTo>
                <a:lnTo>
                  <a:pt x="4629616" y="3879389"/>
                </a:lnTo>
                <a:lnTo>
                  <a:pt x="4753032" y="3879389"/>
                </a:lnTo>
                <a:lnTo>
                  <a:pt x="4753032" y="3553432"/>
                </a:lnTo>
                <a:cubicBezTo>
                  <a:pt x="4753032" y="3520920"/>
                  <a:pt x="4747890" y="3493798"/>
                  <a:pt x="4737606" y="3472067"/>
                </a:cubicBezTo>
                <a:cubicBezTo>
                  <a:pt x="4727320" y="3450337"/>
                  <a:pt x="4712806" y="3433168"/>
                  <a:pt x="4694061" y="3420562"/>
                </a:cubicBezTo>
                <a:cubicBezTo>
                  <a:pt x="4675316" y="3407954"/>
                  <a:pt x="4653171" y="3399080"/>
                  <a:pt x="4627625" y="3393937"/>
                </a:cubicBezTo>
                <a:cubicBezTo>
                  <a:pt x="4602080" y="3388795"/>
                  <a:pt x="4573880" y="3386224"/>
                  <a:pt x="4543026" y="3386224"/>
                </a:cubicBezTo>
                <a:close/>
                <a:moveTo>
                  <a:pt x="3666726" y="3386224"/>
                </a:moveTo>
                <a:cubicBezTo>
                  <a:pt x="3614640" y="3386224"/>
                  <a:pt x="3570764" y="3396260"/>
                  <a:pt x="3535099" y="3416331"/>
                </a:cubicBezTo>
                <a:cubicBezTo>
                  <a:pt x="3499435" y="3436403"/>
                  <a:pt x="3472396" y="3465018"/>
                  <a:pt x="3453984" y="3502175"/>
                </a:cubicBezTo>
                <a:cubicBezTo>
                  <a:pt x="3435571" y="3539332"/>
                  <a:pt x="3426364" y="3583623"/>
                  <a:pt x="3426364" y="3635046"/>
                </a:cubicBezTo>
                <a:cubicBezTo>
                  <a:pt x="3426364" y="3688128"/>
                  <a:pt x="3435819" y="3733579"/>
                  <a:pt x="3454730" y="3771400"/>
                </a:cubicBezTo>
                <a:cubicBezTo>
                  <a:pt x="3473640" y="3809221"/>
                  <a:pt x="3501508" y="3838168"/>
                  <a:pt x="3538334" y="3858239"/>
                </a:cubicBezTo>
                <a:cubicBezTo>
                  <a:pt x="3575160" y="3878311"/>
                  <a:pt x="3620611" y="3888347"/>
                  <a:pt x="3674688" y="3888347"/>
                </a:cubicBezTo>
                <a:cubicBezTo>
                  <a:pt x="3718813" y="3888347"/>
                  <a:pt x="3757381" y="3882126"/>
                  <a:pt x="3790391" y="3869685"/>
                </a:cubicBezTo>
                <a:cubicBezTo>
                  <a:pt x="3823401" y="3857244"/>
                  <a:pt x="3849445" y="3838416"/>
                  <a:pt x="3868521" y="3813203"/>
                </a:cubicBezTo>
                <a:cubicBezTo>
                  <a:pt x="3887597" y="3787989"/>
                  <a:pt x="3897965" y="3756471"/>
                  <a:pt x="3899623" y="3718650"/>
                </a:cubicBezTo>
                <a:lnTo>
                  <a:pt x="3769739" y="3718650"/>
                </a:lnTo>
                <a:cubicBezTo>
                  <a:pt x="3769407" y="3743201"/>
                  <a:pt x="3760615" y="3761696"/>
                  <a:pt x="3743363" y="3774137"/>
                </a:cubicBezTo>
                <a:cubicBezTo>
                  <a:pt x="3726112" y="3786579"/>
                  <a:pt x="3703220" y="3792799"/>
                  <a:pt x="3674688" y="3792799"/>
                </a:cubicBezTo>
                <a:cubicBezTo>
                  <a:pt x="3647152" y="3792799"/>
                  <a:pt x="3624924" y="3786744"/>
                  <a:pt x="3608004" y="3774635"/>
                </a:cubicBezTo>
                <a:cubicBezTo>
                  <a:pt x="3591084" y="3762526"/>
                  <a:pt x="3578726" y="3746518"/>
                  <a:pt x="3570930" y="3726612"/>
                </a:cubicBezTo>
                <a:cubicBezTo>
                  <a:pt x="3563133" y="3706707"/>
                  <a:pt x="3558903" y="3685308"/>
                  <a:pt x="3558240" y="3662416"/>
                </a:cubicBezTo>
                <a:lnTo>
                  <a:pt x="3899126" y="3662416"/>
                </a:lnTo>
                <a:cubicBezTo>
                  <a:pt x="3899790" y="3658767"/>
                  <a:pt x="3900287" y="3653542"/>
                  <a:pt x="3900619" y="3646741"/>
                </a:cubicBezTo>
                <a:cubicBezTo>
                  <a:pt x="3900951" y="3639939"/>
                  <a:pt x="3901116" y="3634548"/>
                  <a:pt x="3901116" y="3630567"/>
                </a:cubicBezTo>
                <a:cubicBezTo>
                  <a:pt x="3901116" y="3552271"/>
                  <a:pt x="3880132" y="3491973"/>
                  <a:pt x="3838164" y="3449674"/>
                </a:cubicBezTo>
                <a:cubicBezTo>
                  <a:pt x="3796197" y="3407374"/>
                  <a:pt x="3739051" y="3386224"/>
                  <a:pt x="3666726" y="3386224"/>
                </a:cubicBezTo>
                <a:close/>
                <a:moveTo>
                  <a:pt x="9194421" y="3385726"/>
                </a:moveTo>
                <a:cubicBezTo>
                  <a:pt x="9168876" y="3385726"/>
                  <a:pt x="9143910" y="3388215"/>
                  <a:pt x="9119526" y="3393191"/>
                </a:cubicBezTo>
                <a:cubicBezTo>
                  <a:pt x="9095141" y="3398168"/>
                  <a:pt x="9073244" y="3406047"/>
                  <a:pt x="9053836" y="3416829"/>
                </a:cubicBezTo>
                <a:cubicBezTo>
                  <a:pt x="9034428" y="3427611"/>
                  <a:pt x="9018918" y="3441794"/>
                  <a:pt x="9007306" y="3459378"/>
                </a:cubicBezTo>
                <a:cubicBezTo>
                  <a:pt x="8995695" y="3476961"/>
                  <a:pt x="8989889" y="3498360"/>
                  <a:pt x="8989889" y="3523574"/>
                </a:cubicBezTo>
                <a:cubicBezTo>
                  <a:pt x="8989889" y="3555755"/>
                  <a:pt x="8997520" y="3581715"/>
                  <a:pt x="9012781" y="3601455"/>
                </a:cubicBezTo>
                <a:cubicBezTo>
                  <a:pt x="9028042" y="3621195"/>
                  <a:pt x="9049192" y="3636954"/>
                  <a:pt x="9076230" y="3648731"/>
                </a:cubicBezTo>
                <a:cubicBezTo>
                  <a:pt x="9103269" y="3660509"/>
                  <a:pt x="9134040" y="3670545"/>
                  <a:pt x="9168544" y="3678839"/>
                </a:cubicBezTo>
                <a:cubicBezTo>
                  <a:pt x="9209682" y="3688128"/>
                  <a:pt x="9238462" y="3697251"/>
                  <a:pt x="9254884" y="3706209"/>
                </a:cubicBezTo>
                <a:cubicBezTo>
                  <a:pt x="9271307" y="3715167"/>
                  <a:pt x="9279518" y="3728769"/>
                  <a:pt x="9279518" y="3747016"/>
                </a:cubicBezTo>
                <a:cubicBezTo>
                  <a:pt x="9279518" y="3766258"/>
                  <a:pt x="9272551" y="3779943"/>
                  <a:pt x="9258617" y="3788072"/>
                </a:cubicBezTo>
                <a:cubicBezTo>
                  <a:pt x="9244683" y="3796200"/>
                  <a:pt x="9225109" y="3800264"/>
                  <a:pt x="9199895" y="3800264"/>
                </a:cubicBezTo>
                <a:cubicBezTo>
                  <a:pt x="9174350" y="3800264"/>
                  <a:pt x="9152038" y="3794956"/>
                  <a:pt x="9132962" y="3784339"/>
                </a:cubicBezTo>
                <a:cubicBezTo>
                  <a:pt x="9113886" y="3773723"/>
                  <a:pt x="9104348" y="3754812"/>
                  <a:pt x="9104348" y="3727608"/>
                </a:cubicBezTo>
                <a:lnTo>
                  <a:pt x="8981927" y="3727608"/>
                </a:lnTo>
                <a:cubicBezTo>
                  <a:pt x="8981927" y="3758793"/>
                  <a:pt x="8988064" y="3784837"/>
                  <a:pt x="9000340" y="3805738"/>
                </a:cubicBezTo>
                <a:cubicBezTo>
                  <a:pt x="9012615" y="3826639"/>
                  <a:pt x="9029203" y="3843144"/>
                  <a:pt x="9050104" y="3855253"/>
                </a:cubicBezTo>
                <a:cubicBezTo>
                  <a:pt x="9071005" y="3867363"/>
                  <a:pt x="9094394" y="3875906"/>
                  <a:pt x="9120272" y="3880882"/>
                </a:cubicBezTo>
                <a:cubicBezTo>
                  <a:pt x="9146150" y="3885859"/>
                  <a:pt x="9172524" y="3888347"/>
                  <a:pt x="9199398" y="3888347"/>
                </a:cubicBezTo>
                <a:cubicBezTo>
                  <a:pt x="9226602" y="3888347"/>
                  <a:pt x="9252894" y="3885527"/>
                  <a:pt x="9278274" y="3879887"/>
                </a:cubicBezTo>
                <a:cubicBezTo>
                  <a:pt x="9303654" y="3874247"/>
                  <a:pt x="9326214" y="3865206"/>
                  <a:pt x="9345954" y="3852765"/>
                </a:cubicBezTo>
                <a:cubicBezTo>
                  <a:pt x="9365694" y="3840324"/>
                  <a:pt x="9381452" y="3823985"/>
                  <a:pt x="9393230" y="3803747"/>
                </a:cubicBezTo>
                <a:cubicBezTo>
                  <a:pt x="9405008" y="3783510"/>
                  <a:pt x="9410896" y="3758793"/>
                  <a:pt x="9410896" y="3729598"/>
                </a:cubicBezTo>
                <a:cubicBezTo>
                  <a:pt x="9410896" y="3698413"/>
                  <a:pt x="9403597" y="3673033"/>
                  <a:pt x="9389000" y="3653459"/>
                </a:cubicBezTo>
                <a:cubicBezTo>
                  <a:pt x="9374402" y="3633885"/>
                  <a:pt x="9354662" y="3618292"/>
                  <a:pt x="9329780" y="3606680"/>
                </a:cubicBezTo>
                <a:cubicBezTo>
                  <a:pt x="9304898" y="3595069"/>
                  <a:pt x="9276698" y="3585613"/>
                  <a:pt x="9245180" y="3578315"/>
                </a:cubicBezTo>
                <a:cubicBezTo>
                  <a:pt x="9215322" y="3571679"/>
                  <a:pt x="9191270" y="3565459"/>
                  <a:pt x="9173022" y="3559653"/>
                </a:cubicBezTo>
                <a:cubicBezTo>
                  <a:pt x="9154775" y="3553847"/>
                  <a:pt x="9141505" y="3547544"/>
                  <a:pt x="9133210" y="3540742"/>
                </a:cubicBezTo>
                <a:cubicBezTo>
                  <a:pt x="9124916" y="3533941"/>
                  <a:pt x="9120770" y="3526062"/>
                  <a:pt x="9120770" y="3517104"/>
                </a:cubicBezTo>
                <a:cubicBezTo>
                  <a:pt x="9120770" y="3501843"/>
                  <a:pt x="9127322" y="3490895"/>
                  <a:pt x="9140426" y="3484260"/>
                </a:cubicBezTo>
                <a:cubicBezTo>
                  <a:pt x="9153531" y="3477625"/>
                  <a:pt x="9171530" y="3474307"/>
                  <a:pt x="9194421" y="3474307"/>
                </a:cubicBezTo>
                <a:cubicBezTo>
                  <a:pt x="9215654" y="3474307"/>
                  <a:pt x="9234150" y="3479117"/>
                  <a:pt x="9249908" y="3488739"/>
                </a:cubicBezTo>
                <a:cubicBezTo>
                  <a:pt x="9265667" y="3498360"/>
                  <a:pt x="9273546" y="3515611"/>
                  <a:pt x="9273546" y="3540494"/>
                </a:cubicBezTo>
                <a:lnTo>
                  <a:pt x="9395966" y="3540494"/>
                </a:lnTo>
                <a:cubicBezTo>
                  <a:pt x="9395966" y="3510635"/>
                  <a:pt x="9390160" y="3485753"/>
                  <a:pt x="9378549" y="3465847"/>
                </a:cubicBezTo>
                <a:cubicBezTo>
                  <a:pt x="9366938" y="3445941"/>
                  <a:pt x="9351510" y="3430100"/>
                  <a:pt x="9332268" y="3418322"/>
                </a:cubicBezTo>
                <a:cubicBezTo>
                  <a:pt x="9313026" y="3406545"/>
                  <a:pt x="9291462" y="3398168"/>
                  <a:pt x="9267574" y="3393191"/>
                </a:cubicBezTo>
                <a:cubicBezTo>
                  <a:pt x="9243688" y="3388215"/>
                  <a:pt x="9219303" y="3385726"/>
                  <a:pt x="9194421" y="3385726"/>
                </a:cubicBezTo>
                <a:close/>
                <a:moveTo>
                  <a:pt x="7738877" y="3385229"/>
                </a:moveTo>
                <a:cubicBezTo>
                  <a:pt x="7689776" y="3385229"/>
                  <a:pt x="7646730" y="3395099"/>
                  <a:pt x="7609739" y="3414838"/>
                </a:cubicBezTo>
                <a:cubicBezTo>
                  <a:pt x="7572747" y="3434578"/>
                  <a:pt x="7544133" y="3463276"/>
                  <a:pt x="7523895" y="3500931"/>
                </a:cubicBezTo>
                <a:cubicBezTo>
                  <a:pt x="7503657" y="3538586"/>
                  <a:pt x="7493539" y="3584286"/>
                  <a:pt x="7493539" y="3638032"/>
                </a:cubicBezTo>
                <a:cubicBezTo>
                  <a:pt x="7493539" y="3690782"/>
                  <a:pt x="7503657" y="3735736"/>
                  <a:pt x="7523895" y="3772893"/>
                </a:cubicBezTo>
                <a:cubicBezTo>
                  <a:pt x="7544133" y="3810051"/>
                  <a:pt x="7572747" y="3838416"/>
                  <a:pt x="7609739" y="3857990"/>
                </a:cubicBezTo>
                <a:cubicBezTo>
                  <a:pt x="7646730" y="3877564"/>
                  <a:pt x="7689776" y="3887351"/>
                  <a:pt x="7738877" y="3887351"/>
                </a:cubicBezTo>
                <a:cubicBezTo>
                  <a:pt x="7788642" y="3887351"/>
                  <a:pt x="7832020" y="3877564"/>
                  <a:pt x="7869011" y="3857990"/>
                </a:cubicBezTo>
                <a:cubicBezTo>
                  <a:pt x="7906003" y="3838416"/>
                  <a:pt x="7934783" y="3810051"/>
                  <a:pt x="7955353" y="3772893"/>
                </a:cubicBezTo>
                <a:cubicBezTo>
                  <a:pt x="7975922" y="3735736"/>
                  <a:pt x="7986207" y="3690782"/>
                  <a:pt x="7986207" y="3638032"/>
                </a:cubicBezTo>
                <a:cubicBezTo>
                  <a:pt x="7986207" y="3584286"/>
                  <a:pt x="7975922" y="3538586"/>
                  <a:pt x="7955353" y="3500931"/>
                </a:cubicBezTo>
                <a:cubicBezTo>
                  <a:pt x="7934783" y="3463276"/>
                  <a:pt x="7906003" y="3434578"/>
                  <a:pt x="7869011" y="3414838"/>
                </a:cubicBezTo>
                <a:cubicBezTo>
                  <a:pt x="7832020" y="3395099"/>
                  <a:pt x="7788642" y="3385229"/>
                  <a:pt x="7738877" y="3385229"/>
                </a:cubicBezTo>
                <a:close/>
                <a:moveTo>
                  <a:pt x="2952840" y="3325511"/>
                </a:moveTo>
                <a:lnTo>
                  <a:pt x="3073269" y="3325511"/>
                </a:lnTo>
                <a:cubicBezTo>
                  <a:pt x="3102796" y="3325511"/>
                  <a:pt x="3126517" y="3332976"/>
                  <a:pt x="3144432" y="3347905"/>
                </a:cubicBezTo>
                <a:cubicBezTo>
                  <a:pt x="3162348" y="3362835"/>
                  <a:pt x="3171305" y="3385063"/>
                  <a:pt x="3171305" y="3414590"/>
                </a:cubicBezTo>
                <a:cubicBezTo>
                  <a:pt x="3171305" y="3434827"/>
                  <a:pt x="3166992" y="3451913"/>
                  <a:pt x="3158367" y="3465847"/>
                </a:cubicBezTo>
                <a:cubicBezTo>
                  <a:pt x="3149741" y="3479781"/>
                  <a:pt x="3137548" y="3490232"/>
                  <a:pt x="3121790" y="3497199"/>
                </a:cubicBezTo>
                <a:cubicBezTo>
                  <a:pt x="3106031" y="3504166"/>
                  <a:pt x="3087204" y="3507649"/>
                  <a:pt x="3065307" y="3507649"/>
                </a:cubicBezTo>
                <a:lnTo>
                  <a:pt x="2952840" y="3507649"/>
                </a:lnTo>
                <a:close/>
                <a:moveTo>
                  <a:pt x="4900898" y="3279230"/>
                </a:moveTo>
                <a:lnTo>
                  <a:pt x="4900898" y="3393689"/>
                </a:lnTo>
                <a:lnTo>
                  <a:pt x="4820279" y="3393689"/>
                </a:lnTo>
                <a:lnTo>
                  <a:pt x="4820279" y="3495208"/>
                </a:lnTo>
                <a:lnTo>
                  <a:pt x="4900898" y="3495208"/>
                </a:lnTo>
                <a:lnTo>
                  <a:pt x="4900898" y="3710190"/>
                </a:lnTo>
                <a:cubicBezTo>
                  <a:pt x="4900898" y="3750002"/>
                  <a:pt x="4906206" y="3782266"/>
                  <a:pt x="4916822" y="3806982"/>
                </a:cubicBezTo>
                <a:cubicBezTo>
                  <a:pt x="4927438" y="3831698"/>
                  <a:pt x="4946266" y="3849945"/>
                  <a:pt x="4973304" y="3861723"/>
                </a:cubicBezTo>
                <a:cubicBezTo>
                  <a:pt x="5000343" y="3873500"/>
                  <a:pt x="5038413" y="3879389"/>
                  <a:pt x="5087514" y="3879389"/>
                </a:cubicBezTo>
                <a:lnTo>
                  <a:pt x="5138771" y="3879389"/>
                </a:lnTo>
                <a:lnTo>
                  <a:pt x="5138771" y="3777372"/>
                </a:lnTo>
                <a:lnTo>
                  <a:pt x="5091992" y="3777372"/>
                </a:lnTo>
                <a:cubicBezTo>
                  <a:pt x="5066778" y="3777372"/>
                  <a:pt x="5050605" y="3771235"/>
                  <a:pt x="5043472" y="3758959"/>
                </a:cubicBezTo>
                <a:cubicBezTo>
                  <a:pt x="5036339" y="3746684"/>
                  <a:pt x="5032773" y="3727774"/>
                  <a:pt x="5032773" y="3702228"/>
                </a:cubicBezTo>
                <a:lnTo>
                  <a:pt x="5032773" y="3495208"/>
                </a:lnTo>
                <a:lnTo>
                  <a:pt x="5138771" y="3495208"/>
                </a:lnTo>
                <a:lnTo>
                  <a:pt x="5138771" y="3393689"/>
                </a:lnTo>
                <a:lnTo>
                  <a:pt x="5032773" y="3393689"/>
                </a:lnTo>
                <a:lnTo>
                  <a:pt x="5032773" y="3279230"/>
                </a:lnTo>
                <a:close/>
                <a:moveTo>
                  <a:pt x="8470921" y="3209560"/>
                </a:moveTo>
                <a:lnTo>
                  <a:pt x="8470921" y="3879389"/>
                </a:lnTo>
                <a:lnTo>
                  <a:pt x="8602796" y="3879389"/>
                </a:lnTo>
                <a:lnTo>
                  <a:pt x="8602796" y="3623103"/>
                </a:lnTo>
                <a:lnTo>
                  <a:pt x="8799366" y="3879389"/>
                </a:lnTo>
                <a:lnTo>
                  <a:pt x="8949654" y="3879389"/>
                </a:lnTo>
                <a:lnTo>
                  <a:pt x="8743630" y="3617131"/>
                </a:lnTo>
                <a:lnTo>
                  <a:pt x="8935720" y="3393689"/>
                </a:lnTo>
                <a:lnTo>
                  <a:pt x="8792399" y="3393689"/>
                </a:lnTo>
                <a:lnTo>
                  <a:pt x="8602796" y="3617628"/>
                </a:lnTo>
                <a:lnTo>
                  <a:pt x="8602796" y="3209560"/>
                </a:lnTo>
                <a:close/>
                <a:moveTo>
                  <a:pt x="6527314" y="3209560"/>
                </a:moveTo>
                <a:lnTo>
                  <a:pt x="6725874" y="3879389"/>
                </a:lnTo>
                <a:lnTo>
                  <a:pt x="6872181" y="3879389"/>
                </a:lnTo>
                <a:lnTo>
                  <a:pt x="7002067" y="3379257"/>
                </a:lnTo>
                <a:lnTo>
                  <a:pt x="7133445" y="3879389"/>
                </a:lnTo>
                <a:lnTo>
                  <a:pt x="7278757" y="3879389"/>
                </a:lnTo>
                <a:lnTo>
                  <a:pt x="7478810" y="3209560"/>
                </a:lnTo>
                <a:lnTo>
                  <a:pt x="7335986" y="3209560"/>
                </a:lnTo>
                <a:lnTo>
                  <a:pt x="7208589" y="3713176"/>
                </a:lnTo>
                <a:lnTo>
                  <a:pt x="7073727" y="3209560"/>
                </a:lnTo>
                <a:lnTo>
                  <a:pt x="6933392" y="3209560"/>
                </a:lnTo>
                <a:lnTo>
                  <a:pt x="6799525" y="3713176"/>
                </a:lnTo>
                <a:lnTo>
                  <a:pt x="6672129" y="3209560"/>
                </a:lnTo>
                <a:close/>
                <a:moveTo>
                  <a:pt x="6128385" y="3209560"/>
                </a:moveTo>
                <a:lnTo>
                  <a:pt x="6128385" y="3461368"/>
                </a:lnTo>
                <a:cubicBezTo>
                  <a:pt x="6114119" y="3438808"/>
                  <a:pt x="6094877" y="3420562"/>
                  <a:pt x="6070658" y="3406628"/>
                </a:cubicBezTo>
                <a:cubicBezTo>
                  <a:pt x="6046440" y="3392693"/>
                  <a:pt x="6017410" y="3385726"/>
                  <a:pt x="5983571" y="3385726"/>
                </a:cubicBezTo>
                <a:cubicBezTo>
                  <a:pt x="5945086" y="3385726"/>
                  <a:pt x="5910417" y="3394684"/>
                  <a:pt x="5879563" y="3412599"/>
                </a:cubicBezTo>
                <a:cubicBezTo>
                  <a:pt x="5848709" y="3430514"/>
                  <a:pt x="5824242" y="3457719"/>
                  <a:pt x="5806160" y="3494213"/>
                </a:cubicBezTo>
                <a:cubicBezTo>
                  <a:pt x="5788080" y="3530707"/>
                  <a:pt x="5779039" y="3576987"/>
                  <a:pt x="5779039" y="3633055"/>
                </a:cubicBezTo>
                <a:cubicBezTo>
                  <a:pt x="5779039" y="3691114"/>
                  <a:pt x="5787416" y="3738971"/>
                  <a:pt x="5804170" y="3776626"/>
                </a:cubicBezTo>
                <a:cubicBezTo>
                  <a:pt x="5820924" y="3814281"/>
                  <a:pt x="5843816" y="3842232"/>
                  <a:pt x="5872845" y="3860479"/>
                </a:cubicBezTo>
                <a:cubicBezTo>
                  <a:pt x="5901874" y="3878726"/>
                  <a:pt x="5934636" y="3887849"/>
                  <a:pt x="5971130" y="3887849"/>
                </a:cubicBezTo>
                <a:cubicBezTo>
                  <a:pt x="6007624" y="3887849"/>
                  <a:pt x="6038643" y="3880882"/>
                  <a:pt x="6064189" y="3866948"/>
                </a:cubicBezTo>
                <a:cubicBezTo>
                  <a:pt x="6089735" y="3853014"/>
                  <a:pt x="6111133" y="3834104"/>
                  <a:pt x="6128385" y="3810217"/>
                </a:cubicBezTo>
                <a:lnTo>
                  <a:pt x="6133859" y="3879389"/>
                </a:lnTo>
                <a:lnTo>
                  <a:pt x="6260261" y="3879389"/>
                </a:lnTo>
                <a:lnTo>
                  <a:pt x="6260261" y="3209560"/>
                </a:lnTo>
                <a:close/>
                <a:moveTo>
                  <a:pt x="4018268" y="3209560"/>
                </a:moveTo>
                <a:lnTo>
                  <a:pt x="4018268" y="3710190"/>
                </a:lnTo>
                <a:cubicBezTo>
                  <a:pt x="4018268" y="3750002"/>
                  <a:pt x="4023576" y="3782266"/>
                  <a:pt x="4034192" y="3806982"/>
                </a:cubicBezTo>
                <a:cubicBezTo>
                  <a:pt x="4044808" y="3831698"/>
                  <a:pt x="4063553" y="3849945"/>
                  <a:pt x="4090426" y="3861723"/>
                </a:cubicBezTo>
                <a:cubicBezTo>
                  <a:pt x="4117299" y="3873500"/>
                  <a:pt x="4155452" y="3879389"/>
                  <a:pt x="4204884" y="3879389"/>
                </a:cubicBezTo>
                <a:lnTo>
                  <a:pt x="4239222" y="3879389"/>
                </a:lnTo>
                <a:lnTo>
                  <a:pt x="4239222" y="3776377"/>
                </a:lnTo>
                <a:lnTo>
                  <a:pt x="4208865" y="3776377"/>
                </a:lnTo>
                <a:cubicBezTo>
                  <a:pt x="4183320" y="3776377"/>
                  <a:pt x="4167063" y="3770405"/>
                  <a:pt x="4160096" y="3758462"/>
                </a:cubicBezTo>
                <a:cubicBezTo>
                  <a:pt x="4153129" y="3746518"/>
                  <a:pt x="4149646" y="3727774"/>
                  <a:pt x="4149646" y="3702228"/>
                </a:cubicBezTo>
                <a:lnTo>
                  <a:pt x="4149646" y="3209560"/>
                </a:lnTo>
                <a:close/>
                <a:moveTo>
                  <a:pt x="2813002" y="3209560"/>
                </a:moveTo>
                <a:lnTo>
                  <a:pt x="2813002" y="3879389"/>
                </a:lnTo>
                <a:lnTo>
                  <a:pt x="2952840" y="3879389"/>
                </a:lnTo>
                <a:lnTo>
                  <a:pt x="2952840" y="3623103"/>
                </a:lnTo>
                <a:lnTo>
                  <a:pt x="3061824" y="3623103"/>
                </a:lnTo>
                <a:cubicBezTo>
                  <a:pt x="3087701" y="3623103"/>
                  <a:pt x="3108022" y="3627664"/>
                  <a:pt x="3122785" y="3636788"/>
                </a:cubicBezTo>
                <a:cubicBezTo>
                  <a:pt x="3137548" y="3645911"/>
                  <a:pt x="3149243" y="3659762"/>
                  <a:pt x="3157869" y="3678341"/>
                </a:cubicBezTo>
                <a:cubicBezTo>
                  <a:pt x="3166495" y="3696920"/>
                  <a:pt x="3174125" y="3720807"/>
                  <a:pt x="3180761" y="3750002"/>
                </a:cubicBezTo>
                <a:lnTo>
                  <a:pt x="3212112" y="3879389"/>
                </a:lnTo>
                <a:lnTo>
                  <a:pt x="3358419" y="3879389"/>
                </a:lnTo>
                <a:lnTo>
                  <a:pt x="3314129" y="3722134"/>
                </a:lnTo>
                <a:cubicBezTo>
                  <a:pt x="3305503" y="3690616"/>
                  <a:pt x="3295965" y="3664075"/>
                  <a:pt x="3285515" y="3642511"/>
                </a:cubicBezTo>
                <a:cubicBezTo>
                  <a:pt x="3275064" y="3620946"/>
                  <a:pt x="3261379" y="3603777"/>
                  <a:pt x="3244459" y="3591004"/>
                </a:cubicBezTo>
                <a:cubicBezTo>
                  <a:pt x="3227539" y="3578232"/>
                  <a:pt x="3204979" y="3569689"/>
                  <a:pt x="3176779" y="3565376"/>
                </a:cubicBezTo>
                <a:cubicBezTo>
                  <a:pt x="3222894" y="3552769"/>
                  <a:pt x="3257315" y="3531702"/>
                  <a:pt x="3280040" y="3502175"/>
                </a:cubicBezTo>
                <a:cubicBezTo>
                  <a:pt x="3302766" y="3472648"/>
                  <a:pt x="3314129" y="3436652"/>
                  <a:pt x="3314129" y="3394186"/>
                </a:cubicBezTo>
                <a:cubicBezTo>
                  <a:pt x="3314129" y="3349398"/>
                  <a:pt x="3304259" y="3313485"/>
                  <a:pt x="3284519" y="3286446"/>
                </a:cubicBezTo>
                <a:cubicBezTo>
                  <a:pt x="3264780" y="3259408"/>
                  <a:pt x="3237990" y="3239834"/>
                  <a:pt x="3204150" y="3227724"/>
                </a:cubicBezTo>
                <a:cubicBezTo>
                  <a:pt x="3170310" y="3215615"/>
                  <a:pt x="3131825" y="3209560"/>
                  <a:pt x="3088697" y="32095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66BE0-8B06-2249-6F8A-B15600C95032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F6152-A15F-1144-6B13-B757BC60DD63}"/>
              </a:ext>
            </a:extLst>
          </p:cNvPr>
          <p:cNvSpPr txBox="1"/>
          <p:nvPr/>
        </p:nvSpPr>
        <p:spPr>
          <a:xfrm>
            <a:off x="1347054" y="957829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Comparison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853E0C-DE9C-E3E6-4174-40097D7BE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334" y="1976234"/>
            <a:ext cx="9149258" cy="33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8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3EEEAE-CB8D-89CA-5ADF-EE8558C462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723408" y="3767795"/>
                </a:moveTo>
                <a:lnTo>
                  <a:pt x="6723408" y="3838339"/>
                </a:lnTo>
                <a:cubicBezTo>
                  <a:pt x="6712097" y="3853222"/>
                  <a:pt x="6696991" y="3866468"/>
                  <a:pt x="6678090" y="3878076"/>
                </a:cubicBezTo>
                <a:cubicBezTo>
                  <a:pt x="6659188" y="3889685"/>
                  <a:pt x="6638576" y="3895489"/>
                  <a:pt x="6616252" y="3895489"/>
                </a:cubicBezTo>
                <a:cubicBezTo>
                  <a:pt x="6598095" y="3895489"/>
                  <a:pt x="6583286" y="3891024"/>
                  <a:pt x="6571826" y="3882095"/>
                </a:cubicBezTo>
                <a:cubicBezTo>
                  <a:pt x="6560367" y="3873165"/>
                  <a:pt x="6554637" y="3859473"/>
                  <a:pt x="6554637" y="3841018"/>
                </a:cubicBezTo>
                <a:cubicBezTo>
                  <a:pt x="6554637" y="3815420"/>
                  <a:pt x="6567138" y="3796891"/>
                  <a:pt x="6592141" y="3785431"/>
                </a:cubicBezTo>
                <a:cubicBezTo>
                  <a:pt x="6617145" y="3773971"/>
                  <a:pt x="6660900" y="3768092"/>
                  <a:pt x="6723408" y="3767795"/>
                </a:cubicBezTo>
                <a:close/>
                <a:moveTo>
                  <a:pt x="7737820" y="3608846"/>
                </a:moveTo>
                <a:cubicBezTo>
                  <a:pt x="7764609" y="3608846"/>
                  <a:pt x="7786562" y="3616362"/>
                  <a:pt x="7803677" y="3631394"/>
                </a:cubicBezTo>
                <a:cubicBezTo>
                  <a:pt x="7820792" y="3646425"/>
                  <a:pt x="7829796" y="3669122"/>
                  <a:pt x="7830689" y="3699483"/>
                </a:cubicBezTo>
                <a:lnTo>
                  <a:pt x="7641826" y="3699483"/>
                </a:lnTo>
                <a:cubicBezTo>
                  <a:pt x="7643612" y="3670015"/>
                  <a:pt x="7653212" y="3647542"/>
                  <a:pt x="7670624" y="3632063"/>
                </a:cubicBezTo>
                <a:cubicBezTo>
                  <a:pt x="7688037" y="3616585"/>
                  <a:pt x="7710436" y="3608846"/>
                  <a:pt x="7737820" y="3608846"/>
                </a:cubicBezTo>
                <a:close/>
                <a:moveTo>
                  <a:pt x="4042120" y="3608846"/>
                </a:moveTo>
                <a:cubicBezTo>
                  <a:pt x="4068909" y="3608846"/>
                  <a:pt x="4090862" y="3616362"/>
                  <a:pt x="4107977" y="3631394"/>
                </a:cubicBezTo>
                <a:cubicBezTo>
                  <a:pt x="4125092" y="3646425"/>
                  <a:pt x="4134096" y="3669122"/>
                  <a:pt x="4134989" y="3699483"/>
                </a:cubicBezTo>
                <a:lnTo>
                  <a:pt x="3946126" y="3699483"/>
                </a:lnTo>
                <a:cubicBezTo>
                  <a:pt x="3947912" y="3670015"/>
                  <a:pt x="3957511" y="3647542"/>
                  <a:pt x="3974924" y="3632063"/>
                </a:cubicBezTo>
                <a:cubicBezTo>
                  <a:pt x="3992337" y="3616585"/>
                  <a:pt x="4014736" y="3608846"/>
                  <a:pt x="4042120" y="3608846"/>
                </a:cubicBezTo>
                <a:close/>
                <a:moveTo>
                  <a:pt x="7296843" y="3533390"/>
                </a:moveTo>
                <a:lnTo>
                  <a:pt x="7296843" y="3969159"/>
                </a:lnTo>
                <a:lnTo>
                  <a:pt x="7415161" y="3969159"/>
                </a:lnTo>
                <a:lnTo>
                  <a:pt x="7415161" y="3533390"/>
                </a:lnTo>
                <a:close/>
                <a:moveTo>
                  <a:pt x="5677592" y="3533390"/>
                </a:moveTo>
                <a:lnTo>
                  <a:pt x="5677592" y="3969159"/>
                </a:lnTo>
                <a:lnTo>
                  <a:pt x="5795911" y="3969159"/>
                </a:lnTo>
                <a:lnTo>
                  <a:pt x="5795911" y="3533390"/>
                </a:lnTo>
                <a:close/>
                <a:moveTo>
                  <a:pt x="4620317" y="3533390"/>
                </a:moveTo>
                <a:lnTo>
                  <a:pt x="4620317" y="3969159"/>
                </a:lnTo>
                <a:lnTo>
                  <a:pt x="4738637" y="3969159"/>
                </a:lnTo>
                <a:lnTo>
                  <a:pt x="4738637" y="3533390"/>
                </a:lnTo>
                <a:close/>
                <a:moveTo>
                  <a:pt x="7212159" y="3527586"/>
                </a:moveTo>
                <a:cubicBezTo>
                  <a:pt x="7180012" y="3527586"/>
                  <a:pt x="7152628" y="3534581"/>
                  <a:pt x="7130006" y="3548571"/>
                </a:cubicBezTo>
                <a:cubicBezTo>
                  <a:pt x="7107384" y="3562561"/>
                  <a:pt x="7090418" y="3582652"/>
                  <a:pt x="7079107" y="3608846"/>
                </a:cubicBezTo>
                <a:lnTo>
                  <a:pt x="7076875" y="3533390"/>
                </a:lnTo>
                <a:lnTo>
                  <a:pt x="6963468" y="3533390"/>
                </a:lnTo>
                <a:lnTo>
                  <a:pt x="6963468" y="3969159"/>
                </a:lnTo>
                <a:lnTo>
                  <a:pt x="7081786" y="3969159"/>
                </a:lnTo>
                <a:lnTo>
                  <a:pt x="7081786" y="3679391"/>
                </a:lnTo>
                <a:cubicBezTo>
                  <a:pt x="7091311" y="3665996"/>
                  <a:pt x="7102622" y="3655504"/>
                  <a:pt x="7115719" y="3647914"/>
                </a:cubicBezTo>
                <a:cubicBezTo>
                  <a:pt x="7128816" y="3640323"/>
                  <a:pt x="7143401" y="3634966"/>
                  <a:pt x="7159474" y="3631840"/>
                </a:cubicBezTo>
                <a:cubicBezTo>
                  <a:pt x="7175548" y="3628715"/>
                  <a:pt x="7192365" y="3627152"/>
                  <a:pt x="7209927" y="3627152"/>
                </a:cubicBezTo>
                <a:lnTo>
                  <a:pt x="7221089" y="3627152"/>
                </a:lnTo>
                <a:lnTo>
                  <a:pt x="7221089" y="3527586"/>
                </a:lnTo>
                <a:close/>
                <a:moveTo>
                  <a:pt x="3773634" y="3527586"/>
                </a:moveTo>
                <a:cubicBezTo>
                  <a:pt x="3741488" y="3527586"/>
                  <a:pt x="3714103" y="3534581"/>
                  <a:pt x="3691481" y="3548571"/>
                </a:cubicBezTo>
                <a:cubicBezTo>
                  <a:pt x="3668859" y="3562561"/>
                  <a:pt x="3651893" y="3582652"/>
                  <a:pt x="3640582" y="3608846"/>
                </a:cubicBezTo>
                <a:lnTo>
                  <a:pt x="3638350" y="3533390"/>
                </a:lnTo>
                <a:lnTo>
                  <a:pt x="3524942" y="3533390"/>
                </a:lnTo>
                <a:lnTo>
                  <a:pt x="3524942" y="3969159"/>
                </a:lnTo>
                <a:lnTo>
                  <a:pt x="3643261" y="3969159"/>
                </a:lnTo>
                <a:lnTo>
                  <a:pt x="3643261" y="3679391"/>
                </a:lnTo>
                <a:cubicBezTo>
                  <a:pt x="3652786" y="3665996"/>
                  <a:pt x="3664097" y="3655504"/>
                  <a:pt x="3677194" y="3647914"/>
                </a:cubicBezTo>
                <a:cubicBezTo>
                  <a:pt x="3690291" y="3640323"/>
                  <a:pt x="3704876" y="3634966"/>
                  <a:pt x="3720949" y="3631840"/>
                </a:cubicBezTo>
                <a:cubicBezTo>
                  <a:pt x="3737023" y="3628715"/>
                  <a:pt x="3753840" y="3627152"/>
                  <a:pt x="3771402" y="3627152"/>
                </a:cubicBezTo>
                <a:lnTo>
                  <a:pt x="3782564" y="3627152"/>
                </a:lnTo>
                <a:lnTo>
                  <a:pt x="3782564" y="3527586"/>
                </a:lnTo>
                <a:close/>
                <a:moveTo>
                  <a:pt x="6191794" y="3527140"/>
                </a:moveTo>
                <a:cubicBezTo>
                  <a:pt x="6153694" y="3527140"/>
                  <a:pt x="6122737" y="3534358"/>
                  <a:pt x="6098925" y="3548794"/>
                </a:cubicBezTo>
                <a:cubicBezTo>
                  <a:pt x="6075112" y="3563230"/>
                  <a:pt x="6055914" y="3579825"/>
                  <a:pt x="6041328" y="3598577"/>
                </a:cubicBezTo>
                <a:lnTo>
                  <a:pt x="6039096" y="3533390"/>
                </a:lnTo>
                <a:lnTo>
                  <a:pt x="5925243" y="3533390"/>
                </a:lnTo>
                <a:lnTo>
                  <a:pt x="5925243" y="3969159"/>
                </a:lnTo>
                <a:lnTo>
                  <a:pt x="6043561" y="3969159"/>
                </a:lnTo>
                <a:lnTo>
                  <a:pt x="6043561" y="3678498"/>
                </a:lnTo>
                <a:cubicBezTo>
                  <a:pt x="6056062" y="3662722"/>
                  <a:pt x="6070722" y="3649328"/>
                  <a:pt x="6087540" y="3638314"/>
                </a:cubicBezTo>
                <a:cubicBezTo>
                  <a:pt x="6104357" y="3627301"/>
                  <a:pt x="6124523" y="3621794"/>
                  <a:pt x="6148038" y="3621794"/>
                </a:cubicBezTo>
                <a:cubicBezTo>
                  <a:pt x="6163814" y="3621794"/>
                  <a:pt x="6176539" y="3625069"/>
                  <a:pt x="6186213" y="3631617"/>
                </a:cubicBezTo>
                <a:cubicBezTo>
                  <a:pt x="6195887" y="3638165"/>
                  <a:pt x="6202956" y="3647393"/>
                  <a:pt x="6207421" y="3659299"/>
                </a:cubicBezTo>
                <a:cubicBezTo>
                  <a:pt x="6211886" y="3671205"/>
                  <a:pt x="6214118" y="3685046"/>
                  <a:pt x="6214118" y="3700822"/>
                </a:cubicBezTo>
                <a:lnTo>
                  <a:pt x="6214118" y="3969159"/>
                </a:lnTo>
                <a:lnTo>
                  <a:pt x="6331543" y="3969159"/>
                </a:lnTo>
                <a:lnTo>
                  <a:pt x="6331543" y="3685642"/>
                </a:lnTo>
                <a:cubicBezTo>
                  <a:pt x="6331543" y="3633849"/>
                  <a:pt x="6319339" y="3594484"/>
                  <a:pt x="6294932" y="3567546"/>
                </a:cubicBezTo>
                <a:cubicBezTo>
                  <a:pt x="6270524" y="3540609"/>
                  <a:pt x="6236145" y="3527140"/>
                  <a:pt x="6191794" y="3527140"/>
                </a:cubicBezTo>
                <a:close/>
                <a:moveTo>
                  <a:pt x="5136305" y="3527140"/>
                </a:moveTo>
                <a:cubicBezTo>
                  <a:pt x="5099395" y="3527140"/>
                  <a:pt x="5068365" y="3534358"/>
                  <a:pt x="5043213" y="3548794"/>
                </a:cubicBezTo>
                <a:cubicBezTo>
                  <a:pt x="5018061" y="3563230"/>
                  <a:pt x="4998341" y="3579825"/>
                  <a:pt x="4984053" y="3598577"/>
                </a:cubicBezTo>
                <a:lnTo>
                  <a:pt x="4981821" y="3533390"/>
                </a:lnTo>
                <a:lnTo>
                  <a:pt x="4867967" y="3533390"/>
                </a:lnTo>
                <a:lnTo>
                  <a:pt x="4867967" y="3969159"/>
                </a:lnTo>
                <a:lnTo>
                  <a:pt x="4986286" y="3969159"/>
                </a:lnTo>
                <a:lnTo>
                  <a:pt x="4986286" y="3678498"/>
                </a:lnTo>
                <a:cubicBezTo>
                  <a:pt x="4998787" y="3662722"/>
                  <a:pt x="5013224" y="3649328"/>
                  <a:pt x="5029596" y="3638314"/>
                </a:cubicBezTo>
                <a:cubicBezTo>
                  <a:pt x="5045966" y="3627301"/>
                  <a:pt x="5065611" y="3621794"/>
                  <a:pt x="5088531" y="3621794"/>
                </a:cubicBezTo>
                <a:cubicBezTo>
                  <a:pt x="5104009" y="3621794"/>
                  <a:pt x="5116585" y="3625069"/>
                  <a:pt x="5126259" y="3631617"/>
                </a:cubicBezTo>
                <a:cubicBezTo>
                  <a:pt x="5135932" y="3638165"/>
                  <a:pt x="5142927" y="3647393"/>
                  <a:pt x="5147243" y="3659299"/>
                </a:cubicBezTo>
                <a:cubicBezTo>
                  <a:pt x="5151559" y="3671205"/>
                  <a:pt x="5153717" y="3685046"/>
                  <a:pt x="5153717" y="3700822"/>
                </a:cubicBezTo>
                <a:lnTo>
                  <a:pt x="5153717" y="3969159"/>
                </a:lnTo>
                <a:lnTo>
                  <a:pt x="5272036" y="3969159"/>
                </a:lnTo>
                <a:lnTo>
                  <a:pt x="5272036" y="3685642"/>
                </a:lnTo>
                <a:lnTo>
                  <a:pt x="5271366" y="3674703"/>
                </a:lnTo>
                <a:lnTo>
                  <a:pt x="5292072" y="3654053"/>
                </a:lnTo>
                <a:cubicBezTo>
                  <a:pt x="5299476" y="3647728"/>
                  <a:pt x="5307308" y="3642035"/>
                  <a:pt x="5315568" y="3636975"/>
                </a:cubicBezTo>
                <a:cubicBezTo>
                  <a:pt x="5332088" y="3626854"/>
                  <a:pt x="5351808" y="3621794"/>
                  <a:pt x="5374727" y="3621794"/>
                </a:cubicBezTo>
                <a:cubicBezTo>
                  <a:pt x="5390205" y="3621794"/>
                  <a:pt x="5402781" y="3625069"/>
                  <a:pt x="5412455" y="3631617"/>
                </a:cubicBezTo>
                <a:cubicBezTo>
                  <a:pt x="5422130" y="3638165"/>
                  <a:pt x="5429124" y="3647393"/>
                  <a:pt x="5433440" y="3659299"/>
                </a:cubicBezTo>
                <a:cubicBezTo>
                  <a:pt x="5437756" y="3671205"/>
                  <a:pt x="5439914" y="3685046"/>
                  <a:pt x="5439914" y="3700822"/>
                </a:cubicBezTo>
                <a:lnTo>
                  <a:pt x="5439914" y="3969159"/>
                </a:lnTo>
                <a:lnTo>
                  <a:pt x="5558232" y="3969159"/>
                </a:lnTo>
                <a:lnTo>
                  <a:pt x="5558232" y="3685642"/>
                </a:lnTo>
                <a:cubicBezTo>
                  <a:pt x="5558232" y="3635040"/>
                  <a:pt x="5546400" y="3595973"/>
                  <a:pt x="5522737" y="3568439"/>
                </a:cubicBezTo>
                <a:cubicBezTo>
                  <a:pt x="5499073" y="3540906"/>
                  <a:pt x="5465512" y="3527140"/>
                  <a:pt x="5422055" y="3527140"/>
                </a:cubicBezTo>
                <a:cubicBezTo>
                  <a:pt x="5385145" y="3527140"/>
                  <a:pt x="5353073" y="3534581"/>
                  <a:pt x="5325837" y="3549464"/>
                </a:cubicBezTo>
                <a:cubicBezTo>
                  <a:pt x="5298602" y="3564347"/>
                  <a:pt x="5275608" y="3581760"/>
                  <a:pt x="5256855" y="3601703"/>
                </a:cubicBezTo>
                <a:lnTo>
                  <a:pt x="5257152" y="3603222"/>
                </a:lnTo>
                <a:lnTo>
                  <a:pt x="5252321" y="3591252"/>
                </a:lnTo>
                <a:cubicBezTo>
                  <a:pt x="5247940" y="3582927"/>
                  <a:pt x="5242828" y="3575323"/>
                  <a:pt x="5236987" y="3568439"/>
                </a:cubicBezTo>
                <a:cubicBezTo>
                  <a:pt x="5213622" y="3540906"/>
                  <a:pt x="5180061" y="3527140"/>
                  <a:pt x="5136305" y="3527140"/>
                </a:cubicBezTo>
                <a:close/>
                <a:moveTo>
                  <a:pt x="7737820" y="3526693"/>
                </a:moveTo>
                <a:cubicBezTo>
                  <a:pt x="7691088" y="3526693"/>
                  <a:pt x="7651723" y="3535697"/>
                  <a:pt x="7619725" y="3553705"/>
                </a:cubicBezTo>
                <a:cubicBezTo>
                  <a:pt x="7587727" y="3571714"/>
                  <a:pt x="7563468" y="3597386"/>
                  <a:pt x="7546948" y="3630724"/>
                </a:cubicBezTo>
                <a:cubicBezTo>
                  <a:pt x="7530428" y="3664061"/>
                  <a:pt x="7522168" y="3703799"/>
                  <a:pt x="7522168" y="3749935"/>
                </a:cubicBezTo>
                <a:cubicBezTo>
                  <a:pt x="7522168" y="3797560"/>
                  <a:pt x="7530652" y="3838339"/>
                  <a:pt x="7547618" y="3872272"/>
                </a:cubicBezTo>
                <a:cubicBezTo>
                  <a:pt x="7564584" y="3906205"/>
                  <a:pt x="7589587" y="3932175"/>
                  <a:pt x="7622627" y="3950184"/>
                </a:cubicBezTo>
                <a:cubicBezTo>
                  <a:pt x="7655667" y="3968192"/>
                  <a:pt x="7696446" y="3977196"/>
                  <a:pt x="7744964" y="3977196"/>
                </a:cubicBezTo>
                <a:cubicBezTo>
                  <a:pt x="7784552" y="3977196"/>
                  <a:pt x="7819155" y="3971615"/>
                  <a:pt x="7848772" y="3960453"/>
                </a:cubicBezTo>
                <a:cubicBezTo>
                  <a:pt x="7878388" y="3949291"/>
                  <a:pt x="7901754" y="3932399"/>
                  <a:pt x="7918870" y="3909777"/>
                </a:cubicBezTo>
                <a:cubicBezTo>
                  <a:pt x="7935985" y="3887155"/>
                  <a:pt x="7945287" y="3858878"/>
                  <a:pt x="7946775" y="3824945"/>
                </a:cubicBezTo>
                <a:lnTo>
                  <a:pt x="7830243" y="3824945"/>
                </a:lnTo>
                <a:cubicBezTo>
                  <a:pt x="7829945" y="3846971"/>
                  <a:pt x="7822057" y="3863566"/>
                  <a:pt x="7806579" y="3874728"/>
                </a:cubicBezTo>
                <a:cubicBezTo>
                  <a:pt x="7791101" y="3885890"/>
                  <a:pt x="7770562" y="3891471"/>
                  <a:pt x="7744964" y="3891471"/>
                </a:cubicBezTo>
                <a:cubicBezTo>
                  <a:pt x="7720259" y="3891471"/>
                  <a:pt x="7700316" y="3886039"/>
                  <a:pt x="7685135" y="3875174"/>
                </a:cubicBezTo>
                <a:cubicBezTo>
                  <a:pt x="7669955" y="3864310"/>
                  <a:pt x="7658867" y="3849948"/>
                  <a:pt x="7651872" y="3832088"/>
                </a:cubicBezTo>
                <a:cubicBezTo>
                  <a:pt x="7644877" y="3814229"/>
                  <a:pt x="7641082" y="3795030"/>
                  <a:pt x="7640487" y="3774492"/>
                </a:cubicBezTo>
                <a:lnTo>
                  <a:pt x="7946328" y="3774492"/>
                </a:lnTo>
                <a:cubicBezTo>
                  <a:pt x="7946924" y="3771218"/>
                  <a:pt x="7947370" y="3766530"/>
                  <a:pt x="7947668" y="3760428"/>
                </a:cubicBezTo>
                <a:cubicBezTo>
                  <a:pt x="7947966" y="3754326"/>
                  <a:pt x="7948114" y="3749489"/>
                  <a:pt x="7948114" y="3745917"/>
                </a:cubicBezTo>
                <a:cubicBezTo>
                  <a:pt x="7948114" y="3675670"/>
                  <a:pt x="7929288" y="3621571"/>
                  <a:pt x="7891634" y="3583620"/>
                </a:cubicBezTo>
                <a:cubicBezTo>
                  <a:pt x="7853981" y="3545669"/>
                  <a:pt x="7802709" y="3526693"/>
                  <a:pt x="7737820" y="3526693"/>
                </a:cubicBezTo>
                <a:close/>
                <a:moveTo>
                  <a:pt x="6651970" y="3526693"/>
                </a:moveTo>
                <a:cubicBezTo>
                  <a:pt x="6614168" y="3526693"/>
                  <a:pt x="6580905" y="3531456"/>
                  <a:pt x="6552181" y="3540981"/>
                </a:cubicBezTo>
                <a:cubicBezTo>
                  <a:pt x="6523457" y="3550506"/>
                  <a:pt x="6500984" y="3566133"/>
                  <a:pt x="6484762" y="3587861"/>
                </a:cubicBezTo>
                <a:cubicBezTo>
                  <a:pt x="6468540" y="3609590"/>
                  <a:pt x="6460428" y="3639058"/>
                  <a:pt x="6460428" y="3676265"/>
                </a:cubicBezTo>
                <a:lnTo>
                  <a:pt x="6571157" y="3676265"/>
                </a:lnTo>
                <a:cubicBezTo>
                  <a:pt x="6571157" y="3651262"/>
                  <a:pt x="6578747" y="3633180"/>
                  <a:pt x="6593927" y="3622018"/>
                </a:cubicBezTo>
                <a:cubicBezTo>
                  <a:pt x="6609108" y="3610855"/>
                  <a:pt x="6628455" y="3605274"/>
                  <a:pt x="6651970" y="3605274"/>
                </a:cubicBezTo>
                <a:cubicBezTo>
                  <a:pt x="6673402" y="3605274"/>
                  <a:pt x="6690889" y="3610483"/>
                  <a:pt x="6704432" y="3620901"/>
                </a:cubicBezTo>
                <a:cubicBezTo>
                  <a:pt x="6717976" y="3631319"/>
                  <a:pt x="6724747" y="3650667"/>
                  <a:pt x="6724747" y="3678944"/>
                </a:cubicBezTo>
                <a:lnTo>
                  <a:pt x="6724747" y="3702162"/>
                </a:lnTo>
                <a:cubicBezTo>
                  <a:pt x="6667300" y="3703352"/>
                  <a:pt x="6616921" y="3707594"/>
                  <a:pt x="6573612" y="3714886"/>
                </a:cubicBezTo>
                <a:cubicBezTo>
                  <a:pt x="6530303" y="3722179"/>
                  <a:pt x="6496594" y="3736020"/>
                  <a:pt x="6472484" y="3756409"/>
                </a:cubicBezTo>
                <a:cubicBezTo>
                  <a:pt x="6448373" y="3776799"/>
                  <a:pt x="6436318" y="3807085"/>
                  <a:pt x="6436318" y="3847269"/>
                </a:cubicBezTo>
                <a:cubicBezTo>
                  <a:pt x="6436318" y="3876142"/>
                  <a:pt x="6442941" y="3900177"/>
                  <a:pt x="6456187" y="3919376"/>
                </a:cubicBezTo>
                <a:cubicBezTo>
                  <a:pt x="6469433" y="3938575"/>
                  <a:pt x="6486771" y="3952937"/>
                  <a:pt x="6508202" y="3962462"/>
                </a:cubicBezTo>
                <a:cubicBezTo>
                  <a:pt x="6529634" y="3971987"/>
                  <a:pt x="6552702" y="3976749"/>
                  <a:pt x="6577407" y="3976749"/>
                </a:cubicBezTo>
                <a:cubicBezTo>
                  <a:pt x="6609257" y="3976749"/>
                  <a:pt x="6637385" y="3971317"/>
                  <a:pt x="6661793" y="3960453"/>
                </a:cubicBezTo>
                <a:cubicBezTo>
                  <a:pt x="6686201" y="3949588"/>
                  <a:pt x="6707632" y="3933589"/>
                  <a:pt x="6726087" y="3912456"/>
                </a:cubicBezTo>
                <a:lnTo>
                  <a:pt x="6729659" y="3969159"/>
                </a:lnTo>
                <a:lnTo>
                  <a:pt x="6840387" y="3969159"/>
                </a:lnTo>
                <a:lnTo>
                  <a:pt x="6840387" y="3676712"/>
                </a:lnTo>
                <a:cubicBezTo>
                  <a:pt x="6840387" y="3647542"/>
                  <a:pt x="6835773" y="3623208"/>
                  <a:pt x="6826546" y="3603712"/>
                </a:cubicBezTo>
                <a:cubicBezTo>
                  <a:pt x="6817318" y="3584215"/>
                  <a:pt x="6804296" y="3568811"/>
                  <a:pt x="6787478" y="3557501"/>
                </a:cubicBezTo>
                <a:cubicBezTo>
                  <a:pt x="6770661" y="3546190"/>
                  <a:pt x="6750792" y="3538227"/>
                  <a:pt x="6727873" y="3533614"/>
                </a:cubicBezTo>
                <a:cubicBezTo>
                  <a:pt x="6704953" y="3529000"/>
                  <a:pt x="6679652" y="3526693"/>
                  <a:pt x="6651970" y="3526693"/>
                </a:cubicBezTo>
                <a:close/>
                <a:moveTo>
                  <a:pt x="4042120" y="3526693"/>
                </a:moveTo>
                <a:cubicBezTo>
                  <a:pt x="3995388" y="3526693"/>
                  <a:pt x="3956023" y="3535697"/>
                  <a:pt x="3924025" y="3553705"/>
                </a:cubicBezTo>
                <a:cubicBezTo>
                  <a:pt x="3892027" y="3571714"/>
                  <a:pt x="3867768" y="3597386"/>
                  <a:pt x="3851248" y="3630724"/>
                </a:cubicBezTo>
                <a:cubicBezTo>
                  <a:pt x="3834728" y="3664061"/>
                  <a:pt x="3826468" y="3703799"/>
                  <a:pt x="3826468" y="3749935"/>
                </a:cubicBezTo>
                <a:cubicBezTo>
                  <a:pt x="3826468" y="3797560"/>
                  <a:pt x="3834952" y="3838339"/>
                  <a:pt x="3851918" y="3872272"/>
                </a:cubicBezTo>
                <a:cubicBezTo>
                  <a:pt x="3868884" y="3906205"/>
                  <a:pt x="3893888" y="3932175"/>
                  <a:pt x="3926927" y="3950184"/>
                </a:cubicBezTo>
                <a:cubicBezTo>
                  <a:pt x="3959967" y="3968192"/>
                  <a:pt x="4000746" y="3977196"/>
                  <a:pt x="4049264" y="3977196"/>
                </a:cubicBezTo>
                <a:cubicBezTo>
                  <a:pt x="4088852" y="3977196"/>
                  <a:pt x="4123455" y="3971615"/>
                  <a:pt x="4153072" y="3960453"/>
                </a:cubicBezTo>
                <a:cubicBezTo>
                  <a:pt x="4182688" y="3949291"/>
                  <a:pt x="4206054" y="3932399"/>
                  <a:pt x="4223170" y="3909777"/>
                </a:cubicBezTo>
                <a:cubicBezTo>
                  <a:pt x="4240285" y="3887155"/>
                  <a:pt x="4249587" y="3858878"/>
                  <a:pt x="4251075" y="3824945"/>
                </a:cubicBezTo>
                <a:lnTo>
                  <a:pt x="4134543" y="3824945"/>
                </a:lnTo>
                <a:cubicBezTo>
                  <a:pt x="4134245" y="3846971"/>
                  <a:pt x="4126357" y="3863566"/>
                  <a:pt x="4110879" y="3874728"/>
                </a:cubicBezTo>
                <a:cubicBezTo>
                  <a:pt x="4095401" y="3885890"/>
                  <a:pt x="4074863" y="3891471"/>
                  <a:pt x="4049264" y="3891471"/>
                </a:cubicBezTo>
                <a:cubicBezTo>
                  <a:pt x="4024559" y="3891471"/>
                  <a:pt x="4004616" y="3886039"/>
                  <a:pt x="3989435" y="3875174"/>
                </a:cubicBezTo>
                <a:cubicBezTo>
                  <a:pt x="3974255" y="3864310"/>
                  <a:pt x="3963167" y="3849948"/>
                  <a:pt x="3956172" y="3832088"/>
                </a:cubicBezTo>
                <a:cubicBezTo>
                  <a:pt x="3949177" y="3814229"/>
                  <a:pt x="3945382" y="3795030"/>
                  <a:pt x="3944787" y="3774492"/>
                </a:cubicBezTo>
                <a:lnTo>
                  <a:pt x="4250629" y="3774492"/>
                </a:lnTo>
                <a:cubicBezTo>
                  <a:pt x="4251224" y="3771218"/>
                  <a:pt x="4251670" y="3766530"/>
                  <a:pt x="4251968" y="3760428"/>
                </a:cubicBezTo>
                <a:cubicBezTo>
                  <a:pt x="4252265" y="3754326"/>
                  <a:pt x="4252414" y="3749489"/>
                  <a:pt x="4252414" y="3745917"/>
                </a:cubicBezTo>
                <a:cubicBezTo>
                  <a:pt x="4252414" y="3675670"/>
                  <a:pt x="4233588" y="3621571"/>
                  <a:pt x="4195934" y="3583620"/>
                </a:cubicBezTo>
                <a:cubicBezTo>
                  <a:pt x="4158281" y="3545669"/>
                  <a:pt x="4107009" y="3526693"/>
                  <a:pt x="4042120" y="3526693"/>
                </a:cubicBezTo>
                <a:close/>
                <a:moveTo>
                  <a:pt x="8219875" y="3526247"/>
                </a:moveTo>
                <a:cubicBezTo>
                  <a:pt x="8196955" y="3526247"/>
                  <a:pt x="8174556" y="3528479"/>
                  <a:pt x="8152679" y="3532944"/>
                </a:cubicBezTo>
                <a:cubicBezTo>
                  <a:pt x="8130801" y="3537409"/>
                  <a:pt x="8111156" y="3544478"/>
                  <a:pt x="8093743" y="3554152"/>
                </a:cubicBezTo>
                <a:cubicBezTo>
                  <a:pt x="8076330" y="3563826"/>
                  <a:pt x="8062414" y="3576551"/>
                  <a:pt x="8051996" y="3592326"/>
                </a:cubicBezTo>
                <a:cubicBezTo>
                  <a:pt x="8041578" y="3608102"/>
                  <a:pt x="8036370" y="3627301"/>
                  <a:pt x="8036370" y="3649923"/>
                </a:cubicBezTo>
                <a:cubicBezTo>
                  <a:pt x="8036370" y="3678795"/>
                  <a:pt x="8043216" y="3702087"/>
                  <a:pt x="8056908" y="3719798"/>
                </a:cubicBezTo>
                <a:cubicBezTo>
                  <a:pt x="8070600" y="3737508"/>
                  <a:pt x="8089576" y="3751647"/>
                  <a:pt x="8113835" y="3762214"/>
                </a:cubicBezTo>
                <a:cubicBezTo>
                  <a:pt x="8138094" y="3772780"/>
                  <a:pt x="8165701" y="3781785"/>
                  <a:pt x="8196657" y="3789226"/>
                </a:cubicBezTo>
                <a:cubicBezTo>
                  <a:pt x="8233567" y="3797560"/>
                  <a:pt x="8259388" y="3805746"/>
                  <a:pt x="8274122" y="3813783"/>
                </a:cubicBezTo>
                <a:cubicBezTo>
                  <a:pt x="8288856" y="3821819"/>
                  <a:pt x="8296223" y="3834023"/>
                  <a:pt x="8296223" y="3850394"/>
                </a:cubicBezTo>
                <a:cubicBezTo>
                  <a:pt x="8296223" y="3867658"/>
                  <a:pt x="8289973" y="3879937"/>
                  <a:pt x="8277471" y="3887229"/>
                </a:cubicBezTo>
                <a:cubicBezTo>
                  <a:pt x="8264970" y="3894522"/>
                  <a:pt x="8247408" y="3898168"/>
                  <a:pt x="8224786" y="3898168"/>
                </a:cubicBezTo>
                <a:cubicBezTo>
                  <a:pt x="8201866" y="3898168"/>
                  <a:pt x="8181849" y="3893406"/>
                  <a:pt x="8164734" y="3883881"/>
                </a:cubicBezTo>
                <a:cubicBezTo>
                  <a:pt x="8147619" y="3874356"/>
                  <a:pt x="8139061" y="3857389"/>
                  <a:pt x="8139061" y="3832981"/>
                </a:cubicBezTo>
                <a:lnTo>
                  <a:pt x="8029226" y="3832981"/>
                </a:lnTo>
                <a:cubicBezTo>
                  <a:pt x="8029226" y="3860961"/>
                  <a:pt x="8034732" y="3884327"/>
                  <a:pt x="8045746" y="3903079"/>
                </a:cubicBezTo>
                <a:cubicBezTo>
                  <a:pt x="8056759" y="3921832"/>
                  <a:pt x="8071642" y="3936640"/>
                  <a:pt x="8090394" y="3947505"/>
                </a:cubicBezTo>
                <a:cubicBezTo>
                  <a:pt x="8109146" y="3958369"/>
                  <a:pt x="8130131" y="3966034"/>
                  <a:pt x="8153348" y="3970499"/>
                </a:cubicBezTo>
                <a:cubicBezTo>
                  <a:pt x="8176566" y="3974963"/>
                  <a:pt x="8200229" y="3977196"/>
                  <a:pt x="8224339" y="3977196"/>
                </a:cubicBezTo>
                <a:cubicBezTo>
                  <a:pt x="8248747" y="3977196"/>
                  <a:pt x="8272337" y="3974666"/>
                  <a:pt x="8295107" y="3969606"/>
                </a:cubicBezTo>
                <a:cubicBezTo>
                  <a:pt x="8317878" y="3964546"/>
                  <a:pt x="8338119" y="3956434"/>
                  <a:pt x="8355829" y="3945272"/>
                </a:cubicBezTo>
                <a:cubicBezTo>
                  <a:pt x="8373540" y="3934110"/>
                  <a:pt x="8387678" y="3919451"/>
                  <a:pt x="8398245" y="3901294"/>
                </a:cubicBezTo>
                <a:cubicBezTo>
                  <a:pt x="8408812" y="3883137"/>
                  <a:pt x="8414095" y="3860961"/>
                  <a:pt x="8414095" y="3834767"/>
                </a:cubicBezTo>
                <a:cubicBezTo>
                  <a:pt x="8414095" y="3806788"/>
                  <a:pt x="8407546" y="3784017"/>
                  <a:pt x="8394450" y="3766455"/>
                </a:cubicBezTo>
                <a:cubicBezTo>
                  <a:pt x="8381353" y="3748894"/>
                  <a:pt x="8363643" y="3734904"/>
                  <a:pt x="8341318" y="3724486"/>
                </a:cubicBezTo>
                <a:cubicBezTo>
                  <a:pt x="8318994" y="3714068"/>
                  <a:pt x="8293693" y="3705585"/>
                  <a:pt x="8265416" y="3699036"/>
                </a:cubicBezTo>
                <a:cubicBezTo>
                  <a:pt x="8238627" y="3693083"/>
                  <a:pt x="8217047" y="3687502"/>
                  <a:pt x="8200676" y="3682293"/>
                </a:cubicBezTo>
                <a:cubicBezTo>
                  <a:pt x="8184305" y="3677084"/>
                  <a:pt x="8172398" y="3671428"/>
                  <a:pt x="8164957" y="3665327"/>
                </a:cubicBezTo>
                <a:cubicBezTo>
                  <a:pt x="8157516" y="3659225"/>
                  <a:pt x="8153795" y="3652155"/>
                  <a:pt x="8153795" y="3644119"/>
                </a:cubicBezTo>
                <a:cubicBezTo>
                  <a:pt x="8153795" y="3630426"/>
                  <a:pt x="8159674" y="3620604"/>
                  <a:pt x="8171431" y="3614651"/>
                </a:cubicBezTo>
                <a:cubicBezTo>
                  <a:pt x="8183188" y="3608697"/>
                  <a:pt x="8199336" y="3605721"/>
                  <a:pt x="8219875" y="3605721"/>
                </a:cubicBezTo>
                <a:cubicBezTo>
                  <a:pt x="8238925" y="3605721"/>
                  <a:pt x="8255519" y="3610037"/>
                  <a:pt x="8269658" y="3618669"/>
                </a:cubicBezTo>
                <a:cubicBezTo>
                  <a:pt x="8283796" y="3627301"/>
                  <a:pt x="8290866" y="3642779"/>
                  <a:pt x="8290866" y="3665103"/>
                </a:cubicBezTo>
                <a:lnTo>
                  <a:pt x="8400700" y="3665103"/>
                </a:lnTo>
                <a:cubicBezTo>
                  <a:pt x="8400700" y="3638314"/>
                  <a:pt x="8395492" y="3615990"/>
                  <a:pt x="8385074" y="3598131"/>
                </a:cubicBezTo>
                <a:cubicBezTo>
                  <a:pt x="8374656" y="3580271"/>
                  <a:pt x="8360815" y="3566058"/>
                  <a:pt x="8343551" y="3555491"/>
                </a:cubicBezTo>
                <a:cubicBezTo>
                  <a:pt x="8326287" y="3544925"/>
                  <a:pt x="8306939" y="3537409"/>
                  <a:pt x="8285508" y="3532944"/>
                </a:cubicBezTo>
                <a:cubicBezTo>
                  <a:pt x="8264077" y="3528479"/>
                  <a:pt x="8242199" y="3526247"/>
                  <a:pt x="8219875" y="3526247"/>
                </a:cubicBezTo>
                <a:close/>
                <a:moveTo>
                  <a:pt x="3115963" y="3469543"/>
                </a:moveTo>
                <a:lnTo>
                  <a:pt x="3214636" y="3469543"/>
                </a:lnTo>
                <a:cubicBezTo>
                  <a:pt x="3242913" y="3469543"/>
                  <a:pt x="3266279" y="3477133"/>
                  <a:pt x="3284734" y="3492314"/>
                </a:cubicBezTo>
                <a:cubicBezTo>
                  <a:pt x="3303189" y="3507494"/>
                  <a:pt x="3312416" y="3530860"/>
                  <a:pt x="3312416" y="3562412"/>
                </a:cubicBezTo>
                <a:cubicBezTo>
                  <a:pt x="3312416" y="3592773"/>
                  <a:pt x="3303412" y="3615692"/>
                  <a:pt x="3285404" y="3631170"/>
                </a:cubicBezTo>
                <a:cubicBezTo>
                  <a:pt x="3267396" y="3646649"/>
                  <a:pt x="3243806" y="3654388"/>
                  <a:pt x="3214636" y="3654388"/>
                </a:cubicBezTo>
                <a:lnTo>
                  <a:pt x="3115963" y="3654388"/>
                </a:lnTo>
                <a:close/>
                <a:moveTo>
                  <a:pt x="4349599" y="3368191"/>
                </a:moveTo>
                <a:lnTo>
                  <a:pt x="4349599" y="3817354"/>
                </a:lnTo>
                <a:cubicBezTo>
                  <a:pt x="4349599" y="3853073"/>
                  <a:pt x="4354362" y="3882020"/>
                  <a:pt x="4363887" y="3904196"/>
                </a:cubicBezTo>
                <a:cubicBezTo>
                  <a:pt x="4373412" y="3926371"/>
                  <a:pt x="4390229" y="3942742"/>
                  <a:pt x="4414339" y="3953309"/>
                </a:cubicBezTo>
                <a:cubicBezTo>
                  <a:pt x="4438449" y="3963876"/>
                  <a:pt x="4472680" y="3969159"/>
                  <a:pt x="4517031" y="3969159"/>
                </a:cubicBezTo>
                <a:lnTo>
                  <a:pt x="4547838" y="3969159"/>
                </a:lnTo>
                <a:lnTo>
                  <a:pt x="4547838" y="3876737"/>
                </a:lnTo>
                <a:lnTo>
                  <a:pt x="4520603" y="3876737"/>
                </a:lnTo>
                <a:cubicBezTo>
                  <a:pt x="4497683" y="3876737"/>
                  <a:pt x="4483099" y="3871379"/>
                  <a:pt x="4476847" y="3860663"/>
                </a:cubicBezTo>
                <a:cubicBezTo>
                  <a:pt x="4470596" y="3849948"/>
                  <a:pt x="4467471" y="3833130"/>
                  <a:pt x="4467471" y="3810211"/>
                </a:cubicBezTo>
                <a:lnTo>
                  <a:pt x="4467471" y="3368191"/>
                </a:lnTo>
                <a:close/>
                <a:moveTo>
                  <a:pt x="2990501" y="3368191"/>
                </a:moveTo>
                <a:lnTo>
                  <a:pt x="2990501" y="3969159"/>
                </a:lnTo>
                <a:lnTo>
                  <a:pt x="3115963" y="3969159"/>
                </a:lnTo>
                <a:lnTo>
                  <a:pt x="3115963" y="3755293"/>
                </a:lnTo>
                <a:lnTo>
                  <a:pt x="3226245" y="3755293"/>
                </a:lnTo>
                <a:cubicBezTo>
                  <a:pt x="3265833" y="3755293"/>
                  <a:pt x="3301924" y="3748373"/>
                  <a:pt x="3334517" y="3734532"/>
                </a:cubicBezTo>
                <a:cubicBezTo>
                  <a:pt x="3367110" y="3720691"/>
                  <a:pt x="3393081" y="3699483"/>
                  <a:pt x="3412429" y="3670908"/>
                </a:cubicBezTo>
                <a:cubicBezTo>
                  <a:pt x="3431776" y="3642333"/>
                  <a:pt x="3441450" y="3606167"/>
                  <a:pt x="3441450" y="3562412"/>
                </a:cubicBezTo>
                <a:cubicBezTo>
                  <a:pt x="3441450" y="3518061"/>
                  <a:pt x="3431776" y="3481598"/>
                  <a:pt x="3412429" y="3453023"/>
                </a:cubicBezTo>
                <a:cubicBezTo>
                  <a:pt x="3393081" y="3424448"/>
                  <a:pt x="3367110" y="3403166"/>
                  <a:pt x="3334517" y="3389176"/>
                </a:cubicBezTo>
                <a:cubicBezTo>
                  <a:pt x="3301924" y="3375186"/>
                  <a:pt x="3265833" y="3368191"/>
                  <a:pt x="3226245" y="3368191"/>
                </a:cubicBezTo>
                <a:close/>
                <a:moveTo>
                  <a:pt x="7356225" y="3361047"/>
                </a:moveTo>
                <a:cubicBezTo>
                  <a:pt x="7334496" y="3361047"/>
                  <a:pt x="7317902" y="3366480"/>
                  <a:pt x="7306442" y="3377344"/>
                </a:cubicBezTo>
                <a:cubicBezTo>
                  <a:pt x="7294982" y="3388209"/>
                  <a:pt x="7289252" y="3401975"/>
                  <a:pt x="7289252" y="3418644"/>
                </a:cubicBezTo>
                <a:cubicBezTo>
                  <a:pt x="7289252" y="3435015"/>
                  <a:pt x="7294982" y="3448707"/>
                  <a:pt x="7306442" y="3459720"/>
                </a:cubicBezTo>
                <a:cubicBezTo>
                  <a:pt x="7317902" y="3470734"/>
                  <a:pt x="7334496" y="3476240"/>
                  <a:pt x="7356225" y="3476240"/>
                </a:cubicBezTo>
                <a:cubicBezTo>
                  <a:pt x="7377954" y="3476240"/>
                  <a:pt x="7394548" y="3470734"/>
                  <a:pt x="7406008" y="3459720"/>
                </a:cubicBezTo>
                <a:cubicBezTo>
                  <a:pt x="7417468" y="3448707"/>
                  <a:pt x="7423198" y="3435015"/>
                  <a:pt x="7423198" y="3418644"/>
                </a:cubicBezTo>
                <a:cubicBezTo>
                  <a:pt x="7423198" y="3401975"/>
                  <a:pt x="7417468" y="3388209"/>
                  <a:pt x="7406008" y="3377344"/>
                </a:cubicBezTo>
                <a:cubicBezTo>
                  <a:pt x="7394548" y="3366480"/>
                  <a:pt x="7377954" y="3361047"/>
                  <a:pt x="7356225" y="3361047"/>
                </a:cubicBezTo>
                <a:close/>
                <a:moveTo>
                  <a:pt x="5736975" y="3361047"/>
                </a:moveTo>
                <a:cubicBezTo>
                  <a:pt x="5715246" y="3361047"/>
                  <a:pt x="5698652" y="3366480"/>
                  <a:pt x="5687192" y="3377344"/>
                </a:cubicBezTo>
                <a:cubicBezTo>
                  <a:pt x="5675732" y="3388209"/>
                  <a:pt x="5670002" y="3401975"/>
                  <a:pt x="5670002" y="3418644"/>
                </a:cubicBezTo>
                <a:cubicBezTo>
                  <a:pt x="5670002" y="3435015"/>
                  <a:pt x="5675732" y="3448707"/>
                  <a:pt x="5687192" y="3459720"/>
                </a:cubicBezTo>
                <a:cubicBezTo>
                  <a:pt x="5698652" y="3470734"/>
                  <a:pt x="5715246" y="3476240"/>
                  <a:pt x="5736975" y="3476240"/>
                </a:cubicBezTo>
                <a:cubicBezTo>
                  <a:pt x="5758704" y="3476240"/>
                  <a:pt x="5775298" y="3470734"/>
                  <a:pt x="5786758" y="3459720"/>
                </a:cubicBezTo>
                <a:cubicBezTo>
                  <a:pt x="5798218" y="3448707"/>
                  <a:pt x="5803948" y="3435015"/>
                  <a:pt x="5803948" y="3418644"/>
                </a:cubicBezTo>
                <a:cubicBezTo>
                  <a:pt x="5803948" y="3401975"/>
                  <a:pt x="5798218" y="3388209"/>
                  <a:pt x="5786758" y="3377344"/>
                </a:cubicBezTo>
                <a:cubicBezTo>
                  <a:pt x="5775298" y="3366480"/>
                  <a:pt x="5758704" y="3361047"/>
                  <a:pt x="5736975" y="3361047"/>
                </a:cubicBezTo>
                <a:close/>
                <a:moveTo>
                  <a:pt x="4679700" y="3361047"/>
                </a:moveTo>
                <a:cubicBezTo>
                  <a:pt x="4657971" y="3361047"/>
                  <a:pt x="4641377" y="3366480"/>
                  <a:pt x="4629917" y="3377344"/>
                </a:cubicBezTo>
                <a:cubicBezTo>
                  <a:pt x="4618457" y="3388209"/>
                  <a:pt x="4612727" y="3401975"/>
                  <a:pt x="4612727" y="3418644"/>
                </a:cubicBezTo>
                <a:cubicBezTo>
                  <a:pt x="4612727" y="3435015"/>
                  <a:pt x="4618457" y="3448707"/>
                  <a:pt x="4629917" y="3459720"/>
                </a:cubicBezTo>
                <a:cubicBezTo>
                  <a:pt x="4641377" y="3470734"/>
                  <a:pt x="4657971" y="3476240"/>
                  <a:pt x="4679700" y="3476240"/>
                </a:cubicBezTo>
                <a:cubicBezTo>
                  <a:pt x="4701429" y="3476240"/>
                  <a:pt x="4718023" y="3470734"/>
                  <a:pt x="4729483" y="3459720"/>
                </a:cubicBezTo>
                <a:cubicBezTo>
                  <a:pt x="4740943" y="3448707"/>
                  <a:pt x="4746673" y="3435015"/>
                  <a:pt x="4746673" y="3418644"/>
                </a:cubicBezTo>
                <a:cubicBezTo>
                  <a:pt x="4746673" y="3401975"/>
                  <a:pt x="4740943" y="3388209"/>
                  <a:pt x="4729483" y="3377344"/>
                </a:cubicBezTo>
                <a:cubicBezTo>
                  <a:pt x="4718023" y="3366480"/>
                  <a:pt x="4701429" y="3361047"/>
                  <a:pt x="4679700" y="336104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6BF4F61F-F3BC-F1AD-7886-480ED0134935}"/>
              </a:ext>
            </a:extLst>
          </p:cNvPr>
          <p:cNvSpPr/>
          <p:nvPr/>
        </p:nvSpPr>
        <p:spPr>
          <a:xfrm rot="13908389">
            <a:off x="-4644753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7A80231-1784-EA4E-046A-C03E0B34B3FD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E92C78-DC2A-6082-46E4-51195D34891F}"/>
              </a:ext>
            </a:extLst>
          </p:cNvPr>
          <p:cNvSpPr/>
          <p:nvPr/>
        </p:nvSpPr>
        <p:spPr>
          <a:xfrm rot="3589553">
            <a:off x="1661170" y="62652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95996D-B6EC-D4D0-C755-6E6DD595B2AB}"/>
              </a:ext>
            </a:extLst>
          </p:cNvPr>
          <p:cNvSpPr/>
          <p:nvPr/>
        </p:nvSpPr>
        <p:spPr>
          <a:xfrm rot="3589553">
            <a:off x="1965970" y="64176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B1CF5A-F0C2-2016-C324-F62BE701BD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C02C1-4C27-F8EB-2F1C-46445ACB0E90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C343CB-04DF-E42A-D2DA-A46D47691660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01A927E8-4AEA-0B8A-44CC-5FBD3C7BE4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548CC4-2948-43CC-C9DB-2804821F2F19}"/>
              </a:ext>
            </a:extLst>
          </p:cNvPr>
          <p:cNvSpPr/>
          <p:nvPr/>
        </p:nvSpPr>
        <p:spPr>
          <a:xfrm>
            <a:off x="238691" y="-1317443"/>
            <a:ext cx="5635636" cy="355283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723408" y="3767795"/>
                </a:moveTo>
                <a:lnTo>
                  <a:pt x="6723408" y="3838339"/>
                </a:lnTo>
                <a:cubicBezTo>
                  <a:pt x="6712097" y="3853222"/>
                  <a:pt x="6696991" y="3866468"/>
                  <a:pt x="6678090" y="3878076"/>
                </a:cubicBezTo>
                <a:cubicBezTo>
                  <a:pt x="6659188" y="3889685"/>
                  <a:pt x="6638576" y="3895489"/>
                  <a:pt x="6616252" y="3895489"/>
                </a:cubicBezTo>
                <a:cubicBezTo>
                  <a:pt x="6598095" y="3895489"/>
                  <a:pt x="6583286" y="3891024"/>
                  <a:pt x="6571826" y="3882095"/>
                </a:cubicBezTo>
                <a:cubicBezTo>
                  <a:pt x="6560367" y="3873165"/>
                  <a:pt x="6554637" y="3859473"/>
                  <a:pt x="6554637" y="3841018"/>
                </a:cubicBezTo>
                <a:cubicBezTo>
                  <a:pt x="6554637" y="3815420"/>
                  <a:pt x="6567138" y="3796891"/>
                  <a:pt x="6592141" y="3785431"/>
                </a:cubicBezTo>
                <a:cubicBezTo>
                  <a:pt x="6617145" y="3773971"/>
                  <a:pt x="6660900" y="3768092"/>
                  <a:pt x="6723408" y="3767795"/>
                </a:cubicBezTo>
                <a:close/>
                <a:moveTo>
                  <a:pt x="7737820" y="3608846"/>
                </a:moveTo>
                <a:cubicBezTo>
                  <a:pt x="7764609" y="3608846"/>
                  <a:pt x="7786562" y="3616362"/>
                  <a:pt x="7803677" y="3631394"/>
                </a:cubicBezTo>
                <a:cubicBezTo>
                  <a:pt x="7820792" y="3646425"/>
                  <a:pt x="7829796" y="3669122"/>
                  <a:pt x="7830689" y="3699483"/>
                </a:cubicBezTo>
                <a:lnTo>
                  <a:pt x="7641826" y="3699483"/>
                </a:lnTo>
                <a:cubicBezTo>
                  <a:pt x="7643612" y="3670015"/>
                  <a:pt x="7653212" y="3647542"/>
                  <a:pt x="7670624" y="3632063"/>
                </a:cubicBezTo>
                <a:cubicBezTo>
                  <a:pt x="7688037" y="3616585"/>
                  <a:pt x="7710436" y="3608846"/>
                  <a:pt x="7737820" y="3608846"/>
                </a:cubicBezTo>
                <a:close/>
                <a:moveTo>
                  <a:pt x="4042120" y="3608846"/>
                </a:moveTo>
                <a:cubicBezTo>
                  <a:pt x="4068909" y="3608846"/>
                  <a:pt x="4090862" y="3616362"/>
                  <a:pt x="4107977" y="3631394"/>
                </a:cubicBezTo>
                <a:cubicBezTo>
                  <a:pt x="4125092" y="3646425"/>
                  <a:pt x="4134096" y="3669122"/>
                  <a:pt x="4134989" y="3699483"/>
                </a:cubicBezTo>
                <a:lnTo>
                  <a:pt x="3946126" y="3699483"/>
                </a:lnTo>
                <a:cubicBezTo>
                  <a:pt x="3947912" y="3670015"/>
                  <a:pt x="3957511" y="3647542"/>
                  <a:pt x="3974924" y="3632063"/>
                </a:cubicBezTo>
                <a:cubicBezTo>
                  <a:pt x="3992337" y="3616585"/>
                  <a:pt x="4014736" y="3608846"/>
                  <a:pt x="4042120" y="3608846"/>
                </a:cubicBezTo>
                <a:close/>
                <a:moveTo>
                  <a:pt x="7296843" y="3533390"/>
                </a:moveTo>
                <a:lnTo>
                  <a:pt x="7296843" y="3969159"/>
                </a:lnTo>
                <a:lnTo>
                  <a:pt x="7415161" y="3969159"/>
                </a:lnTo>
                <a:lnTo>
                  <a:pt x="7415161" y="3533390"/>
                </a:lnTo>
                <a:close/>
                <a:moveTo>
                  <a:pt x="5677592" y="3533390"/>
                </a:moveTo>
                <a:lnTo>
                  <a:pt x="5677592" y="3969159"/>
                </a:lnTo>
                <a:lnTo>
                  <a:pt x="5795911" y="3969159"/>
                </a:lnTo>
                <a:lnTo>
                  <a:pt x="5795911" y="3533390"/>
                </a:lnTo>
                <a:close/>
                <a:moveTo>
                  <a:pt x="4620317" y="3533390"/>
                </a:moveTo>
                <a:lnTo>
                  <a:pt x="4620317" y="3969159"/>
                </a:lnTo>
                <a:lnTo>
                  <a:pt x="4738637" y="3969159"/>
                </a:lnTo>
                <a:lnTo>
                  <a:pt x="4738637" y="3533390"/>
                </a:lnTo>
                <a:close/>
                <a:moveTo>
                  <a:pt x="7212159" y="3527586"/>
                </a:moveTo>
                <a:cubicBezTo>
                  <a:pt x="7180012" y="3527586"/>
                  <a:pt x="7152628" y="3534581"/>
                  <a:pt x="7130006" y="3548571"/>
                </a:cubicBezTo>
                <a:cubicBezTo>
                  <a:pt x="7107384" y="3562561"/>
                  <a:pt x="7090418" y="3582652"/>
                  <a:pt x="7079107" y="3608846"/>
                </a:cubicBezTo>
                <a:lnTo>
                  <a:pt x="7076875" y="3533390"/>
                </a:lnTo>
                <a:lnTo>
                  <a:pt x="6963468" y="3533390"/>
                </a:lnTo>
                <a:lnTo>
                  <a:pt x="6963468" y="3969159"/>
                </a:lnTo>
                <a:lnTo>
                  <a:pt x="7081786" y="3969159"/>
                </a:lnTo>
                <a:lnTo>
                  <a:pt x="7081786" y="3679391"/>
                </a:lnTo>
                <a:cubicBezTo>
                  <a:pt x="7091311" y="3665996"/>
                  <a:pt x="7102622" y="3655504"/>
                  <a:pt x="7115719" y="3647914"/>
                </a:cubicBezTo>
                <a:cubicBezTo>
                  <a:pt x="7128816" y="3640323"/>
                  <a:pt x="7143401" y="3634966"/>
                  <a:pt x="7159474" y="3631840"/>
                </a:cubicBezTo>
                <a:cubicBezTo>
                  <a:pt x="7175548" y="3628715"/>
                  <a:pt x="7192365" y="3627152"/>
                  <a:pt x="7209927" y="3627152"/>
                </a:cubicBezTo>
                <a:lnTo>
                  <a:pt x="7221089" y="3627152"/>
                </a:lnTo>
                <a:lnTo>
                  <a:pt x="7221089" y="3527586"/>
                </a:lnTo>
                <a:close/>
                <a:moveTo>
                  <a:pt x="3773634" y="3527586"/>
                </a:moveTo>
                <a:cubicBezTo>
                  <a:pt x="3741488" y="3527586"/>
                  <a:pt x="3714103" y="3534581"/>
                  <a:pt x="3691481" y="3548571"/>
                </a:cubicBezTo>
                <a:cubicBezTo>
                  <a:pt x="3668859" y="3562561"/>
                  <a:pt x="3651893" y="3582652"/>
                  <a:pt x="3640582" y="3608846"/>
                </a:cubicBezTo>
                <a:lnTo>
                  <a:pt x="3638350" y="3533390"/>
                </a:lnTo>
                <a:lnTo>
                  <a:pt x="3524942" y="3533390"/>
                </a:lnTo>
                <a:lnTo>
                  <a:pt x="3524942" y="3969159"/>
                </a:lnTo>
                <a:lnTo>
                  <a:pt x="3643261" y="3969159"/>
                </a:lnTo>
                <a:lnTo>
                  <a:pt x="3643261" y="3679391"/>
                </a:lnTo>
                <a:cubicBezTo>
                  <a:pt x="3652786" y="3665996"/>
                  <a:pt x="3664097" y="3655504"/>
                  <a:pt x="3677194" y="3647914"/>
                </a:cubicBezTo>
                <a:cubicBezTo>
                  <a:pt x="3690291" y="3640323"/>
                  <a:pt x="3704876" y="3634966"/>
                  <a:pt x="3720949" y="3631840"/>
                </a:cubicBezTo>
                <a:cubicBezTo>
                  <a:pt x="3737023" y="3628715"/>
                  <a:pt x="3753840" y="3627152"/>
                  <a:pt x="3771402" y="3627152"/>
                </a:cubicBezTo>
                <a:lnTo>
                  <a:pt x="3782564" y="3627152"/>
                </a:lnTo>
                <a:lnTo>
                  <a:pt x="3782564" y="3527586"/>
                </a:lnTo>
                <a:close/>
                <a:moveTo>
                  <a:pt x="6191794" y="3527140"/>
                </a:moveTo>
                <a:cubicBezTo>
                  <a:pt x="6153694" y="3527140"/>
                  <a:pt x="6122737" y="3534358"/>
                  <a:pt x="6098925" y="3548794"/>
                </a:cubicBezTo>
                <a:cubicBezTo>
                  <a:pt x="6075112" y="3563230"/>
                  <a:pt x="6055914" y="3579825"/>
                  <a:pt x="6041328" y="3598577"/>
                </a:cubicBezTo>
                <a:lnTo>
                  <a:pt x="6039096" y="3533390"/>
                </a:lnTo>
                <a:lnTo>
                  <a:pt x="5925243" y="3533390"/>
                </a:lnTo>
                <a:lnTo>
                  <a:pt x="5925243" y="3969159"/>
                </a:lnTo>
                <a:lnTo>
                  <a:pt x="6043561" y="3969159"/>
                </a:lnTo>
                <a:lnTo>
                  <a:pt x="6043561" y="3678498"/>
                </a:lnTo>
                <a:cubicBezTo>
                  <a:pt x="6056062" y="3662722"/>
                  <a:pt x="6070722" y="3649328"/>
                  <a:pt x="6087540" y="3638314"/>
                </a:cubicBezTo>
                <a:cubicBezTo>
                  <a:pt x="6104357" y="3627301"/>
                  <a:pt x="6124523" y="3621794"/>
                  <a:pt x="6148038" y="3621794"/>
                </a:cubicBezTo>
                <a:cubicBezTo>
                  <a:pt x="6163814" y="3621794"/>
                  <a:pt x="6176539" y="3625069"/>
                  <a:pt x="6186213" y="3631617"/>
                </a:cubicBezTo>
                <a:cubicBezTo>
                  <a:pt x="6195887" y="3638165"/>
                  <a:pt x="6202956" y="3647393"/>
                  <a:pt x="6207421" y="3659299"/>
                </a:cubicBezTo>
                <a:cubicBezTo>
                  <a:pt x="6211886" y="3671205"/>
                  <a:pt x="6214118" y="3685046"/>
                  <a:pt x="6214118" y="3700822"/>
                </a:cubicBezTo>
                <a:lnTo>
                  <a:pt x="6214118" y="3969159"/>
                </a:lnTo>
                <a:lnTo>
                  <a:pt x="6331543" y="3969159"/>
                </a:lnTo>
                <a:lnTo>
                  <a:pt x="6331543" y="3685642"/>
                </a:lnTo>
                <a:cubicBezTo>
                  <a:pt x="6331543" y="3633849"/>
                  <a:pt x="6319339" y="3594484"/>
                  <a:pt x="6294932" y="3567546"/>
                </a:cubicBezTo>
                <a:cubicBezTo>
                  <a:pt x="6270524" y="3540609"/>
                  <a:pt x="6236145" y="3527140"/>
                  <a:pt x="6191794" y="3527140"/>
                </a:cubicBezTo>
                <a:close/>
                <a:moveTo>
                  <a:pt x="5136305" y="3527140"/>
                </a:moveTo>
                <a:cubicBezTo>
                  <a:pt x="5099395" y="3527140"/>
                  <a:pt x="5068365" y="3534358"/>
                  <a:pt x="5043213" y="3548794"/>
                </a:cubicBezTo>
                <a:cubicBezTo>
                  <a:pt x="5018061" y="3563230"/>
                  <a:pt x="4998341" y="3579825"/>
                  <a:pt x="4984053" y="3598577"/>
                </a:cubicBezTo>
                <a:lnTo>
                  <a:pt x="4981821" y="3533390"/>
                </a:lnTo>
                <a:lnTo>
                  <a:pt x="4867967" y="3533390"/>
                </a:lnTo>
                <a:lnTo>
                  <a:pt x="4867967" y="3969159"/>
                </a:lnTo>
                <a:lnTo>
                  <a:pt x="4986286" y="3969159"/>
                </a:lnTo>
                <a:lnTo>
                  <a:pt x="4986286" y="3678498"/>
                </a:lnTo>
                <a:cubicBezTo>
                  <a:pt x="4998787" y="3662722"/>
                  <a:pt x="5013224" y="3649328"/>
                  <a:pt x="5029596" y="3638314"/>
                </a:cubicBezTo>
                <a:cubicBezTo>
                  <a:pt x="5045966" y="3627301"/>
                  <a:pt x="5065611" y="3621794"/>
                  <a:pt x="5088531" y="3621794"/>
                </a:cubicBezTo>
                <a:cubicBezTo>
                  <a:pt x="5104009" y="3621794"/>
                  <a:pt x="5116585" y="3625069"/>
                  <a:pt x="5126259" y="3631617"/>
                </a:cubicBezTo>
                <a:cubicBezTo>
                  <a:pt x="5135932" y="3638165"/>
                  <a:pt x="5142927" y="3647393"/>
                  <a:pt x="5147243" y="3659299"/>
                </a:cubicBezTo>
                <a:cubicBezTo>
                  <a:pt x="5151559" y="3671205"/>
                  <a:pt x="5153717" y="3685046"/>
                  <a:pt x="5153717" y="3700822"/>
                </a:cubicBezTo>
                <a:lnTo>
                  <a:pt x="5153717" y="3969159"/>
                </a:lnTo>
                <a:lnTo>
                  <a:pt x="5272036" y="3969159"/>
                </a:lnTo>
                <a:lnTo>
                  <a:pt x="5272036" y="3685642"/>
                </a:lnTo>
                <a:lnTo>
                  <a:pt x="5271366" y="3674703"/>
                </a:lnTo>
                <a:lnTo>
                  <a:pt x="5292072" y="3654053"/>
                </a:lnTo>
                <a:cubicBezTo>
                  <a:pt x="5299476" y="3647728"/>
                  <a:pt x="5307308" y="3642035"/>
                  <a:pt x="5315568" y="3636975"/>
                </a:cubicBezTo>
                <a:cubicBezTo>
                  <a:pt x="5332088" y="3626854"/>
                  <a:pt x="5351808" y="3621794"/>
                  <a:pt x="5374727" y="3621794"/>
                </a:cubicBezTo>
                <a:cubicBezTo>
                  <a:pt x="5390205" y="3621794"/>
                  <a:pt x="5402781" y="3625069"/>
                  <a:pt x="5412455" y="3631617"/>
                </a:cubicBezTo>
                <a:cubicBezTo>
                  <a:pt x="5422130" y="3638165"/>
                  <a:pt x="5429124" y="3647393"/>
                  <a:pt x="5433440" y="3659299"/>
                </a:cubicBezTo>
                <a:cubicBezTo>
                  <a:pt x="5437756" y="3671205"/>
                  <a:pt x="5439914" y="3685046"/>
                  <a:pt x="5439914" y="3700822"/>
                </a:cubicBezTo>
                <a:lnTo>
                  <a:pt x="5439914" y="3969159"/>
                </a:lnTo>
                <a:lnTo>
                  <a:pt x="5558232" y="3969159"/>
                </a:lnTo>
                <a:lnTo>
                  <a:pt x="5558232" y="3685642"/>
                </a:lnTo>
                <a:cubicBezTo>
                  <a:pt x="5558232" y="3635040"/>
                  <a:pt x="5546400" y="3595973"/>
                  <a:pt x="5522737" y="3568439"/>
                </a:cubicBezTo>
                <a:cubicBezTo>
                  <a:pt x="5499073" y="3540906"/>
                  <a:pt x="5465512" y="3527140"/>
                  <a:pt x="5422055" y="3527140"/>
                </a:cubicBezTo>
                <a:cubicBezTo>
                  <a:pt x="5385145" y="3527140"/>
                  <a:pt x="5353073" y="3534581"/>
                  <a:pt x="5325837" y="3549464"/>
                </a:cubicBezTo>
                <a:cubicBezTo>
                  <a:pt x="5298602" y="3564347"/>
                  <a:pt x="5275608" y="3581760"/>
                  <a:pt x="5256855" y="3601703"/>
                </a:cubicBezTo>
                <a:lnTo>
                  <a:pt x="5257152" y="3603222"/>
                </a:lnTo>
                <a:lnTo>
                  <a:pt x="5252321" y="3591252"/>
                </a:lnTo>
                <a:cubicBezTo>
                  <a:pt x="5247940" y="3582927"/>
                  <a:pt x="5242828" y="3575323"/>
                  <a:pt x="5236987" y="3568439"/>
                </a:cubicBezTo>
                <a:cubicBezTo>
                  <a:pt x="5213622" y="3540906"/>
                  <a:pt x="5180061" y="3527140"/>
                  <a:pt x="5136305" y="3527140"/>
                </a:cubicBezTo>
                <a:close/>
                <a:moveTo>
                  <a:pt x="7737820" y="3526693"/>
                </a:moveTo>
                <a:cubicBezTo>
                  <a:pt x="7691088" y="3526693"/>
                  <a:pt x="7651723" y="3535697"/>
                  <a:pt x="7619725" y="3553705"/>
                </a:cubicBezTo>
                <a:cubicBezTo>
                  <a:pt x="7587727" y="3571714"/>
                  <a:pt x="7563468" y="3597386"/>
                  <a:pt x="7546948" y="3630724"/>
                </a:cubicBezTo>
                <a:cubicBezTo>
                  <a:pt x="7530428" y="3664061"/>
                  <a:pt x="7522168" y="3703799"/>
                  <a:pt x="7522168" y="3749935"/>
                </a:cubicBezTo>
                <a:cubicBezTo>
                  <a:pt x="7522168" y="3797560"/>
                  <a:pt x="7530652" y="3838339"/>
                  <a:pt x="7547618" y="3872272"/>
                </a:cubicBezTo>
                <a:cubicBezTo>
                  <a:pt x="7564584" y="3906205"/>
                  <a:pt x="7589587" y="3932175"/>
                  <a:pt x="7622627" y="3950184"/>
                </a:cubicBezTo>
                <a:cubicBezTo>
                  <a:pt x="7655667" y="3968192"/>
                  <a:pt x="7696446" y="3977196"/>
                  <a:pt x="7744964" y="3977196"/>
                </a:cubicBezTo>
                <a:cubicBezTo>
                  <a:pt x="7784552" y="3977196"/>
                  <a:pt x="7819155" y="3971615"/>
                  <a:pt x="7848772" y="3960453"/>
                </a:cubicBezTo>
                <a:cubicBezTo>
                  <a:pt x="7878388" y="3949291"/>
                  <a:pt x="7901754" y="3932399"/>
                  <a:pt x="7918870" y="3909777"/>
                </a:cubicBezTo>
                <a:cubicBezTo>
                  <a:pt x="7935985" y="3887155"/>
                  <a:pt x="7945287" y="3858878"/>
                  <a:pt x="7946775" y="3824945"/>
                </a:cubicBezTo>
                <a:lnTo>
                  <a:pt x="7830243" y="3824945"/>
                </a:lnTo>
                <a:cubicBezTo>
                  <a:pt x="7829945" y="3846971"/>
                  <a:pt x="7822057" y="3863566"/>
                  <a:pt x="7806579" y="3874728"/>
                </a:cubicBezTo>
                <a:cubicBezTo>
                  <a:pt x="7791101" y="3885890"/>
                  <a:pt x="7770562" y="3891471"/>
                  <a:pt x="7744964" y="3891471"/>
                </a:cubicBezTo>
                <a:cubicBezTo>
                  <a:pt x="7720259" y="3891471"/>
                  <a:pt x="7700316" y="3886039"/>
                  <a:pt x="7685135" y="3875174"/>
                </a:cubicBezTo>
                <a:cubicBezTo>
                  <a:pt x="7669955" y="3864310"/>
                  <a:pt x="7658867" y="3849948"/>
                  <a:pt x="7651872" y="3832088"/>
                </a:cubicBezTo>
                <a:cubicBezTo>
                  <a:pt x="7644877" y="3814229"/>
                  <a:pt x="7641082" y="3795030"/>
                  <a:pt x="7640487" y="3774492"/>
                </a:cubicBezTo>
                <a:lnTo>
                  <a:pt x="7946328" y="3774492"/>
                </a:lnTo>
                <a:cubicBezTo>
                  <a:pt x="7946924" y="3771218"/>
                  <a:pt x="7947370" y="3766530"/>
                  <a:pt x="7947668" y="3760428"/>
                </a:cubicBezTo>
                <a:cubicBezTo>
                  <a:pt x="7947966" y="3754326"/>
                  <a:pt x="7948114" y="3749489"/>
                  <a:pt x="7948114" y="3745917"/>
                </a:cubicBezTo>
                <a:cubicBezTo>
                  <a:pt x="7948114" y="3675670"/>
                  <a:pt x="7929288" y="3621571"/>
                  <a:pt x="7891634" y="3583620"/>
                </a:cubicBezTo>
                <a:cubicBezTo>
                  <a:pt x="7853981" y="3545669"/>
                  <a:pt x="7802709" y="3526693"/>
                  <a:pt x="7737820" y="3526693"/>
                </a:cubicBezTo>
                <a:close/>
                <a:moveTo>
                  <a:pt x="6651970" y="3526693"/>
                </a:moveTo>
                <a:cubicBezTo>
                  <a:pt x="6614168" y="3526693"/>
                  <a:pt x="6580905" y="3531456"/>
                  <a:pt x="6552181" y="3540981"/>
                </a:cubicBezTo>
                <a:cubicBezTo>
                  <a:pt x="6523457" y="3550506"/>
                  <a:pt x="6500984" y="3566133"/>
                  <a:pt x="6484762" y="3587861"/>
                </a:cubicBezTo>
                <a:cubicBezTo>
                  <a:pt x="6468540" y="3609590"/>
                  <a:pt x="6460428" y="3639058"/>
                  <a:pt x="6460428" y="3676265"/>
                </a:cubicBezTo>
                <a:lnTo>
                  <a:pt x="6571157" y="3676265"/>
                </a:lnTo>
                <a:cubicBezTo>
                  <a:pt x="6571157" y="3651262"/>
                  <a:pt x="6578747" y="3633180"/>
                  <a:pt x="6593927" y="3622018"/>
                </a:cubicBezTo>
                <a:cubicBezTo>
                  <a:pt x="6609108" y="3610855"/>
                  <a:pt x="6628455" y="3605274"/>
                  <a:pt x="6651970" y="3605274"/>
                </a:cubicBezTo>
                <a:cubicBezTo>
                  <a:pt x="6673402" y="3605274"/>
                  <a:pt x="6690889" y="3610483"/>
                  <a:pt x="6704432" y="3620901"/>
                </a:cubicBezTo>
                <a:cubicBezTo>
                  <a:pt x="6717976" y="3631319"/>
                  <a:pt x="6724747" y="3650667"/>
                  <a:pt x="6724747" y="3678944"/>
                </a:cubicBezTo>
                <a:lnTo>
                  <a:pt x="6724747" y="3702162"/>
                </a:lnTo>
                <a:cubicBezTo>
                  <a:pt x="6667300" y="3703352"/>
                  <a:pt x="6616921" y="3707594"/>
                  <a:pt x="6573612" y="3714886"/>
                </a:cubicBezTo>
                <a:cubicBezTo>
                  <a:pt x="6530303" y="3722179"/>
                  <a:pt x="6496594" y="3736020"/>
                  <a:pt x="6472484" y="3756409"/>
                </a:cubicBezTo>
                <a:cubicBezTo>
                  <a:pt x="6448373" y="3776799"/>
                  <a:pt x="6436318" y="3807085"/>
                  <a:pt x="6436318" y="3847269"/>
                </a:cubicBezTo>
                <a:cubicBezTo>
                  <a:pt x="6436318" y="3876142"/>
                  <a:pt x="6442941" y="3900177"/>
                  <a:pt x="6456187" y="3919376"/>
                </a:cubicBezTo>
                <a:cubicBezTo>
                  <a:pt x="6469433" y="3938575"/>
                  <a:pt x="6486771" y="3952937"/>
                  <a:pt x="6508202" y="3962462"/>
                </a:cubicBezTo>
                <a:cubicBezTo>
                  <a:pt x="6529634" y="3971987"/>
                  <a:pt x="6552702" y="3976749"/>
                  <a:pt x="6577407" y="3976749"/>
                </a:cubicBezTo>
                <a:cubicBezTo>
                  <a:pt x="6609257" y="3976749"/>
                  <a:pt x="6637385" y="3971317"/>
                  <a:pt x="6661793" y="3960453"/>
                </a:cubicBezTo>
                <a:cubicBezTo>
                  <a:pt x="6686201" y="3949588"/>
                  <a:pt x="6707632" y="3933589"/>
                  <a:pt x="6726087" y="3912456"/>
                </a:cubicBezTo>
                <a:lnTo>
                  <a:pt x="6729659" y="3969159"/>
                </a:lnTo>
                <a:lnTo>
                  <a:pt x="6840387" y="3969159"/>
                </a:lnTo>
                <a:lnTo>
                  <a:pt x="6840387" y="3676712"/>
                </a:lnTo>
                <a:cubicBezTo>
                  <a:pt x="6840387" y="3647542"/>
                  <a:pt x="6835773" y="3623208"/>
                  <a:pt x="6826546" y="3603712"/>
                </a:cubicBezTo>
                <a:cubicBezTo>
                  <a:pt x="6817318" y="3584215"/>
                  <a:pt x="6804296" y="3568811"/>
                  <a:pt x="6787478" y="3557501"/>
                </a:cubicBezTo>
                <a:cubicBezTo>
                  <a:pt x="6770661" y="3546190"/>
                  <a:pt x="6750792" y="3538227"/>
                  <a:pt x="6727873" y="3533614"/>
                </a:cubicBezTo>
                <a:cubicBezTo>
                  <a:pt x="6704953" y="3529000"/>
                  <a:pt x="6679652" y="3526693"/>
                  <a:pt x="6651970" y="3526693"/>
                </a:cubicBezTo>
                <a:close/>
                <a:moveTo>
                  <a:pt x="4042120" y="3526693"/>
                </a:moveTo>
                <a:cubicBezTo>
                  <a:pt x="3995388" y="3526693"/>
                  <a:pt x="3956023" y="3535697"/>
                  <a:pt x="3924025" y="3553705"/>
                </a:cubicBezTo>
                <a:cubicBezTo>
                  <a:pt x="3892027" y="3571714"/>
                  <a:pt x="3867768" y="3597386"/>
                  <a:pt x="3851248" y="3630724"/>
                </a:cubicBezTo>
                <a:cubicBezTo>
                  <a:pt x="3834728" y="3664061"/>
                  <a:pt x="3826468" y="3703799"/>
                  <a:pt x="3826468" y="3749935"/>
                </a:cubicBezTo>
                <a:cubicBezTo>
                  <a:pt x="3826468" y="3797560"/>
                  <a:pt x="3834952" y="3838339"/>
                  <a:pt x="3851918" y="3872272"/>
                </a:cubicBezTo>
                <a:cubicBezTo>
                  <a:pt x="3868884" y="3906205"/>
                  <a:pt x="3893888" y="3932175"/>
                  <a:pt x="3926927" y="3950184"/>
                </a:cubicBezTo>
                <a:cubicBezTo>
                  <a:pt x="3959967" y="3968192"/>
                  <a:pt x="4000746" y="3977196"/>
                  <a:pt x="4049264" y="3977196"/>
                </a:cubicBezTo>
                <a:cubicBezTo>
                  <a:pt x="4088852" y="3977196"/>
                  <a:pt x="4123455" y="3971615"/>
                  <a:pt x="4153072" y="3960453"/>
                </a:cubicBezTo>
                <a:cubicBezTo>
                  <a:pt x="4182688" y="3949291"/>
                  <a:pt x="4206054" y="3932399"/>
                  <a:pt x="4223170" y="3909777"/>
                </a:cubicBezTo>
                <a:cubicBezTo>
                  <a:pt x="4240285" y="3887155"/>
                  <a:pt x="4249587" y="3858878"/>
                  <a:pt x="4251075" y="3824945"/>
                </a:cubicBezTo>
                <a:lnTo>
                  <a:pt x="4134543" y="3824945"/>
                </a:lnTo>
                <a:cubicBezTo>
                  <a:pt x="4134245" y="3846971"/>
                  <a:pt x="4126357" y="3863566"/>
                  <a:pt x="4110879" y="3874728"/>
                </a:cubicBezTo>
                <a:cubicBezTo>
                  <a:pt x="4095401" y="3885890"/>
                  <a:pt x="4074863" y="3891471"/>
                  <a:pt x="4049264" y="3891471"/>
                </a:cubicBezTo>
                <a:cubicBezTo>
                  <a:pt x="4024559" y="3891471"/>
                  <a:pt x="4004616" y="3886039"/>
                  <a:pt x="3989435" y="3875174"/>
                </a:cubicBezTo>
                <a:cubicBezTo>
                  <a:pt x="3974255" y="3864310"/>
                  <a:pt x="3963167" y="3849948"/>
                  <a:pt x="3956172" y="3832088"/>
                </a:cubicBezTo>
                <a:cubicBezTo>
                  <a:pt x="3949177" y="3814229"/>
                  <a:pt x="3945382" y="3795030"/>
                  <a:pt x="3944787" y="3774492"/>
                </a:cubicBezTo>
                <a:lnTo>
                  <a:pt x="4250629" y="3774492"/>
                </a:lnTo>
                <a:cubicBezTo>
                  <a:pt x="4251224" y="3771218"/>
                  <a:pt x="4251670" y="3766530"/>
                  <a:pt x="4251968" y="3760428"/>
                </a:cubicBezTo>
                <a:cubicBezTo>
                  <a:pt x="4252265" y="3754326"/>
                  <a:pt x="4252414" y="3749489"/>
                  <a:pt x="4252414" y="3745917"/>
                </a:cubicBezTo>
                <a:cubicBezTo>
                  <a:pt x="4252414" y="3675670"/>
                  <a:pt x="4233588" y="3621571"/>
                  <a:pt x="4195934" y="3583620"/>
                </a:cubicBezTo>
                <a:cubicBezTo>
                  <a:pt x="4158281" y="3545669"/>
                  <a:pt x="4107009" y="3526693"/>
                  <a:pt x="4042120" y="3526693"/>
                </a:cubicBezTo>
                <a:close/>
                <a:moveTo>
                  <a:pt x="8219875" y="3526247"/>
                </a:moveTo>
                <a:cubicBezTo>
                  <a:pt x="8196955" y="3526247"/>
                  <a:pt x="8174556" y="3528479"/>
                  <a:pt x="8152679" y="3532944"/>
                </a:cubicBezTo>
                <a:cubicBezTo>
                  <a:pt x="8130801" y="3537409"/>
                  <a:pt x="8111156" y="3544478"/>
                  <a:pt x="8093743" y="3554152"/>
                </a:cubicBezTo>
                <a:cubicBezTo>
                  <a:pt x="8076330" y="3563826"/>
                  <a:pt x="8062414" y="3576551"/>
                  <a:pt x="8051996" y="3592326"/>
                </a:cubicBezTo>
                <a:cubicBezTo>
                  <a:pt x="8041578" y="3608102"/>
                  <a:pt x="8036370" y="3627301"/>
                  <a:pt x="8036370" y="3649923"/>
                </a:cubicBezTo>
                <a:cubicBezTo>
                  <a:pt x="8036370" y="3678795"/>
                  <a:pt x="8043216" y="3702087"/>
                  <a:pt x="8056908" y="3719798"/>
                </a:cubicBezTo>
                <a:cubicBezTo>
                  <a:pt x="8070600" y="3737508"/>
                  <a:pt x="8089576" y="3751647"/>
                  <a:pt x="8113835" y="3762214"/>
                </a:cubicBezTo>
                <a:cubicBezTo>
                  <a:pt x="8138094" y="3772780"/>
                  <a:pt x="8165701" y="3781785"/>
                  <a:pt x="8196657" y="3789226"/>
                </a:cubicBezTo>
                <a:cubicBezTo>
                  <a:pt x="8233567" y="3797560"/>
                  <a:pt x="8259388" y="3805746"/>
                  <a:pt x="8274122" y="3813783"/>
                </a:cubicBezTo>
                <a:cubicBezTo>
                  <a:pt x="8288856" y="3821819"/>
                  <a:pt x="8296223" y="3834023"/>
                  <a:pt x="8296223" y="3850394"/>
                </a:cubicBezTo>
                <a:cubicBezTo>
                  <a:pt x="8296223" y="3867658"/>
                  <a:pt x="8289973" y="3879937"/>
                  <a:pt x="8277471" y="3887229"/>
                </a:cubicBezTo>
                <a:cubicBezTo>
                  <a:pt x="8264970" y="3894522"/>
                  <a:pt x="8247408" y="3898168"/>
                  <a:pt x="8224786" y="3898168"/>
                </a:cubicBezTo>
                <a:cubicBezTo>
                  <a:pt x="8201866" y="3898168"/>
                  <a:pt x="8181849" y="3893406"/>
                  <a:pt x="8164734" y="3883881"/>
                </a:cubicBezTo>
                <a:cubicBezTo>
                  <a:pt x="8147619" y="3874356"/>
                  <a:pt x="8139061" y="3857389"/>
                  <a:pt x="8139061" y="3832981"/>
                </a:cubicBezTo>
                <a:lnTo>
                  <a:pt x="8029226" y="3832981"/>
                </a:lnTo>
                <a:cubicBezTo>
                  <a:pt x="8029226" y="3860961"/>
                  <a:pt x="8034732" y="3884327"/>
                  <a:pt x="8045746" y="3903079"/>
                </a:cubicBezTo>
                <a:cubicBezTo>
                  <a:pt x="8056759" y="3921832"/>
                  <a:pt x="8071642" y="3936640"/>
                  <a:pt x="8090394" y="3947505"/>
                </a:cubicBezTo>
                <a:cubicBezTo>
                  <a:pt x="8109146" y="3958369"/>
                  <a:pt x="8130131" y="3966034"/>
                  <a:pt x="8153348" y="3970499"/>
                </a:cubicBezTo>
                <a:cubicBezTo>
                  <a:pt x="8176566" y="3974963"/>
                  <a:pt x="8200229" y="3977196"/>
                  <a:pt x="8224339" y="3977196"/>
                </a:cubicBezTo>
                <a:cubicBezTo>
                  <a:pt x="8248747" y="3977196"/>
                  <a:pt x="8272337" y="3974666"/>
                  <a:pt x="8295107" y="3969606"/>
                </a:cubicBezTo>
                <a:cubicBezTo>
                  <a:pt x="8317878" y="3964546"/>
                  <a:pt x="8338119" y="3956434"/>
                  <a:pt x="8355829" y="3945272"/>
                </a:cubicBezTo>
                <a:cubicBezTo>
                  <a:pt x="8373540" y="3934110"/>
                  <a:pt x="8387678" y="3919451"/>
                  <a:pt x="8398245" y="3901294"/>
                </a:cubicBezTo>
                <a:cubicBezTo>
                  <a:pt x="8408812" y="3883137"/>
                  <a:pt x="8414095" y="3860961"/>
                  <a:pt x="8414095" y="3834767"/>
                </a:cubicBezTo>
                <a:cubicBezTo>
                  <a:pt x="8414095" y="3806788"/>
                  <a:pt x="8407546" y="3784017"/>
                  <a:pt x="8394450" y="3766455"/>
                </a:cubicBezTo>
                <a:cubicBezTo>
                  <a:pt x="8381353" y="3748894"/>
                  <a:pt x="8363643" y="3734904"/>
                  <a:pt x="8341318" y="3724486"/>
                </a:cubicBezTo>
                <a:cubicBezTo>
                  <a:pt x="8318994" y="3714068"/>
                  <a:pt x="8293693" y="3705585"/>
                  <a:pt x="8265416" y="3699036"/>
                </a:cubicBezTo>
                <a:cubicBezTo>
                  <a:pt x="8238627" y="3693083"/>
                  <a:pt x="8217047" y="3687502"/>
                  <a:pt x="8200676" y="3682293"/>
                </a:cubicBezTo>
                <a:cubicBezTo>
                  <a:pt x="8184305" y="3677084"/>
                  <a:pt x="8172398" y="3671428"/>
                  <a:pt x="8164957" y="3665327"/>
                </a:cubicBezTo>
                <a:cubicBezTo>
                  <a:pt x="8157516" y="3659225"/>
                  <a:pt x="8153795" y="3652155"/>
                  <a:pt x="8153795" y="3644119"/>
                </a:cubicBezTo>
                <a:cubicBezTo>
                  <a:pt x="8153795" y="3630426"/>
                  <a:pt x="8159674" y="3620604"/>
                  <a:pt x="8171431" y="3614651"/>
                </a:cubicBezTo>
                <a:cubicBezTo>
                  <a:pt x="8183188" y="3608697"/>
                  <a:pt x="8199336" y="3605721"/>
                  <a:pt x="8219875" y="3605721"/>
                </a:cubicBezTo>
                <a:cubicBezTo>
                  <a:pt x="8238925" y="3605721"/>
                  <a:pt x="8255519" y="3610037"/>
                  <a:pt x="8269658" y="3618669"/>
                </a:cubicBezTo>
                <a:cubicBezTo>
                  <a:pt x="8283796" y="3627301"/>
                  <a:pt x="8290866" y="3642779"/>
                  <a:pt x="8290866" y="3665103"/>
                </a:cubicBezTo>
                <a:lnTo>
                  <a:pt x="8400700" y="3665103"/>
                </a:lnTo>
                <a:cubicBezTo>
                  <a:pt x="8400700" y="3638314"/>
                  <a:pt x="8395492" y="3615990"/>
                  <a:pt x="8385074" y="3598131"/>
                </a:cubicBezTo>
                <a:cubicBezTo>
                  <a:pt x="8374656" y="3580271"/>
                  <a:pt x="8360815" y="3566058"/>
                  <a:pt x="8343551" y="3555491"/>
                </a:cubicBezTo>
                <a:cubicBezTo>
                  <a:pt x="8326287" y="3544925"/>
                  <a:pt x="8306939" y="3537409"/>
                  <a:pt x="8285508" y="3532944"/>
                </a:cubicBezTo>
                <a:cubicBezTo>
                  <a:pt x="8264077" y="3528479"/>
                  <a:pt x="8242199" y="3526247"/>
                  <a:pt x="8219875" y="3526247"/>
                </a:cubicBezTo>
                <a:close/>
                <a:moveTo>
                  <a:pt x="3115963" y="3469543"/>
                </a:moveTo>
                <a:lnTo>
                  <a:pt x="3214636" y="3469543"/>
                </a:lnTo>
                <a:cubicBezTo>
                  <a:pt x="3242913" y="3469543"/>
                  <a:pt x="3266279" y="3477133"/>
                  <a:pt x="3284734" y="3492314"/>
                </a:cubicBezTo>
                <a:cubicBezTo>
                  <a:pt x="3303189" y="3507494"/>
                  <a:pt x="3312416" y="3530860"/>
                  <a:pt x="3312416" y="3562412"/>
                </a:cubicBezTo>
                <a:cubicBezTo>
                  <a:pt x="3312416" y="3592773"/>
                  <a:pt x="3303412" y="3615692"/>
                  <a:pt x="3285404" y="3631170"/>
                </a:cubicBezTo>
                <a:cubicBezTo>
                  <a:pt x="3267396" y="3646649"/>
                  <a:pt x="3243806" y="3654388"/>
                  <a:pt x="3214636" y="3654388"/>
                </a:cubicBezTo>
                <a:lnTo>
                  <a:pt x="3115963" y="3654388"/>
                </a:lnTo>
                <a:close/>
                <a:moveTo>
                  <a:pt x="4349599" y="3368191"/>
                </a:moveTo>
                <a:lnTo>
                  <a:pt x="4349599" y="3817354"/>
                </a:lnTo>
                <a:cubicBezTo>
                  <a:pt x="4349599" y="3853073"/>
                  <a:pt x="4354362" y="3882020"/>
                  <a:pt x="4363887" y="3904196"/>
                </a:cubicBezTo>
                <a:cubicBezTo>
                  <a:pt x="4373412" y="3926371"/>
                  <a:pt x="4390229" y="3942742"/>
                  <a:pt x="4414339" y="3953309"/>
                </a:cubicBezTo>
                <a:cubicBezTo>
                  <a:pt x="4438449" y="3963876"/>
                  <a:pt x="4472680" y="3969159"/>
                  <a:pt x="4517031" y="3969159"/>
                </a:cubicBezTo>
                <a:lnTo>
                  <a:pt x="4547838" y="3969159"/>
                </a:lnTo>
                <a:lnTo>
                  <a:pt x="4547838" y="3876737"/>
                </a:lnTo>
                <a:lnTo>
                  <a:pt x="4520603" y="3876737"/>
                </a:lnTo>
                <a:cubicBezTo>
                  <a:pt x="4497683" y="3876737"/>
                  <a:pt x="4483099" y="3871379"/>
                  <a:pt x="4476847" y="3860663"/>
                </a:cubicBezTo>
                <a:cubicBezTo>
                  <a:pt x="4470596" y="3849948"/>
                  <a:pt x="4467471" y="3833130"/>
                  <a:pt x="4467471" y="3810211"/>
                </a:cubicBezTo>
                <a:lnTo>
                  <a:pt x="4467471" y="3368191"/>
                </a:lnTo>
                <a:close/>
                <a:moveTo>
                  <a:pt x="2990501" y="3368191"/>
                </a:moveTo>
                <a:lnTo>
                  <a:pt x="2990501" y="3969159"/>
                </a:lnTo>
                <a:lnTo>
                  <a:pt x="3115963" y="3969159"/>
                </a:lnTo>
                <a:lnTo>
                  <a:pt x="3115963" y="3755293"/>
                </a:lnTo>
                <a:lnTo>
                  <a:pt x="3226245" y="3755293"/>
                </a:lnTo>
                <a:cubicBezTo>
                  <a:pt x="3265833" y="3755293"/>
                  <a:pt x="3301924" y="3748373"/>
                  <a:pt x="3334517" y="3734532"/>
                </a:cubicBezTo>
                <a:cubicBezTo>
                  <a:pt x="3367110" y="3720691"/>
                  <a:pt x="3393081" y="3699483"/>
                  <a:pt x="3412429" y="3670908"/>
                </a:cubicBezTo>
                <a:cubicBezTo>
                  <a:pt x="3431776" y="3642333"/>
                  <a:pt x="3441450" y="3606167"/>
                  <a:pt x="3441450" y="3562412"/>
                </a:cubicBezTo>
                <a:cubicBezTo>
                  <a:pt x="3441450" y="3518061"/>
                  <a:pt x="3431776" y="3481598"/>
                  <a:pt x="3412429" y="3453023"/>
                </a:cubicBezTo>
                <a:cubicBezTo>
                  <a:pt x="3393081" y="3424448"/>
                  <a:pt x="3367110" y="3403166"/>
                  <a:pt x="3334517" y="3389176"/>
                </a:cubicBezTo>
                <a:cubicBezTo>
                  <a:pt x="3301924" y="3375186"/>
                  <a:pt x="3265833" y="3368191"/>
                  <a:pt x="3226245" y="3368191"/>
                </a:cubicBezTo>
                <a:close/>
                <a:moveTo>
                  <a:pt x="7356225" y="3361047"/>
                </a:moveTo>
                <a:cubicBezTo>
                  <a:pt x="7334496" y="3361047"/>
                  <a:pt x="7317902" y="3366480"/>
                  <a:pt x="7306442" y="3377344"/>
                </a:cubicBezTo>
                <a:cubicBezTo>
                  <a:pt x="7294982" y="3388209"/>
                  <a:pt x="7289252" y="3401975"/>
                  <a:pt x="7289252" y="3418644"/>
                </a:cubicBezTo>
                <a:cubicBezTo>
                  <a:pt x="7289252" y="3435015"/>
                  <a:pt x="7294982" y="3448707"/>
                  <a:pt x="7306442" y="3459720"/>
                </a:cubicBezTo>
                <a:cubicBezTo>
                  <a:pt x="7317902" y="3470734"/>
                  <a:pt x="7334496" y="3476240"/>
                  <a:pt x="7356225" y="3476240"/>
                </a:cubicBezTo>
                <a:cubicBezTo>
                  <a:pt x="7377954" y="3476240"/>
                  <a:pt x="7394548" y="3470734"/>
                  <a:pt x="7406008" y="3459720"/>
                </a:cubicBezTo>
                <a:cubicBezTo>
                  <a:pt x="7417468" y="3448707"/>
                  <a:pt x="7423198" y="3435015"/>
                  <a:pt x="7423198" y="3418644"/>
                </a:cubicBezTo>
                <a:cubicBezTo>
                  <a:pt x="7423198" y="3401975"/>
                  <a:pt x="7417468" y="3388209"/>
                  <a:pt x="7406008" y="3377344"/>
                </a:cubicBezTo>
                <a:cubicBezTo>
                  <a:pt x="7394548" y="3366480"/>
                  <a:pt x="7377954" y="3361047"/>
                  <a:pt x="7356225" y="3361047"/>
                </a:cubicBezTo>
                <a:close/>
                <a:moveTo>
                  <a:pt x="5736975" y="3361047"/>
                </a:moveTo>
                <a:cubicBezTo>
                  <a:pt x="5715246" y="3361047"/>
                  <a:pt x="5698652" y="3366480"/>
                  <a:pt x="5687192" y="3377344"/>
                </a:cubicBezTo>
                <a:cubicBezTo>
                  <a:pt x="5675732" y="3388209"/>
                  <a:pt x="5670002" y="3401975"/>
                  <a:pt x="5670002" y="3418644"/>
                </a:cubicBezTo>
                <a:cubicBezTo>
                  <a:pt x="5670002" y="3435015"/>
                  <a:pt x="5675732" y="3448707"/>
                  <a:pt x="5687192" y="3459720"/>
                </a:cubicBezTo>
                <a:cubicBezTo>
                  <a:pt x="5698652" y="3470734"/>
                  <a:pt x="5715246" y="3476240"/>
                  <a:pt x="5736975" y="3476240"/>
                </a:cubicBezTo>
                <a:cubicBezTo>
                  <a:pt x="5758704" y="3476240"/>
                  <a:pt x="5775298" y="3470734"/>
                  <a:pt x="5786758" y="3459720"/>
                </a:cubicBezTo>
                <a:cubicBezTo>
                  <a:pt x="5798218" y="3448707"/>
                  <a:pt x="5803948" y="3435015"/>
                  <a:pt x="5803948" y="3418644"/>
                </a:cubicBezTo>
                <a:cubicBezTo>
                  <a:pt x="5803948" y="3401975"/>
                  <a:pt x="5798218" y="3388209"/>
                  <a:pt x="5786758" y="3377344"/>
                </a:cubicBezTo>
                <a:cubicBezTo>
                  <a:pt x="5775298" y="3366480"/>
                  <a:pt x="5758704" y="3361047"/>
                  <a:pt x="5736975" y="3361047"/>
                </a:cubicBezTo>
                <a:close/>
                <a:moveTo>
                  <a:pt x="4679700" y="3361047"/>
                </a:moveTo>
                <a:cubicBezTo>
                  <a:pt x="4657971" y="3361047"/>
                  <a:pt x="4641377" y="3366480"/>
                  <a:pt x="4629917" y="3377344"/>
                </a:cubicBezTo>
                <a:cubicBezTo>
                  <a:pt x="4618457" y="3388209"/>
                  <a:pt x="4612727" y="3401975"/>
                  <a:pt x="4612727" y="3418644"/>
                </a:cubicBezTo>
                <a:cubicBezTo>
                  <a:pt x="4612727" y="3435015"/>
                  <a:pt x="4618457" y="3448707"/>
                  <a:pt x="4629917" y="3459720"/>
                </a:cubicBezTo>
                <a:cubicBezTo>
                  <a:pt x="4641377" y="3470734"/>
                  <a:pt x="4657971" y="3476240"/>
                  <a:pt x="4679700" y="3476240"/>
                </a:cubicBezTo>
                <a:cubicBezTo>
                  <a:pt x="4701429" y="3476240"/>
                  <a:pt x="4718023" y="3470734"/>
                  <a:pt x="4729483" y="3459720"/>
                </a:cubicBezTo>
                <a:cubicBezTo>
                  <a:pt x="4740943" y="3448707"/>
                  <a:pt x="4746673" y="3435015"/>
                  <a:pt x="4746673" y="3418644"/>
                </a:cubicBezTo>
                <a:cubicBezTo>
                  <a:pt x="4746673" y="3401975"/>
                  <a:pt x="4740943" y="3388209"/>
                  <a:pt x="4729483" y="3377344"/>
                </a:cubicBezTo>
                <a:cubicBezTo>
                  <a:pt x="4718023" y="3366480"/>
                  <a:pt x="4701429" y="3361047"/>
                  <a:pt x="4679700" y="336104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882C7E-F5CD-5BEE-7B9E-D3C14CAABCED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22053-612F-4FFC-5C43-0BB11F79E2D6}"/>
              </a:ext>
            </a:extLst>
          </p:cNvPr>
          <p:cNvSpPr txBox="1"/>
          <p:nvPr/>
        </p:nvSpPr>
        <p:spPr>
          <a:xfrm>
            <a:off x="1347054" y="957829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Overview of 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9B64EB-2B89-25E8-5EA4-6659F97FF55D}"/>
                  </a:ext>
                </a:extLst>
              </p:cNvPr>
              <p:cNvSpPr txBox="1"/>
              <p:nvPr/>
            </p:nvSpPr>
            <p:spPr>
              <a:xfrm>
                <a:off x="1347053" y="1839161"/>
                <a:ext cx="584807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This section covers: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Optimality conditions for the proposed algorithm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The concept of non-uniform smoothness, particularly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-smoothness</a:t>
                </a:r>
                <a:endParaRPr lang="el-GR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9B64EB-2B89-25E8-5EA4-6659F97F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3" y="1839161"/>
                <a:ext cx="5848073" cy="2308324"/>
              </a:xfrm>
              <a:prstGeom prst="rect">
                <a:avLst/>
              </a:prstGeom>
              <a:blipFill>
                <a:blip r:embed="rId5"/>
                <a:stretch>
                  <a:fillRect l="-1460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Half Frame 15">
            <a:extLst>
              <a:ext uri="{FF2B5EF4-FFF2-40B4-BE49-F238E27FC236}">
                <a16:creationId xmlns:a16="http://schemas.microsoft.com/office/drawing/2014/main" id="{404BC5CB-B77C-D786-C24D-E662D8E97866}"/>
              </a:ext>
            </a:extLst>
          </p:cNvPr>
          <p:cNvSpPr/>
          <p:nvPr/>
        </p:nvSpPr>
        <p:spPr>
          <a:xfrm rot="8284408">
            <a:off x="-4393534" y="533847"/>
            <a:ext cx="3809741" cy="3202120"/>
          </a:xfrm>
          <a:prstGeom prst="halfFrame">
            <a:avLst/>
          </a:prstGeom>
          <a:gradFill flip="none" rotWithShape="1">
            <a:gsLst>
              <a:gs pos="93000">
                <a:schemeClr val="accent5">
                  <a:lumMod val="60000"/>
                  <a:lumOff val="40000"/>
                </a:schemeClr>
              </a:gs>
              <a:gs pos="54000">
                <a:schemeClr val="accent5">
                  <a:lumMod val="75000"/>
                  <a:alpha val="31000"/>
                </a:schemeClr>
              </a:gs>
              <a:gs pos="8000">
                <a:srgbClr val="06012D"/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45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5503D6-F127-3895-C016-C01E564FD3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74882-D675-140C-9368-49AB91860ABE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1A609A-EE95-F377-DA01-268EEB12DDA3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7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E748CDAE-D27C-46C1-D911-8276B2B5376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2166F1-074A-C06E-75AF-72C4B88F3F8A}"/>
              </a:ext>
            </a:extLst>
          </p:cNvPr>
          <p:cNvSpPr/>
          <p:nvPr/>
        </p:nvSpPr>
        <p:spPr>
          <a:xfrm>
            <a:off x="238691" y="-1317443"/>
            <a:ext cx="5635636" cy="355283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723408" y="3767795"/>
                </a:moveTo>
                <a:lnTo>
                  <a:pt x="6723408" y="3838339"/>
                </a:lnTo>
                <a:cubicBezTo>
                  <a:pt x="6712097" y="3853222"/>
                  <a:pt x="6696991" y="3866468"/>
                  <a:pt x="6678090" y="3878076"/>
                </a:cubicBezTo>
                <a:cubicBezTo>
                  <a:pt x="6659188" y="3889685"/>
                  <a:pt x="6638576" y="3895489"/>
                  <a:pt x="6616252" y="3895489"/>
                </a:cubicBezTo>
                <a:cubicBezTo>
                  <a:pt x="6598095" y="3895489"/>
                  <a:pt x="6583286" y="3891024"/>
                  <a:pt x="6571826" y="3882095"/>
                </a:cubicBezTo>
                <a:cubicBezTo>
                  <a:pt x="6560367" y="3873165"/>
                  <a:pt x="6554637" y="3859473"/>
                  <a:pt x="6554637" y="3841018"/>
                </a:cubicBezTo>
                <a:cubicBezTo>
                  <a:pt x="6554637" y="3815420"/>
                  <a:pt x="6567138" y="3796891"/>
                  <a:pt x="6592141" y="3785431"/>
                </a:cubicBezTo>
                <a:cubicBezTo>
                  <a:pt x="6617145" y="3773971"/>
                  <a:pt x="6660900" y="3768092"/>
                  <a:pt x="6723408" y="3767795"/>
                </a:cubicBezTo>
                <a:close/>
                <a:moveTo>
                  <a:pt x="7737820" y="3608846"/>
                </a:moveTo>
                <a:cubicBezTo>
                  <a:pt x="7764609" y="3608846"/>
                  <a:pt x="7786562" y="3616362"/>
                  <a:pt x="7803677" y="3631394"/>
                </a:cubicBezTo>
                <a:cubicBezTo>
                  <a:pt x="7820792" y="3646425"/>
                  <a:pt x="7829796" y="3669122"/>
                  <a:pt x="7830689" y="3699483"/>
                </a:cubicBezTo>
                <a:lnTo>
                  <a:pt x="7641826" y="3699483"/>
                </a:lnTo>
                <a:cubicBezTo>
                  <a:pt x="7643612" y="3670015"/>
                  <a:pt x="7653212" y="3647542"/>
                  <a:pt x="7670624" y="3632063"/>
                </a:cubicBezTo>
                <a:cubicBezTo>
                  <a:pt x="7688037" y="3616585"/>
                  <a:pt x="7710436" y="3608846"/>
                  <a:pt x="7737820" y="3608846"/>
                </a:cubicBezTo>
                <a:close/>
                <a:moveTo>
                  <a:pt x="4042120" y="3608846"/>
                </a:moveTo>
                <a:cubicBezTo>
                  <a:pt x="4068909" y="3608846"/>
                  <a:pt x="4090862" y="3616362"/>
                  <a:pt x="4107977" y="3631394"/>
                </a:cubicBezTo>
                <a:cubicBezTo>
                  <a:pt x="4125092" y="3646425"/>
                  <a:pt x="4134096" y="3669122"/>
                  <a:pt x="4134989" y="3699483"/>
                </a:cubicBezTo>
                <a:lnTo>
                  <a:pt x="3946126" y="3699483"/>
                </a:lnTo>
                <a:cubicBezTo>
                  <a:pt x="3947912" y="3670015"/>
                  <a:pt x="3957511" y="3647542"/>
                  <a:pt x="3974924" y="3632063"/>
                </a:cubicBezTo>
                <a:cubicBezTo>
                  <a:pt x="3992337" y="3616585"/>
                  <a:pt x="4014736" y="3608846"/>
                  <a:pt x="4042120" y="3608846"/>
                </a:cubicBezTo>
                <a:close/>
                <a:moveTo>
                  <a:pt x="7296843" y="3533390"/>
                </a:moveTo>
                <a:lnTo>
                  <a:pt x="7296843" y="3969159"/>
                </a:lnTo>
                <a:lnTo>
                  <a:pt x="7415161" y="3969159"/>
                </a:lnTo>
                <a:lnTo>
                  <a:pt x="7415161" y="3533390"/>
                </a:lnTo>
                <a:close/>
                <a:moveTo>
                  <a:pt x="5677592" y="3533390"/>
                </a:moveTo>
                <a:lnTo>
                  <a:pt x="5677592" y="3969159"/>
                </a:lnTo>
                <a:lnTo>
                  <a:pt x="5795911" y="3969159"/>
                </a:lnTo>
                <a:lnTo>
                  <a:pt x="5795911" y="3533390"/>
                </a:lnTo>
                <a:close/>
                <a:moveTo>
                  <a:pt x="4620317" y="3533390"/>
                </a:moveTo>
                <a:lnTo>
                  <a:pt x="4620317" y="3969159"/>
                </a:lnTo>
                <a:lnTo>
                  <a:pt x="4738637" y="3969159"/>
                </a:lnTo>
                <a:lnTo>
                  <a:pt x="4738637" y="3533390"/>
                </a:lnTo>
                <a:close/>
                <a:moveTo>
                  <a:pt x="7212159" y="3527586"/>
                </a:moveTo>
                <a:cubicBezTo>
                  <a:pt x="7180012" y="3527586"/>
                  <a:pt x="7152628" y="3534581"/>
                  <a:pt x="7130006" y="3548571"/>
                </a:cubicBezTo>
                <a:cubicBezTo>
                  <a:pt x="7107384" y="3562561"/>
                  <a:pt x="7090418" y="3582652"/>
                  <a:pt x="7079107" y="3608846"/>
                </a:cubicBezTo>
                <a:lnTo>
                  <a:pt x="7076875" y="3533390"/>
                </a:lnTo>
                <a:lnTo>
                  <a:pt x="6963468" y="3533390"/>
                </a:lnTo>
                <a:lnTo>
                  <a:pt x="6963468" y="3969159"/>
                </a:lnTo>
                <a:lnTo>
                  <a:pt x="7081786" y="3969159"/>
                </a:lnTo>
                <a:lnTo>
                  <a:pt x="7081786" y="3679391"/>
                </a:lnTo>
                <a:cubicBezTo>
                  <a:pt x="7091311" y="3665996"/>
                  <a:pt x="7102622" y="3655504"/>
                  <a:pt x="7115719" y="3647914"/>
                </a:cubicBezTo>
                <a:cubicBezTo>
                  <a:pt x="7128816" y="3640323"/>
                  <a:pt x="7143401" y="3634966"/>
                  <a:pt x="7159474" y="3631840"/>
                </a:cubicBezTo>
                <a:cubicBezTo>
                  <a:pt x="7175548" y="3628715"/>
                  <a:pt x="7192365" y="3627152"/>
                  <a:pt x="7209927" y="3627152"/>
                </a:cubicBezTo>
                <a:lnTo>
                  <a:pt x="7221089" y="3627152"/>
                </a:lnTo>
                <a:lnTo>
                  <a:pt x="7221089" y="3527586"/>
                </a:lnTo>
                <a:close/>
                <a:moveTo>
                  <a:pt x="3773634" y="3527586"/>
                </a:moveTo>
                <a:cubicBezTo>
                  <a:pt x="3741488" y="3527586"/>
                  <a:pt x="3714103" y="3534581"/>
                  <a:pt x="3691481" y="3548571"/>
                </a:cubicBezTo>
                <a:cubicBezTo>
                  <a:pt x="3668859" y="3562561"/>
                  <a:pt x="3651893" y="3582652"/>
                  <a:pt x="3640582" y="3608846"/>
                </a:cubicBezTo>
                <a:lnTo>
                  <a:pt x="3638350" y="3533390"/>
                </a:lnTo>
                <a:lnTo>
                  <a:pt x="3524942" y="3533390"/>
                </a:lnTo>
                <a:lnTo>
                  <a:pt x="3524942" y="3969159"/>
                </a:lnTo>
                <a:lnTo>
                  <a:pt x="3643261" y="3969159"/>
                </a:lnTo>
                <a:lnTo>
                  <a:pt x="3643261" y="3679391"/>
                </a:lnTo>
                <a:cubicBezTo>
                  <a:pt x="3652786" y="3665996"/>
                  <a:pt x="3664097" y="3655504"/>
                  <a:pt x="3677194" y="3647914"/>
                </a:cubicBezTo>
                <a:cubicBezTo>
                  <a:pt x="3690291" y="3640323"/>
                  <a:pt x="3704876" y="3634966"/>
                  <a:pt x="3720949" y="3631840"/>
                </a:cubicBezTo>
                <a:cubicBezTo>
                  <a:pt x="3737023" y="3628715"/>
                  <a:pt x="3753840" y="3627152"/>
                  <a:pt x="3771402" y="3627152"/>
                </a:cubicBezTo>
                <a:lnTo>
                  <a:pt x="3782564" y="3627152"/>
                </a:lnTo>
                <a:lnTo>
                  <a:pt x="3782564" y="3527586"/>
                </a:lnTo>
                <a:close/>
                <a:moveTo>
                  <a:pt x="6191794" y="3527140"/>
                </a:moveTo>
                <a:cubicBezTo>
                  <a:pt x="6153694" y="3527140"/>
                  <a:pt x="6122737" y="3534358"/>
                  <a:pt x="6098925" y="3548794"/>
                </a:cubicBezTo>
                <a:cubicBezTo>
                  <a:pt x="6075112" y="3563230"/>
                  <a:pt x="6055914" y="3579825"/>
                  <a:pt x="6041328" y="3598577"/>
                </a:cubicBezTo>
                <a:lnTo>
                  <a:pt x="6039096" y="3533390"/>
                </a:lnTo>
                <a:lnTo>
                  <a:pt x="5925243" y="3533390"/>
                </a:lnTo>
                <a:lnTo>
                  <a:pt x="5925243" y="3969159"/>
                </a:lnTo>
                <a:lnTo>
                  <a:pt x="6043561" y="3969159"/>
                </a:lnTo>
                <a:lnTo>
                  <a:pt x="6043561" y="3678498"/>
                </a:lnTo>
                <a:cubicBezTo>
                  <a:pt x="6056062" y="3662722"/>
                  <a:pt x="6070722" y="3649328"/>
                  <a:pt x="6087540" y="3638314"/>
                </a:cubicBezTo>
                <a:cubicBezTo>
                  <a:pt x="6104357" y="3627301"/>
                  <a:pt x="6124523" y="3621794"/>
                  <a:pt x="6148038" y="3621794"/>
                </a:cubicBezTo>
                <a:cubicBezTo>
                  <a:pt x="6163814" y="3621794"/>
                  <a:pt x="6176539" y="3625069"/>
                  <a:pt x="6186213" y="3631617"/>
                </a:cubicBezTo>
                <a:cubicBezTo>
                  <a:pt x="6195887" y="3638165"/>
                  <a:pt x="6202956" y="3647393"/>
                  <a:pt x="6207421" y="3659299"/>
                </a:cubicBezTo>
                <a:cubicBezTo>
                  <a:pt x="6211886" y="3671205"/>
                  <a:pt x="6214118" y="3685046"/>
                  <a:pt x="6214118" y="3700822"/>
                </a:cubicBezTo>
                <a:lnTo>
                  <a:pt x="6214118" y="3969159"/>
                </a:lnTo>
                <a:lnTo>
                  <a:pt x="6331543" y="3969159"/>
                </a:lnTo>
                <a:lnTo>
                  <a:pt x="6331543" y="3685642"/>
                </a:lnTo>
                <a:cubicBezTo>
                  <a:pt x="6331543" y="3633849"/>
                  <a:pt x="6319339" y="3594484"/>
                  <a:pt x="6294932" y="3567546"/>
                </a:cubicBezTo>
                <a:cubicBezTo>
                  <a:pt x="6270524" y="3540609"/>
                  <a:pt x="6236145" y="3527140"/>
                  <a:pt x="6191794" y="3527140"/>
                </a:cubicBezTo>
                <a:close/>
                <a:moveTo>
                  <a:pt x="5136305" y="3527140"/>
                </a:moveTo>
                <a:cubicBezTo>
                  <a:pt x="5099395" y="3527140"/>
                  <a:pt x="5068365" y="3534358"/>
                  <a:pt x="5043213" y="3548794"/>
                </a:cubicBezTo>
                <a:cubicBezTo>
                  <a:pt x="5018061" y="3563230"/>
                  <a:pt x="4998341" y="3579825"/>
                  <a:pt x="4984053" y="3598577"/>
                </a:cubicBezTo>
                <a:lnTo>
                  <a:pt x="4981821" y="3533390"/>
                </a:lnTo>
                <a:lnTo>
                  <a:pt x="4867967" y="3533390"/>
                </a:lnTo>
                <a:lnTo>
                  <a:pt x="4867967" y="3969159"/>
                </a:lnTo>
                <a:lnTo>
                  <a:pt x="4986286" y="3969159"/>
                </a:lnTo>
                <a:lnTo>
                  <a:pt x="4986286" y="3678498"/>
                </a:lnTo>
                <a:cubicBezTo>
                  <a:pt x="4998787" y="3662722"/>
                  <a:pt x="5013224" y="3649328"/>
                  <a:pt x="5029596" y="3638314"/>
                </a:cubicBezTo>
                <a:cubicBezTo>
                  <a:pt x="5045966" y="3627301"/>
                  <a:pt x="5065611" y="3621794"/>
                  <a:pt x="5088531" y="3621794"/>
                </a:cubicBezTo>
                <a:cubicBezTo>
                  <a:pt x="5104009" y="3621794"/>
                  <a:pt x="5116585" y="3625069"/>
                  <a:pt x="5126259" y="3631617"/>
                </a:cubicBezTo>
                <a:cubicBezTo>
                  <a:pt x="5135932" y="3638165"/>
                  <a:pt x="5142927" y="3647393"/>
                  <a:pt x="5147243" y="3659299"/>
                </a:cubicBezTo>
                <a:cubicBezTo>
                  <a:pt x="5151559" y="3671205"/>
                  <a:pt x="5153717" y="3685046"/>
                  <a:pt x="5153717" y="3700822"/>
                </a:cubicBezTo>
                <a:lnTo>
                  <a:pt x="5153717" y="3969159"/>
                </a:lnTo>
                <a:lnTo>
                  <a:pt x="5272036" y="3969159"/>
                </a:lnTo>
                <a:lnTo>
                  <a:pt x="5272036" y="3685642"/>
                </a:lnTo>
                <a:lnTo>
                  <a:pt x="5271366" y="3674703"/>
                </a:lnTo>
                <a:lnTo>
                  <a:pt x="5292072" y="3654053"/>
                </a:lnTo>
                <a:cubicBezTo>
                  <a:pt x="5299476" y="3647728"/>
                  <a:pt x="5307308" y="3642035"/>
                  <a:pt x="5315568" y="3636975"/>
                </a:cubicBezTo>
                <a:cubicBezTo>
                  <a:pt x="5332088" y="3626854"/>
                  <a:pt x="5351808" y="3621794"/>
                  <a:pt x="5374727" y="3621794"/>
                </a:cubicBezTo>
                <a:cubicBezTo>
                  <a:pt x="5390205" y="3621794"/>
                  <a:pt x="5402781" y="3625069"/>
                  <a:pt x="5412455" y="3631617"/>
                </a:cubicBezTo>
                <a:cubicBezTo>
                  <a:pt x="5422130" y="3638165"/>
                  <a:pt x="5429124" y="3647393"/>
                  <a:pt x="5433440" y="3659299"/>
                </a:cubicBezTo>
                <a:cubicBezTo>
                  <a:pt x="5437756" y="3671205"/>
                  <a:pt x="5439914" y="3685046"/>
                  <a:pt x="5439914" y="3700822"/>
                </a:cubicBezTo>
                <a:lnTo>
                  <a:pt x="5439914" y="3969159"/>
                </a:lnTo>
                <a:lnTo>
                  <a:pt x="5558232" y="3969159"/>
                </a:lnTo>
                <a:lnTo>
                  <a:pt x="5558232" y="3685642"/>
                </a:lnTo>
                <a:cubicBezTo>
                  <a:pt x="5558232" y="3635040"/>
                  <a:pt x="5546400" y="3595973"/>
                  <a:pt x="5522737" y="3568439"/>
                </a:cubicBezTo>
                <a:cubicBezTo>
                  <a:pt x="5499073" y="3540906"/>
                  <a:pt x="5465512" y="3527140"/>
                  <a:pt x="5422055" y="3527140"/>
                </a:cubicBezTo>
                <a:cubicBezTo>
                  <a:pt x="5385145" y="3527140"/>
                  <a:pt x="5353073" y="3534581"/>
                  <a:pt x="5325837" y="3549464"/>
                </a:cubicBezTo>
                <a:cubicBezTo>
                  <a:pt x="5298602" y="3564347"/>
                  <a:pt x="5275608" y="3581760"/>
                  <a:pt x="5256855" y="3601703"/>
                </a:cubicBezTo>
                <a:lnTo>
                  <a:pt x="5257152" y="3603222"/>
                </a:lnTo>
                <a:lnTo>
                  <a:pt x="5252321" y="3591252"/>
                </a:lnTo>
                <a:cubicBezTo>
                  <a:pt x="5247940" y="3582927"/>
                  <a:pt x="5242828" y="3575323"/>
                  <a:pt x="5236987" y="3568439"/>
                </a:cubicBezTo>
                <a:cubicBezTo>
                  <a:pt x="5213622" y="3540906"/>
                  <a:pt x="5180061" y="3527140"/>
                  <a:pt x="5136305" y="3527140"/>
                </a:cubicBezTo>
                <a:close/>
                <a:moveTo>
                  <a:pt x="7737820" y="3526693"/>
                </a:moveTo>
                <a:cubicBezTo>
                  <a:pt x="7691088" y="3526693"/>
                  <a:pt x="7651723" y="3535697"/>
                  <a:pt x="7619725" y="3553705"/>
                </a:cubicBezTo>
                <a:cubicBezTo>
                  <a:pt x="7587727" y="3571714"/>
                  <a:pt x="7563468" y="3597386"/>
                  <a:pt x="7546948" y="3630724"/>
                </a:cubicBezTo>
                <a:cubicBezTo>
                  <a:pt x="7530428" y="3664061"/>
                  <a:pt x="7522168" y="3703799"/>
                  <a:pt x="7522168" y="3749935"/>
                </a:cubicBezTo>
                <a:cubicBezTo>
                  <a:pt x="7522168" y="3797560"/>
                  <a:pt x="7530652" y="3838339"/>
                  <a:pt x="7547618" y="3872272"/>
                </a:cubicBezTo>
                <a:cubicBezTo>
                  <a:pt x="7564584" y="3906205"/>
                  <a:pt x="7589587" y="3932175"/>
                  <a:pt x="7622627" y="3950184"/>
                </a:cubicBezTo>
                <a:cubicBezTo>
                  <a:pt x="7655667" y="3968192"/>
                  <a:pt x="7696446" y="3977196"/>
                  <a:pt x="7744964" y="3977196"/>
                </a:cubicBezTo>
                <a:cubicBezTo>
                  <a:pt x="7784552" y="3977196"/>
                  <a:pt x="7819155" y="3971615"/>
                  <a:pt x="7848772" y="3960453"/>
                </a:cubicBezTo>
                <a:cubicBezTo>
                  <a:pt x="7878388" y="3949291"/>
                  <a:pt x="7901754" y="3932399"/>
                  <a:pt x="7918870" y="3909777"/>
                </a:cubicBezTo>
                <a:cubicBezTo>
                  <a:pt x="7935985" y="3887155"/>
                  <a:pt x="7945287" y="3858878"/>
                  <a:pt x="7946775" y="3824945"/>
                </a:cubicBezTo>
                <a:lnTo>
                  <a:pt x="7830243" y="3824945"/>
                </a:lnTo>
                <a:cubicBezTo>
                  <a:pt x="7829945" y="3846971"/>
                  <a:pt x="7822057" y="3863566"/>
                  <a:pt x="7806579" y="3874728"/>
                </a:cubicBezTo>
                <a:cubicBezTo>
                  <a:pt x="7791101" y="3885890"/>
                  <a:pt x="7770562" y="3891471"/>
                  <a:pt x="7744964" y="3891471"/>
                </a:cubicBezTo>
                <a:cubicBezTo>
                  <a:pt x="7720259" y="3891471"/>
                  <a:pt x="7700316" y="3886039"/>
                  <a:pt x="7685135" y="3875174"/>
                </a:cubicBezTo>
                <a:cubicBezTo>
                  <a:pt x="7669955" y="3864310"/>
                  <a:pt x="7658867" y="3849948"/>
                  <a:pt x="7651872" y="3832088"/>
                </a:cubicBezTo>
                <a:cubicBezTo>
                  <a:pt x="7644877" y="3814229"/>
                  <a:pt x="7641082" y="3795030"/>
                  <a:pt x="7640487" y="3774492"/>
                </a:cubicBezTo>
                <a:lnTo>
                  <a:pt x="7946328" y="3774492"/>
                </a:lnTo>
                <a:cubicBezTo>
                  <a:pt x="7946924" y="3771218"/>
                  <a:pt x="7947370" y="3766530"/>
                  <a:pt x="7947668" y="3760428"/>
                </a:cubicBezTo>
                <a:cubicBezTo>
                  <a:pt x="7947966" y="3754326"/>
                  <a:pt x="7948114" y="3749489"/>
                  <a:pt x="7948114" y="3745917"/>
                </a:cubicBezTo>
                <a:cubicBezTo>
                  <a:pt x="7948114" y="3675670"/>
                  <a:pt x="7929288" y="3621571"/>
                  <a:pt x="7891634" y="3583620"/>
                </a:cubicBezTo>
                <a:cubicBezTo>
                  <a:pt x="7853981" y="3545669"/>
                  <a:pt x="7802709" y="3526693"/>
                  <a:pt x="7737820" y="3526693"/>
                </a:cubicBezTo>
                <a:close/>
                <a:moveTo>
                  <a:pt x="6651970" y="3526693"/>
                </a:moveTo>
                <a:cubicBezTo>
                  <a:pt x="6614168" y="3526693"/>
                  <a:pt x="6580905" y="3531456"/>
                  <a:pt x="6552181" y="3540981"/>
                </a:cubicBezTo>
                <a:cubicBezTo>
                  <a:pt x="6523457" y="3550506"/>
                  <a:pt x="6500984" y="3566133"/>
                  <a:pt x="6484762" y="3587861"/>
                </a:cubicBezTo>
                <a:cubicBezTo>
                  <a:pt x="6468540" y="3609590"/>
                  <a:pt x="6460428" y="3639058"/>
                  <a:pt x="6460428" y="3676265"/>
                </a:cubicBezTo>
                <a:lnTo>
                  <a:pt x="6571157" y="3676265"/>
                </a:lnTo>
                <a:cubicBezTo>
                  <a:pt x="6571157" y="3651262"/>
                  <a:pt x="6578747" y="3633180"/>
                  <a:pt x="6593927" y="3622018"/>
                </a:cubicBezTo>
                <a:cubicBezTo>
                  <a:pt x="6609108" y="3610855"/>
                  <a:pt x="6628455" y="3605274"/>
                  <a:pt x="6651970" y="3605274"/>
                </a:cubicBezTo>
                <a:cubicBezTo>
                  <a:pt x="6673402" y="3605274"/>
                  <a:pt x="6690889" y="3610483"/>
                  <a:pt x="6704432" y="3620901"/>
                </a:cubicBezTo>
                <a:cubicBezTo>
                  <a:pt x="6717976" y="3631319"/>
                  <a:pt x="6724747" y="3650667"/>
                  <a:pt x="6724747" y="3678944"/>
                </a:cubicBezTo>
                <a:lnTo>
                  <a:pt x="6724747" y="3702162"/>
                </a:lnTo>
                <a:cubicBezTo>
                  <a:pt x="6667300" y="3703352"/>
                  <a:pt x="6616921" y="3707594"/>
                  <a:pt x="6573612" y="3714886"/>
                </a:cubicBezTo>
                <a:cubicBezTo>
                  <a:pt x="6530303" y="3722179"/>
                  <a:pt x="6496594" y="3736020"/>
                  <a:pt x="6472484" y="3756409"/>
                </a:cubicBezTo>
                <a:cubicBezTo>
                  <a:pt x="6448373" y="3776799"/>
                  <a:pt x="6436318" y="3807085"/>
                  <a:pt x="6436318" y="3847269"/>
                </a:cubicBezTo>
                <a:cubicBezTo>
                  <a:pt x="6436318" y="3876142"/>
                  <a:pt x="6442941" y="3900177"/>
                  <a:pt x="6456187" y="3919376"/>
                </a:cubicBezTo>
                <a:cubicBezTo>
                  <a:pt x="6469433" y="3938575"/>
                  <a:pt x="6486771" y="3952937"/>
                  <a:pt x="6508202" y="3962462"/>
                </a:cubicBezTo>
                <a:cubicBezTo>
                  <a:pt x="6529634" y="3971987"/>
                  <a:pt x="6552702" y="3976749"/>
                  <a:pt x="6577407" y="3976749"/>
                </a:cubicBezTo>
                <a:cubicBezTo>
                  <a:pt x="6609257" y="3976749"/>
                  <a:pt x="6637385" y="3971317"/>
                  <a:pt x="6661793" y="3960453"/>
                </a:cubicBezTo>
                <a:cubicBezTo>
                  <a:pt x="6686201" y="3949588"/>
                  <a:pt x="6707632" y="3933589"/>
                  <a:pt x="6726087" y="3912456"/>
                </a:cubicBezTo>
                <a:lnTo>
                  <a:pt x="6729659" y="3969159"/>
                </a:lnTo>
                <a:lnTo>
                  <a:pt x="6840387" y="3969159"/>
                </a:lnTo>
                <a:lnTo>
                  <a:pt x="6840387" y="3676712"/>
                </a:lnTo>
                <a:cubicBezTo>
                  <a:pt x="6840387" y="3647542"/>
                  <a:pt x="6835773" y="3623208"/>
                  <a:pt x="6826546" y="3603712"/>
                </a:cubicBezTo>
                <a:cubicBezTo>
                  <a:pt x="6817318" y="3584215"/>
                  <a:pt x="6804296" y="3568811"/>
                  <a:pt x="6787478" y="3557501"/>
                </a:cubicBezTo>
                <a:cubicBezTo>
                  <a:pt x="6770661" y="3546190"/>
                  <a:pt x="6750792" y="3538227"/>
                  <a:pt x="6727873" y="3533614"/>
                </a:cubicBezTo>
                <a:cubicBezTo>
                  <a:pt x="6704953" y="3529000"/>
                  <a:pt x="6679652" y="3526693"/>
                  <a:pt x="6651970" y="3526693"/>
                </a:cubicBezTo>
                <a:close/>
                <a:moveTo>
                  <a:pt x="4042120" y="3526693"/>
                </a:moveTo>
                <a:cubicBezTo>
                  <a:pt x="3995388" y="3526693"/>
                  <a:pt x="3956023" y="3535697"/>
                  <a:pt x="3924025" y="3553705"/>
                </a:cubicBezTo>
                <a:cubicBezTo>
                  <a:pt x="3892027" y="3571714"/>
                  <a:pt x="3867768" y="3597386"/>
                  <a:pt x="3851248" y="3630724"/>
                </a:cubicBezTo>
                <a:cubicBezTo>
                  <a:pt x="3834728" y="3664061"/>
                  <a:pt x="3826468" y="3703799"/>
                  <a:pt x="3826468" y="3749935"/>
                </a:cubicBezTo>
                <a:cubicBezTo>
                  <a:pt x="3826468" y="3797560"/>
                  <a:pt x="3834952" y="3838339"/>
                  <a:pt x="3851918" y="3872272"/>
                </a:cubicBezTo>
                <a:cubicBezTo>
                  <a:pt x="3868884" y="3906205"/>
                  <a:pt x="3893888" y="3932175"/>
                  <a:pt x="3926927" y="3950184"/>
                </a:cubicBezTo>
                <a:cubicBezTo>
                  <a:pt x="3959967" y="3968192"/>
                  <a:pt x="4000746" y="3977196"/>
                  <a:pt x="4049264" y="3977196"/>
                </a:cubicBezTo>
                <a:cubicBezTo>
                  <a:pt x="4088852" y="3977196"/>
                  <a:pt x="4123455" y="3971615"/>
                  <a:pt x="4153072" y="3960453"/>
                </a:cubicBezTo>
                <a:cubicBezTo>
                  <a:pt x="4182688" y="3949291"/>
                  <a:pt x="4206054" y="3932399"/>
                  <a:pt x="4223170" y="3909777"/>
                </a:cubicBezTo>
                <a:cubicBezTo>
                  <a:pt x="4240285" y="3887155"/>
                  <a:pt x="4249587" y="3858878"/>
                  <a:pt x="4251075" y="3824945"/>
                </a:cubicBezTo>
                <a:lnTo>
                  <a:pt x="4134543" y="3824945"/>
                </a:lnTo>
                <a:cubicBezTo>
                  <a:pt x="4134245" y="3846971"/>
                  <a:pt x="4126357" y="3863566"/>
                  <a:pt x="4110879" y="3874728"/>
                </a:cubicBezTo>
                <a:cubicBezTo>
                  <a:pt x="4095401" y="3885890"/>
                  <a:pt x="4074863" y="3891471"/>
                  <a:pt x="4049264" y="3891471"/>
                </a:cubicBezTo>
                <a:cubicBezTo>
                  <a:pt x="4024559" y="3891471"/>
                  <a:pt x="4004616" y="3886039"/>
                  <a:pt x="3989435" y="3875174"/>
                </a:cubicBezTo>
                <a:cubicBezTo>
                  <a:pt x="3974255" y="3864310"/>
                  <a:pt x="3963167" y="3849948"/>
                  <a:pt x="3956172" y="3832088"/>
                </a:cubicBezTo>
                <a:cubicBezTo>
                  <a:pt x="3949177" y="3814229"/>
                  <a:pt x="3945382" y="3795030"/>
                  <a:pt x="3944787" y="3774492"/>
                </a:cubicBezTo>
                <a:lnTo>
                  <a:pt x="4250629" y="3774492"/>
                </a:lnTo>
                <a:cubicBezTo>
                  <a:pt x="4251224" y="3771218"/>
                  <a:pt x="4251670" y="3766530"/>
                  <a:pt x="4251968" y="3760428"/>
                </a:cubicBezTo>
                <a:cubicBezTo>
                  <a:pt x="4252265" y="3754326"/>
                  <a:pt x="4252414" y="3749489"/>
                  <a:pt x="4252414" y="3745917"/>
                </a:cubicBezTo>
                <a:cubicBezTo>
                  <a:pt x="4252414" y="3675670"/>
                  <a:pt x="4233588" y="3621571"/>
                  <a:pt x="4195934" y="3583620"/>
                </a:cubicBezTo>
                <a:cubicBezTo>
                  <a:pt x="4158281" y="3545669"/>
                  <a:pt x="4107009" y="3526693"/>
                  <a:pt x="4042120" y="3526693"/>
                </a:cubicBezTo>
                <a:close/>
                <a:moveTo>
                  <a:pt x="8219875" y="3526247"/>
                </a:moveTo>
                <a:cubicBezTo>
                  <a:pt x="8196955" y="3526247"/>
                  <a:pt x="8174556" y="3528479"/>
                  <a:pt x="8152679" y="3532944"/>
                </a:cubicBezTo>
                <a:cubicBezTo>
                  <a:pt x="8130801" y="3537409"/>
                  <a:pt x="8111156" y="3544478"/>
                  <a:pt x="8093743" y="3554152"/>
                </a:cubicBezTo>
                <a:cubicBezTo>
                  <a:pt x="8076330" y="3563826"/>
                  <a:pt x="8062414" y="3576551"/>
                  <a:pt x="8051996" y="3592326"/>
                </a:cubicBezTo>
                <a:cubicBezTo>
                  <a:pt x="8041578" y="3608102"/>
                  <a:pt x="8036370" y="3627301"/>
                  <a:pt x="8036370" y="3649923"/>
                </a:cubicBezTo>
                <a:cubicBezTo>
                  <a:pt x="8036370" y="3678795"/>
                  <a:pt x="8043216" y="3702087"/>
                  <a:pt x="8056908" y="3719798"/>
                </a:cubicBezTo>
                <a:cubicBezTo>
                  <a:pt x="8070600" y="3737508"/>
                  <a:pt x="8089576" y="3751647"/>
                  <a:pt x="8113835" y="3762214"/>
                </a:cubicBezTo>
                <a:cubicBezTo>
                  <a:pt x="8138094" y="3772780"/>
                  <a:pt x="8165701" y="3781785"/>
                  <a:pt x="8196657" y="3789226"/>
                </a:cubicBezTo>
                <a:cubicBezTo>
                  <a:pt x="8233567" y="3797560"/>
                  <a:pt x="8259388" y="3805746"/>
                  <a:pt x="8274122" y="3813783"/>
                </a:cubicBezTo>
                <a:cubicBezTo>
                  <a:pt x="8288856" y="3821819"/>
                  <a:pt x="8296223" y="3834023"/>
                  <a:pt x="8296223" y="3850394"/>
                </a:cubicBezTo>
                <a:cubicBezTo>
                  <a:pt x="8296223" y="3867658"/>
                  <a:pt x="8289973" y="3879937"/>
                  <a:pt x="8277471" y="3887229"/>
                </a:cubicBezTo>
                <a:cubicBezTo>
                  <a:pt x="8264970" y="3894522"/>
                  <a:pt x="8247408" y="3898168"/>
                  <a:pt x="8224786" y="3898168"/>
                </a:cubicBezTo>
                <a:cubicBezTo>
                  <a:pt x="8201866" y="3898168"/>
                  <a:pt x="8181849" y="3893406"/>
                  <a:pt x="8164734" y="3883881"/>
                </a:cubicBezTo>
                <a:cubicBezTo>
                  <a:pt x="8147619" y="3874356"/>
                  <a:pt x="8139061" y="3857389"/>
                  <a:pt x="8139061" y="3832981"/>
                </a:cubicBezTo>
                <a:lnTo>
                  <a:pt x="8029226" y="3832981"/>
                </a:lnTo>
                <a:cubicBezTo>
                  <a:pt x="8029226" y="3860961"/>
                  <a:pt x="8034732" y="3884327"/>
                  <a:pt x="8045746" y="3903079"/>
                </a:cubicBezTo>
                <a:cubicBezTo>
                  <a:pt x="8056759" y="3921832"/>
                  <a:pt x="8071642" y="3936640"/>
                  <a:pt x="8090394" y="3947505"/>
                </a:cubicBezTo>
                <a:cubicBezTo>
                  <a:pt x="8109146" y="3958369"/>
                  <a:pt x="8130131" y="3966034"/>
                  <a:pt x="8153348" y="3970499"/>
                </a:cubicBezTo>
                <a:cubicBezTo>
                  <a:pt x="8176566" y="3974963"/>
                  <a:pt x="8200229" y="3977196"/>
                  <a:pt x="8224339" y="3977196"/>
                </a:cubicBezTo>
                <a:cubicBezTo>
                  <a:pt x="8248747" y="3977196"/>
                  <a:pt x="8272337" y="3974666"/>
                  <a:pt x="8295107" y="3969606"/>
                </a:cubicBezTo>
                <a:cubicBezTo>
                  <a:pt x="8317878" y="3964546"/>
                  <a:pt x="8338119" y="3956434"/>
                  <a:pt x="8355829" y="3945272"/>
                </a:cubicBezTo>
                <a:cubicBezTo>
                  <a:pt x="8373540" y="3934110"/>
                  <a:pt x="8387678" y="3919451"/>
                  <a:pt x="8398245" y="3901294"/>
                </a:cubicBezTo>
                <a:cubicBezTo>
                  <a:pt x="8408812" y="3883137"/>
                  <a:pt x="8414095" y="3860961"/>
                  <a:pt x="8414095" y="3834767"/>
                </a:cubicBezTo>
                <a:cubicBezTo>
                  <a:pt x="8414095" y="3806788"/>
                  <a:pt x="8407546" y="3784017"/>
                  <a:pt x="8394450" y="3766455"/>
                </a:cubicBezTo>
                <a:cubicBezTo>
                  <a:pt x="8381353" y="3748894"/>
                  <a:pt x="8363643" y="3734904"/>
                  <a:pt x="8341318" y="3724486"/>
                </a:cubicBezTo>
                <a:cubicBezTo>
                  <a:pt x="8318994" y="3714068"/>
                  <a:pt x="8293693" y="3705585"/>
                  <a:pt x="8265416" y="3699036"/>
                </a:cubicBezTo>
                <a:cubicBezTo>
                  <a:pt x="8238627" y="3693083"/>
                  <a:pt x="8217047" y="3687502"/>
                  <a:pt x="8200676" y="3682293"/>
                </a:cubicBezTo>
                <a:cubicBezTo>
                  <a:pt x="8184305" y="3677084"/>
                  <a:pt x="8172398" y="3671428"/>
                  <a:pt x="8164957" y="3665327"/>
                </a:cubicBezTo>
                <a:cubicBezTo>
                  <a:pt x="8157516" y="3659225"/>
                  <a:pt x="8153795" y="3652155"/>
                  <a:pt x="8153795" y="3644119"/>
                </a:cubicBezTo>
                <a:cubicBezTo>
                  <a:pt x="8153795" y="3630426"/>
                  <a:pt x="8159674" y="3620604"/>
                  <a:pt x="8171431" y="3614651"/>
                </a:cubicBezTo>
                <a:cubicBezTo>
                  <a:pt x="8183188" y="3608697"/>
                  <a:pt x="8199336" y="3605721"/>
                  <a:pt x="8219875" y="3605721"/>
                </a:cubicBezTo>
                <a:cubicBezTo>
                  <a:pt x="8238925" y="3605721"/>
                  <a:pt x="8255519" y="3610037"/>
                  <a:pt x="8269658" y="3618669"/>
                </a:cubicBezTo>
                <a:cubicBezTo>
                  <a:pt x="8283796" y="3627301"/>
                  <a:pt x="8290866" y="3642779"/>
                  <a:pt x="8290866" y="3665103"/>
                </a:cubicBezTo>
                <a:lnTo>
                  <a:pt x="8400700" y="3665103"/>
                </a:lnTo>
                <a:cubicBezTo>
                  <a:pt x="8400700" y="3638314"/>
                  <a:pt x="8395492" y="3615990"/>
                  <a:pt x="8385074" y="3598131"/>
                </a:cubicBezTo>
                <a:cubicBezTo>
                  <a:pt x="8374656" y="3580271"/>
                  <a:pt x="8360815" y="3566058"/>
                  <a:pt x="8343551" y="3555491"/>
                </a:cubicBezTo>
                <a:cubicBezTo>
                  <a:pt x="8326287" y="3544925"/>
                  <a:pt x="8306939" y="3537409"/>
                  <a:pt x="8285508" y="3532944"/>
                </a:cubicBezTo>
                <a:cubicBezTo>
                  <a:pt x="8264077" y="3528479"/>
                  <a:pt x="8242199" y="3526247"/>
                  <a:pt x="8219875" y="3526247"/>
                </a:cubicBezTo>
                <a:close/>
                <a:moveTo>
                  <a:pt x="3115963" y="3469543"/>
                </a:moveTo>
                <a:lnTo>
                  <a:pt x="3214636" y="3469543"/>
                </a:lnTo>
                <a:cubicBezTo>
                  <a:pt x="3242913" y="3469543"/>
                  <a:pt x="3266279" y="3477133"/>
                  <a:pt x="3284734" y="3492314"/>
                </a:cubicBezTo>
                <a:cubicBezTo>
                  <a:pt x="3303189" y="3507494"/>
                  <a:pt x="3312416" y="3530860"/>
                  <a:pt x="3312416" y="3562412"/>
                </a:cubicBezTo>
                <a:cubicBezTo>
                  <a:pt x="3312416" y="3592773"/>
                  <a:pt x="3303412" y="3615692"/>
                  <a:pt x="3285404" y="3631170"/>
                </a:cubicBezTo>
                <a:cubicBezTo>
                  <a:pt x="3267396" y="3646649"/>
                  <a:pt x="3243806" y="3654388"/>
                  <a:pt x="3214636" y="3654388"/>
                </a:cubicBezTo>
                <a:lnTo>
                  <a:pt x="3115963" y="3654388"/>
                </a:lnTo>
                <a:close/>
                <a:moveTo>
                  <a:pt x="4349599" y="3368191"/>
                </a:moveTo>
                <a:lnTo>
                  <a:pt x="4349599" y="3817354"/>
                </a:lnTo>
                <a:cubicBezTo>
                  <a:pt x="4349599" y="3853073"/>
                  <a:pt x="4354362" y="3882020"/>
                  <a:pt x="4363887" y="3904196"/>
                </a:cubicBezTo>
                <a:cubicBezTo>
                  <a:pt x="4373412" y="3926371"/>
                  <a:pt x="4390229" y="3942742"/>
                  <a:pt x="4414339" y="3953309"/>
                </a:cubicBezTo>
                <a:cubicBezTo>
                  <a:pt x="4438449" y="3963876"/>
                  <a:pt x="4472680" y="3969159"/>
                  <a:pt x="4517031" y="3969159"/>
                </a:cubicBezTo>
                <a:lnTo>
                  <a:pt x="4547838" y="3969159"/>
                </a:lnTo>
                <a:lnTo>
                  <a:pt x="4547838" y="3876737"/>
                </a:lnTo>
                <a:lnTo>
                  <a:pt x="4520603" y="3876737"/>
                </a:lnTo>
                <a:cubicBezTo>
                  <a:pt x="4497683" y="3876737"/>
                  <a:pt x="4483099" y="3871379"/>
                  <a:pt x="4476847" y="3860663"/>
                </a:cubicBezTo>
                <a:cubicBezTo>
                  <a:pt x="4470596" y="3849948"/>
                  <a:pt x="4467471" y="3833130"/>
                  <a:pt x="4467471" y="3810211"/>
                </a:cubicBezTo>
                <a:lnTo>
                  <a:pt x="4467471" y="3368191"/>
                </a:lnTo>
                <a:close/>
                <a:moveTo>
                  <a:pt x="2990501" y="3368191"/>
                </a:moveTo>
                <a:lnTo>
                  <a:pt x="2990501" y="3969159"/>
                </a:lnTo>
                <a:lnTo>
                  <a:pt x="3115963" y="3969159"/>
                </a:lnTo>
                <a:lnTo>
                  <a:pt x="3115963" y="3755293"/>
                </a:lnTo>
                <a:lnTo>
                  <a:pt x="3226245" y="3755293"/>
                </a:lnTo>
                <a:cubicBezTo>
                  <a:pt x="3265833" y="3755293"/>
                  <a:pt x="3301924" y="3748373"/>
                  <a:pt x="3334517" y="3734532"/>
                </a:cubicBezTo>
                <a:cubicBezTo>
                  <a:pt x="3367110" y="3720691"/>
                  <a:pt x="3393081" y="3699483"/>
                  <a:pt x="3412429" y="3670908"/>
                </a:cubicBezTo>
                <a:cubicBezTo>
                  <a:pt x="3431776" y="3642333"/>
                  <a:pt x="3441450" y="3606167"/>
                  <a:pt x="3441450" y="3562412"/>
                </a:cubicBezTo>
                <a:cubicBezTo>
                  <a:pt x="3441450" y="3518061"/>
                  <a:pt x="3431776" y="3481598"/>
                  <a:pt x="3412429" y="3453023"/>
                </a:cubicBezTo>
                <a:cubicBezTo>
                  <a:pt x="3393081" y="3424448"/>
                  <a:pt x="3367110" y="3403166"/>
                  <a:pt x="3334517" y="3389176"/>
                </a:cubicBezTo>
                <a:cubicBezTo>
                  <a:pt x="3301924" y="3375186"/>
                  <a:pt x="3265833" y="3368191"/>
                  <a:pt x="3226245" y="3368191"/>
                </a:cubicBezTo>
                <a:close/>
                <a:moveTo>
                  <a:pt x="7356225" y="3361047"/>
                </a:moveTo>
                <a:cubicBezTo>
                  <a:pt x="7334496" y="3361047"/>
                  <a:pt x="7317902" y="3366480"/>
                  <a:pt x="7306442" y="3377344"/>
                </a:cubicBezTo>
                <a:cubicBezTo>
                  <a:pt x="7294982" y="3388209"/>
                  <a:pt x="7289252" y="3401975"/>
                  <a:pt x="7289252" y="3418644"/>
                </a:cubicBezTo>
                <a:cubicBezTo>
                  <a:pt x="7289252" y="3435015"/>
                  <a:pt x="7294982" y="3448707"/>
                  <a:pt x="7306442" y="3459720"/>
                </a:cubicBezTo>
                <a:cubicBezTo>
                  <a:pt x="7317902" y="3470734"/>
                  <a:pt x="7334496" y="3476240"/>
                  <a:pt x="7356225" y="3476240"/>
                </a:cubicBezTo>
                <a:cubicBezTo>
                  <a:pt x="7377954" y="3476240"/>
                  <a:pt x="7394548" y="3470734"/>
                  <a:pt x="7406008" y="3459720"/>
                </a:cubicBezTo>
                <a:cubicBezTo>
                  <a:pt x="7417468" y="3448707"/>
                  <a:pt x="7423198" y="3435015"/>
                  <a:pt x="7423198" y="3418644"/>
                </a:cubicBezTo>
                <a:cubicBezTo>
                  <a:pt x="7423198" y="3401975"/>
                  <a:pt x="7417468" y="3388209"/>
                  <a:pt x="7406008" y="3377344"/>
                </a:cubicBezTo>
                <a:cubicBezTo>
                  <a:pt x="7394548" y="3366480"/>
                  <a:pt x="7377954" y="3361047"/>
                  <a:pt x="7356225" y="3361047"/>
                </a:cubicBezTo>
                <a:close/>
                <a:moveTo>
                  <a:pt x="5736975" y="3361047"/>
                </a:moveTo>
                <a:cubicBezTo>
                  <a:pt x="5715246" y="3361047"/>
                  <a:pt x="5698652" y="3366480"/>
                  <a:pt x="5687192" y="3377344"/>
                </a:cubicBezTo>
                <a:cubicBezTo>
                  <a:pt x="5675732" y="3388209"/>
                  <a:pt x="5670002" y="3401975"/>
                  <a:pt x="5670002" y="3418644"/>
                </a:cubicBezTo>
                <a:cubicBezTo>
                  <a:pt x="5670002" y="3435015"/>
                  <a:pt x="5675732" y="3448707"/>
                  <a:pt x="5687192" y="3459720"/>
                </a:cubicBezTo>
                <a:cubicBezTo>
                  <a:pt x="5698652" y="3470734"/>
                  <a:pt x="5715246" y="3476240"/>
                  <a:pt x="5736975" y="3476240"/>
                </a:cubicBezTo>
                <a:cubicBezTo>
                  <a:pt x="5758704" y="3476240"/>
                  <a:pt x="5775298" y="3470734"/>
                  <a:pt x="5786758" y="3459720"/>
                </a:cubicBezTo>
                <a:cubicBezTo>
                  <a:pt x="5798218" y="3448707"/>
                  <a:pt x="5803948" y="3435015"/>
                  <a:pt x="5803948" y="3418644"/>
                </a:cubicBezTo>
                <a:cubicBezTo>
                  <a:pt x="5803948" y="3401975"/>
                  <a:pt x="5798218" y="3388209"/>
                  <a:pt x="5786758" y="3377344"/>
                </a:cubicBezTo>
                <a:cubicBezTo>
                  <a:pt x="5775298" y="3366480"/>
                  <a:pt x="5758704" y="3361047"/>
                  <a:pt x="5736975" y="3361047"/>
                </a:cubicBezTo>
                <a:close/>
                <a:moveTo>
                  <a:pt x="4679700" y="3361047"/>
                </a:moveTo>
                <a:cubicBezTo>
                  <a:pt x="4657971" y="3361047"/>
                  <a:pt x="4641377" y="3366480"/>
                  <a:pt x="4629917" y="3377344"/>
                </a:cubicBezTo>
                <a:cubicBezTo>
                  <a:pt x="4618457" y="3388209"/>
                  <a:pt x="4612727" y="3401975"/>
                  <a:pt x="4612727" y="3418644"/>
                </a:cubicBezTo>
                <a:cubicBezTo>
                  <a:pt x="4612727" y="3435015"/>
                  <a:pt x="4618457" y="3448707"/>
                  <a:pt x="4629917" y="3459720"/>
                </a:cubicBezTo>
                <a:cubicBezTo>
                  <a:pt x="4641377" y="3470734"/>
                  <a:pt x="4657971" y="3476240"/>
                  <a:pt x="4679700" y="3476240"/>
                </a:cubicBezTo>
                <a:cubicBezTo>
                  <a:pt x="4701429" y="3476240"/>
                  <a:pt x="4718023" y="3470734"/>
                  <a:pt x="4729483" y="3459720"/>
                </a:cubicBezTo>
                <a:cubicBezTo>
                  <a:pt x="4740943" y="3448707"/>
                  <a:pt x="4746673" y="3435015"/>
                  <a:pt x="4746673" y="3418644"/>
                </a:cubicBezTo>
                <a:cubicBezTo>
                  <a:pt x="4746673" y="3401975"/>
                  <a:pt x="4740943" y="3388209"/>
                  <a:pt x="4729483" y="3377344"/>
                </a:cubicBezTo>
                <a:cubicBezTo>
                  <a:pt x="4718023" y="3366480"/>
                  <a:pt x="4701429" y="3361047"/>
                  <a:pt x="4679700" y="336104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EF13E6-CB6A-8DE1-4F8E-9CBD0B1308EC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81820-0470-1BDA-ABFB-8EEE086025E3}"/>
              </a:ext>
            </a:extLst>
          </p:cNvPr>
          <p:cNvSpPr txBox="1"/>
          <p:nvPr/>
        </p:nvSpPr>
        <p:spPr>
          <a:xfrm>
            <a:off x="1347054" y="957829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Optimality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5D3919-B5CF-D36D-DC3A-18D1AE466121}"/>
                  </a:ext>
                </a:extLst>
              </p:cNvPr>
              <p:cNvSpPr txBox="1"/>
              <p:nvPr/>
            </p:nvSpPr>
            <p:spPr>
              <a:xfrm>
                <a:off x="1347053" y="1839161"/>
                <a:ext cx="7917020" cy="327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Goal: Find an </a:t>
                </a:r>
                <a:r>
                  <a:rPr lang="el-GR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ϵ-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approximate first-order stationary solution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Why: Exact global minimum is NP-hard for general stochastic non-convex problems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Definition 2.1: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is an </a:t>
                </a:r>
                <a:r>
                  <a:rPr lang="el-GR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ϵ-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approximate first-order stationary solution if: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2000" i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𝜖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&gt; 0</a:t>
                </a:r>
                <a:endParaRPr lang="en-US" sz="2000" dirty="0">
                  <a:solidFill>
                    <a:schemeClr val="bg1">
                      <a:lumMod val="85000"/>
                    </a:schemeClr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5D3919-B5CF-D36D-DC3A-18D1AE466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3" y="1839161"/>
                <a:ext cx="7917020" cy="3271280"/>
              </a:xfrm>
              <a:prstGeom prst="rect">
                <a:avLst/>
              </a:prstGeom>
              <a:blipFill>
                <a:blip r:embed="rId5"/>
                <a:stretch>
                  <a:fillRect l="-1078" t="-1493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Half Frame 12">
            <a:extLst>
              <a:ext uri="{FF2B5EF4-FFF2-40B4-BE49-F238E27FC236}">
                <a16:creationId xmlns:a16="http://schemas.microsoft.com/office/drawing/2014/main" id="{54B7B32A-BEDF-1384-1217-4F70A3D9CAEF}"/>
              </a:ext>
            </a:extLst>
          </p:cNvPr>
          <p:cNvSpPr/>
          <p:nvPr/>
        </p:nvSpPr>
        <p:spPr>
          <a:xfrm rot="8284408">
            <a:off x="-2655510" y="551566"/>
            <a:ext cx="3809741" cy="3202120"/>
          </a:xfrm>
          <a:prstGeom prst="halfFrame">
            <a:avLst/>
          </a:prstGeom>
          <a:gradFill flip="none" rotWithShape="1">
            <a:gsLst>
              <a:gs pos="93000">
                <a:schemeClr val="accent5">
                  <a:lumMod val="60000"/>
                  <a:lumOff val="40000"/>
                </a:schemeClr>
              </a:gs>
              <a:gs pos="54000">
                <a:schemeClr val="accent5">
                  <a:lumMod val="75000"/>
                  <a:alpha val="31000"/>
                </a:schemeClr>
              </a:gs>
              <a:gs pos="8000">
                <a:srgbClr val="06012D"/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5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7A4A7-331F-D6A7-CBFC-BC500C1ACF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4DD00D-0307-627F-12C3-F9D1A75B3816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1D3C32-CD84-1CCF-3E1D-FCDB0924E0DC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7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F4D813AE-5CA5-4D80-7C1C-04AE45E405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D3715C-6265-BCCF-E0BC-8609402A08C0}"/>
              </a:ext>
            </a:extLst>
          </p:cNvPr>
          <p:cNvSpPr/>
          <p:nvPr/>
        </p:nvSpPr>
        <p:spPr>
          <a:xfrm>
            <a:off x="238691" y="-1317443"/>
            <a:ext cx="5635636" cy="355283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723408" y="3767795"/>
                </a:moveTo>
                <a:lnTo>
                  <a:pt x="6723408" y="3838339"/>
                </a:lnTo>
                <a:cubicBezTo>
                  <a:pt x="6712097" y="3853222"/>
                  <a:pt x="6696991" y="3866468"/>
                  <a:pt x="6678090" y="3878076"/>
                </a:cubicBezTo>
                <a:cubicBezTo>
                  <a:pt x="6659188" y="3889685"/>
                  <a:pt x="6638576" y="3895489"/>
                  <a:pt x="6616252" y="3895489"/>
                </a:cubicBezTo>
                <a:cubicBezTo>
                  <a:pt x="6598095" y="3895489"/>
                  <a:pt x="6583286" y="3891024"/>
                  <a:pt x="6571826" y="3882095"/>
                </a:cubicBezTo>
                <a:cubicBezTo>
                  <a:pt x="6560367" y="3873165"/>
                  <a:pt x="6554637" y="3859473"/>
                  <a:pt x="6554637" y="3841018"/>
                </a:cubicBezTo>
                <a:cubicBezTo>
                  <a:pt x="6554637" y="3815420"/>
                  <a:pt x="6567138" y="3796891"/>
                  <a:pt x="6592141" y="3785431"/>
                </a:cubicBezTo>
                <a:cubicBezTo>
                  <a:pt x="6617145" y="3773971"/>
                  <a:pt x="6660900" y="3768092"/>
                  <a:pt x="6723408" y="3767795"/>
                </a:cubicBezTo>
                <a:close/>
                <a:moveTo>
                  <a:pt x="7737820" y="3608846"/>
                </a:moveTo>
                <a:cubicBezTo>
                  <a:pt x="7764609" y="3608846"/>
                  <a:pt x="7786562" y="3616362"/>
                  <a:pt x="7803677" y="3631394"/>
                </a:cubicBezTo>
                <a:cubicBezTo>
                  <a:pt x="7820792" y="3646425"/>
                  <a:pt x="7829796" y="3669122"/>
                  <a:pt x="7830689" y="3699483"/>
                </a:cubicBezTo>
                <a:lnTo>
                  <a:pt x="7641826" y="3699483"/>
                </a:lnTo>
                <a:cubicBezTo>
                  <a:pt x="7643612" y="3670015"/>
                  <a:pt x="7653212" y="3647542"/>
                  <a:pt x="7670624" y="3632063"/>
                </a:cubicBezTo>
                <a:cubicBezTo>
                  <a:pt x="7688037" y="3616585"/>
                  <a:pt x="7710436" y="3608846"/>
                  <a:pt x="7737820" y="3608846"/>
                </a:cubicBezTo>
                <a:close/>
                <a:moveTo>
                  <a:pt x="4042120" y="3608846"/>
                </a:moveTo>
                <a:cubicBezTo>
                  <a:pt x="4068909" y="3608846"/>
                  <a:pt x="4090862" y="3616362"/>
                  <a:pt x="4107977" y="3631394"/>
                </a:cubicBezTo>
                <a:cubicBezTo>
                  <a:pt x="4125092" y="3646425"/>
                  <a:pt x="4134096" y="3669122"/>
                  <a:pt x="4134989" y="3699483"/>
                </a:cubicBezTo>
                <a:lnTo>
                  <a:pt x="3946126" y="3699483"/>
                </a:lnTo>
                <a:cubicBezTo>
                  <a:pt x="3947912" y="3670015"/>
                  <a:pt x="3957511" y="3647542"/>
                  <a:pt x="3974924" y="3632063"/>
                </a:cubicBezTo>
                <a:cubicBezTo>
                  <a:pt x="3992337" y="3616585"/>
                  <a:pt x="4014736" y="3608846"/>
                  <a:pt x="4042120" y="3608846"/>
                </a:cubicBezTo>
                <a:close/>
                <a:moveTo>
                  <a:pt x="7296843" y="3533390"/>
                </a:moveTo>
                <a:lnTo>
                  <a:pt x="7296843" y="3969159"/>
                </a:lnTo>
                <a:lnTo>
                  <a:pt x="7415161" y="3969159"/>
                </a:lnTo>
                <a:lnTo>
                  <a:pt x="7415161" y="3533390"/>
                </a:lnTo>
                <a:close/>
                <a:moveTo>
                  <a:pt x="5677592" y="3533390"/>
                </a:moveTo>
                <a:lnTo>
                  <a:pt x="5677592" y="3969159"/>
                </a:lnTo>
                <a:lnTo>
                  <a:pt x="5795911" y="3969159"/>
                </a:lnTo>
                <a:lnTo>
                  <a:pt x="5795911" y="3533390"/>
                </a:lnTo>
                <a:close/>
                <a:moveTo>
                  <a:pt x="4620317" y="3533390"/>
                </a:moveTo>
                <a:lnTo>
                  <a:pt x="4620317" y="3969159"/>
                </a:lnTo>
                <a:lnTo>
                  <a:pt x="4738637" y="3969159"/>
                </a:lnTo>
                <a:lnTo>
                  <a:pt x="4738637" y="3533390"/>
                </a:lnTo>
                <a:close/>
                <a:moveTo>
                  <a:pt x="7212159" y="3527586"/>
                </a:moveTo>
                <a:cubicBezTo>
                  <a:pt x="7180012" y="3527586"/>
                  <a:pt x="7152628" y="3534581"/>
                  <a:pt x="7130006" y="3548571"/>
                </a:cubicBezTo>
                <a:cubicBezTo>
                  <a:pt x="7107384" y="3562561"/>
                  <a:pt x="7090418" y="3582652"/>
                  <a:pt x="7079107" y="3608846"/>
                </a:cubicBezTo>
                <a:lnTo>
                  <a:pt x="7076875" y="3533390"/>
                </a:lnTo>
                <a:lnTo>
                  <a:pt x="6963468" y="3533390"/>
                </a:lnTo>
                <a:lnTo>
                  <a:pt x="6963468" y="3969159"/>
                </a:lnTo>
                <a:lnTo>
                  <a:pt x="7081786" y="3969159"/>
                </a:lnTo>
                <a:lnTo>
                  <a:pt x="7081786" y="3679391"/>
                </a:lnTo>
                <a:cubicBezTo>
                  <a:pt x="7091311" y="3665996"/>
                  <a:pt x="7102622" y="3655504"/>
                  <a:pt x="7115719" y="3647914"/>
                </a:cubicBezTo>
                <a:cubicBezTo>
                  <a:pt x="7128816" y="3640323"/>
                  <a:pt x="7143401" y="3634966"/>
                  <a:pt x="7159474" y="3631840"/>
                </a:cubicBezTo>
                <a:cubicBezTo>
                  <a:pt x="7175548" y="3628715"/>
                  <a:pt x="7192365" y="3627152"/>
                  <a:pt x="7209927" y="3627152"/>
                </a:cubicBezTo>
                <a:lnTo>
                  <a:pt x="7221089" y="3627152"/>
                </a:lnTo>
                <a:lnTo>
                  <a:pt x="7221089" y="3527586"/>
                </a:lnTo>
                <a:close/>
                <a:moveTo>
                  <a:pt x="3773634" y="3527586"/>
                </a:moveTo>
                <a:cubicBezTo>
                  <a:pt x="3741488" y="3527586"/>
                  <a:pt x="3714103" y="3534581"/>
                  <a:pt x="3691481" y="3548571"/>
                </a:cubicBezTo>
                <a:cubicBezTo>
                  <a:pt x="3668859" y="3562561"/>
                  <a:pt x="3651893" y="3582652"/>
                  <a:pt x="3640582" y="3608846"/>
                </a:cubicBezTo>
                <a:lnTo>
                  <a:pt x="3638350" y="3533390"/>
                </a:lnTo>
                <a:lnTo>
                  <a:pt x="3524942" y="3533390"/>
                </a:lnTo>
                <a:lnTo>
                  <a:pt x="3524942" y="3969159"/>
                </a:lnTo>
                <a:lnTo>
                  <a:pt x="3643261" y="3969159"/>
                </a:lnTo>
                <a:lnTo>
                  <a:pt x="3643261" y="3679391"/>
                </a:lnTo>
                <a:cubicBezTo>
                  <a:pt x="3652786" y="3665996"/>
                  <a:pt x="3664097" y="3655504"/>
                  <a:pt x="3677194" y="3647914"/>
                </a:cubicBezTo>
                <a:cubicBezTo>
                  <a:pt x="3690291" y="3640323"/>
                  <a:pt x="3704876" y="3634966"/>
                  <a:pt x="3720949" y="3631840"/>
                </a:cubicBezTo>
                <a:cubicBezTo>
                  <a:pt x="3737023" y="3628715"/>
                  <a:pt x="3753840" y="3627152"/>
                  <a:pt x="3771402" y="3627152"/>
                </a:cubicBezTo>
                <a:lnTo>
                  <a:pt x="3782564" y="3627152"/>
                </a:lnTo>
                <a:lnTo>
                  <a:pt x="3782564" y="3527586"/>
                </a:lnTo>
                <a:close/>
                <a:moveTo>
                  <a:pt x="6191794" y="3527140"/>
                </a:moveTo>
                <a:cubicBezTo>
                  <a:pt x="6153694" y="3527140"/>
                  <a:pt x="6122737" y="3534358"/>
                  <a:pt x="6098925" y="3548794"/>
                </a:cubicBezTo>
                <a:cubicBezTo>
                  <a:pt x="6075112" y="3563230"/>
                  <a:pt x="6055914" y="3579825"/>
                  <a:pt x="6041328" y="3598577"/>
                </a:cubicBezTo>
                <a:lnTo>
                  <a:pt x="6039096" y="3533390"/>
                </a:lnTo>
                <a:lnTo>
                  <a:pt x="5925243" y="3533390"/>
                </a:lnTo>
                <a:lnTo>
                  <a:pt x="5925243" y="3969159"/>
                </a:lnTo>
                <a:lnTo>
                  <a:pt x="6043561" y="3969159"/>
                </a:lnTo>
                <a:lnTo>
                  <a:pt x="6043561" y="3678498"/>
                </a:lnTo>
                <a:cubicBezTo>
                  <a:pt x="6056062" y="3662722"/>
                  <a:pt x="6070722" y="3649328"/>
                  <a:pt x="6087540" y="3638314"/>
                </a:cubicBezTo>
                <a:cubicBezTo>
                  <a:pt x="6104357" y="3627301"/>
                  <a:pt x="6124523" y="3621794"/>
                  <a:pt x="6148038" y="3621794"/>
                </a:cubicBezTo>
                <a:cubicBezTo>
                  <a:pt x="6163814" y="3621794"/>
                  <a:pt x="6176539" y="3625069"/>
                  <a:pt x="6186213" y="3631617"/>
                </a:cubicBezTo>
                <a:cubicBezTo>
                  <a:pt x="6195887" y="3638165"/>
                  <a:pt x="6202956" y="3647393"/>
                  <a:pt x="6207421" y="3659299"/>
                </a:cubicBezTo>
                <a:cubicBezTo>
                  <a:pt x="6211886" y="3671205"/>
                  <a:pt x="6214118" y="3685046"/>
                  <a:pt x="6214118" y="3700822"/>
                </a:cubicBezTo>
                <a:lnTo>
                  <a:pt x="6214118" y="3969159"/>
                </a:lnTo>
                <a:lnTo>
                  <a:pt x="6331543" y="3969159"/>
                </a:lnTo>
                <a:lnTo>
                  <a:pt x="6331543" y="3685642"/>
                </a:lnTo>
                <a:cubicBezTo>
                  <a:pt x="6331543" y="3633849"/>
                  <a:pt x="6319339" y="3594484"/>
                  <a:pt x="6294932" y="3567546"/>
                </a:cubicBezTo>
                <a:cubicBezTo>
                  <a:pt x="6270524" y="3540609"/>
                  <a:pt x="6236145" y="3527140"/>
                  <a:pt x="6191794" y="3527140"/>
                </a:cubicBezTo>
                <a:close/>
                <a:moveTo>
                  <a:pt x="5136305" y="3527140"/>
                </a:moveTo>
                <a:cubicBezTo>
                  <a:pt x="5099395" y="3527140"/>
                  <a:pt x="5068365" y="3534358"/>
                  <a:pt x="5043213" y="3548794"/>
                </a:cubicBezTo>
                <a:cubicBezTo>
                  <a:pt x="5018061" y="3563230"/>
                  <a:pt x="4998341" y="3579825"/>
                  <a:pt x="4984053" y="3598577"/>
                </a:cubicBezTo>
                <a:lnTo>
                  <a:pt x="4981821" y="3533390"/>
                </a:lnTo>
                <a:lnTo>
                  <a:pt x="4867967" y="3533390"/>
                </a:lnTo>
                <a:lnTo>
                  <a:pt x="4867967" y="3969159"/>
                </a:lnTo>
                <a:lnTo>
                  <a:pt x="4986286" y="3969159"/>
                </a:lnTo>
                <a:lnTo>
                  <a:pt x="4986286" y="3678498"/>
                </a:lnTo>
                <a:cubicBezTo>
                  <a:pt x="4998787" y="3662722"/>
                  <a:pt x="5013224" y="3649328"/>
                  <a:pt x="5029596" y="3638314"/>
                </a:cubicBezTo>
                <a:cubicBezTo>
                  <a:pt x="5045966" y="3627301"/>
                  <a:pt x="5065611" y="3621794"/>
                  <a:pt x="5088531" y="3621794"/>
                </a:cubicBezTo>
                <a:cubicBezTo>
                  <a:pt x="5104009" y="3621794"/>
                  <a:pt x="5116585" y="3625069"/>
                  <a:pt x="5126259" y="3631617"/>
                </a:cubicBezTo>
                <a:cubicBezTo>
                  <a:pt x="5135932" y="3638165"/>
                  <a:pt x="5142927" y="3647393"/>
                  <a:pt x="5147243" y="3659299"/>
                </a:cubicBezTo>
                <a:cubicBezTo>
                  <a:pt x="5151559" y="3671205"/>
                  <a:pt x="5153717" y="3685046"/>
                  <a:pt x="5153717" y="3700822"/>
                </a:cubicBezTo>
                <a:lnTo>
                  <a:pt x="5153717" y="3969159"/>
                </a:lnTo>
                <a:lnTo>
                  <a:pt x="5272036" y="3969159"/>
                </a:lnTo>
                <a:lnTo>
                  <a:pt x="5272036" y="3685642"/>
                </a:lnTo>
                <a:lnTo>
                  <a:pt x="5271366" y="3674703"/>
                </a:lnTo>
                <a:lnTo>
                  <a:pt x="5292072" y="3654053"/>
                </a:lnTo>
                <a:cubicBezTo>
                  <a:pt x="5299476" y="3647728"/>
                  <a:pt x="5307308" y="3642035"/>
                  <a:pt x="5315568" y="3636975"/>
                </a:cubicBezTo>
                <a:cubicBezTo>
                  <a:pt x="5332088" y="3626854"/>
                  <a:pt x="5351808" y="3621794"/>
                  <a:pt x="5374727" y="3621794"/>
                </a:cubicBezTo>
                <a:cubicBezTo>
                  <a:pt x="5390205" y="3621794"/>
                  <a:pt x="5402781" y="3625069"/>
                  <a:pt x="5412455" y="3631617"/>
                </a:cubicBezTo>
                <a:cubicBezTo>
                  <a:pt x="5422130" y="3638165"/>
                  <a:pt x="5429124" y="3647393"/>
                  <a:pt x="5433440" y="3659299"/>
                </a:cubicBezTo>
                <a:cubicBezTo>
                  <a:pt x="5437756" y="3671205"/>
                  <a:pt x="5439914" y="3685046"/>
                  <a:pt x="5439914" y="3700822"/>
                </a:cubicBezTo>
                <a:lnTo>
                  <a:pt x="5439914" y="3969159"/>
                </a:lnTo>
                <a:lnTo>
                  <a:pt x="5558232" y="3969159"/>
                </a:lnTo>
                <a:lnTo>
                  <a:pt x="5558232" y="3685642"/>
                </a:lnTo>
                <a:cubicBezTo>
                  <a:pt x="5558232" y="3635040"/>
                  <a:pt x="5546400" y="3595973"/>
                  <a:pt x="5522737" y="3568439"/>
                </a:cubicBezTo>
                <a:cubicBezTo>
                  <a:pt x="5499073" y="3540906"/>
                  <a:pt x="5465512" y="3527140"/>
                  <a:pt x="5422055" y="3527140"/>
                </a:cubicBezTo>
                <a:cubicBezTo>
                  <a:pt x="5385145" y="3527140"/>
                  <a:pt x="5353073" y="3534581"/>
                  <a:pt x="5325837" y="3549464"/>
                </a:cubicBezTo>
                <a:cubicBezTo>
                  <a:pt x="5298602" y="3564347"/>
                  <a:pt x="5275608" y="3581760"/>
                  <a:pt x="5256855" y="3601703"/>
                </a:cubicBezTo>
                <a:lnTo>
                  <a:pt x="5257152" y="3603222"/>
                </a:lnTo>
                <a:lnTo>
                  <a:pt x="5252321" y="3591252"/>
                </a:lnTo>
                <a:cubicBezTo>
                  <a:pt x="5247940" y="3582927"/>
                  <a:pt x="5242828" y="3575323"/>
                  <a:pt x="5236987" y="3568439"/>
                </a:cubicBezTo>
                <a:cubicBezTo>
                  <a:pt x="5213622" y="3540906"/>
                  <a:pt x="5180061" y="3527140"/>
                  <a:pt x="5136305" y="3527140"/>
                </a:cubicBezTo>
                <a:close/>
                <a:moveTo>
                  <a:pt x="7737820" y="3526693"/>
                </a:moveTo>
                <a:cubicBezTo>
                  <a:pt x="7691088" y="3526693"/>
                  <a:pt x="7651723" y="3535697"/>
                  <a:pt x="7619725" y="3553705"/>
                </a:cubicBezTo>
                <a:cubicBezTo>
                  <a:pt x="7587727" y="3571714"/>
                  <a:pt x="7563468" y="3597386"/>
                  <a:pt x="7546948" y="3630724"/>
                </a:cubicBezTo>
                <a:cubicBezTo>
                  <a:pt x="7530428" y="3664061"/>
                  <a:pt x="7522168" y="3703799"/>
                  <a:pt x="7522168" y="3749935"/>
                </a:cubicBezTo>
                <a:cubicBezTo>
                  <a:pt x="7522168" y="3797560"/>
                  <a:pt x="7530652" y="3838339"/>
                  <a:pt x="7547618" y="3872272"/>
                </a:cubicBezTo>
                <a:cubicBezTo>
                  <a:pt x="7564584" y="3906205"/>
                  <a:pt x="7589587" y="3932175"/>
                  <a:pt x="7622627" y="3950184"/>
                </a:cubicBezTo>
                <a:cubicBezTo>
                  <a:pt x="7655667" y="3968192"/>
                  <a:pt x="7696446" y="3977196"/>
                  <a:pt x="7744964" y="3977196"/>
                </a:cubicBezTo>
                <a:cubicBezTo>
                  <a:pt x="7784552" y="3977196"/>
                  <a:pt x="7819155" y="3971615"/>
                  <a:pt x="7848772" y="3960453"/>
                </a:cubicBezTo>
                <a:cubicBezTo>
                  <a:pt x="7878388" y="3949291"/>
                  <a:pt x="7901754" y="3932399"/>
                  <a:pt x="7918870" y="3909777"/>
                </a:cubicBezTo>
                <a:cubicBezTo>
                  <a:pt x="7935985" y="3887155"/>
                  <a:pt x="7945287" y="3858878"/>
                  <a:pt x="7946775" y="3824945"/>
                </a:cubicBezTo>
                <a:lnTo>
                  <a:pt x="7830243" y="3824945"/>
                </a:lnTo>
                <a:cubicBezTo>
                  <a:pt x="7829945" y="3846971"/>
                  <a:pt x="7822057" y="3863566"/>
                  <a:pt x="7806579" y="3874728"/>
                </a:cubicBezTo>
                <a:cubicBezTo>
                  <a:pt x="7791101" y="3885890"/>
                  <a:pt x="7770562" y="3891471"/>
                  <a:pt x="7744964" y="3891471"/>
                </a:cubicBezTo>
                <a:cubicBezTo>
                  <a:pt x="7720259" y="3891471"/>
                  <a:pt x="7700316" y="3886039"/>
                  <a:pt x="7685135" y="3875174"/>
                </a:cubicBezTo>
                <a:cubicBezTo>
                  <a:pt x="7669955" y="3864310"/>
                  <a:pt x="7658867" y="3849948"/>
                  <a:pt x="7651872" y="3832088"/>
                </a:cubicBezTo>
                <a:cubicBezTo>
                  <a:pt x="7644877" y="3814229"/>
                  <a:pt x="7641082" y="3795030"/>
                  <a:pt x="7640487" y="3774492"/>
                </a:cubicBezTo>
                <a:lnTo>
                  <a:pt x="7946328" y="3774492"/>
                </a:lnTo>
                <a:cubicBezTo>
                  <a:pt x="7946924" y="3771218"/>
                  <a:pt x="7947370" y="3766530"/>
                  <a:pt x="7947668" y="3760428"/>
                </a:cubicBezTo>
                <a:cubicBezTo>
                  <a:pt x="7947966" y="3754326"/>
                  <a:pt x="7948114" y="3749489"/>
                  <a:pt x="7948114" y="3745917"/>
                </a:cubicBezTo>
                <a:cubicBezTo>
                  <a:pt x="7948114" y="3675670"/>
                  <a:pt x="7929288" y="3621571"/>
                  <a:pt x="7891634" y="3583620"/>
                </a:cubicBezTo>
                <a:cubicBezTo>
                  <a:pt x="7853981" y="3545669"/>
                  <a:pt x="7802709" y="3526693"/>
                  <a:pt x="7737820" y="3526693"/>
                </a:cubicBezTo>
                <a:close/>
                <a:moveTo>
                  <a:pt x="6651970" y="3526693"/>
                </a:moveTo>
                <a:cubicBezTo>
                  <a:pt x="6614168" y="3526693"/>
                  <a:pt x="6580905" y="3531456"/>
                  <a:pt x="6552181" y="3540981"/>
                </a:cubicBezTo>
                <a:cubicBezTo>
                  <a:pt x="6523457" y="3550506"/>
                  <a:pt x="6500984" y="3566133"/>
                  <a:pt x="6484762" y="3587861"/>
                </a:cubicBezTo>
                <a:cubicBezTo>
                  <a:pt x="6468540" y="3609590"/>
                  <a:pt x="6460428" y="3639058"/>
                  <a:pt x="6460428" y="3676265"/>
                </a:cubicBezTo>
                <a:lnTo>
                  <a:pt x="6571157" y="3676265"/>
                </a:lnTo>
                <a:cubicBezTo>
                  <a:pt x="6571157" y="3651262"/>
                  <a:pt x="6578747" y="3633180"/>
                  <a:pt x="6593927" y="3622018"/>
                </a:cubicBezTo>
                <a:cubicBezTo>
                  <a:pt x="6609108" y="3610855"/>
                  <a:pt x="6628455" y="3605274"/>
                  <a:pt x="6651970" y="3605274"/>
                </a:cubicBezTo>
                <a:cubicBezTo>
                  <a:pt x="6673402" y="3605274"/>
                  <a:pt x="6690889" y="3610483"/>
                  <a:pt x="6704432" y="3620901"/>
                </a:cubicBezTo>
                <a:cubicBezTo>
                  <a:pt x="6717976" y="3631319"/>
                  <a:pt x="6724747" y="3650667"/>
                  <a:pt x="6724747" y="3678944"/>
                </a:cubicBezTo>
                <a:lnTo>
                  <a:pt x="6724747" y="3702162"/>
                </a:lnTo>
                <a:cubicBezTo>
                  <a:pt x="6667300" y="3703352"/>
                  <a:pt x="6616921" y="3707594"/>
                  <a:pt x="6573612" y="3714886"/>
                </a:cubicBezTo>
                <a:cubicBezTo>
                  <a:pt x="6530303" y="3722179"/>
                  <a:pt x="6496594" y="3736020"/>
                  <a:pt x="6472484" y="3756409"/>
                </a:cubicBezTo>
                <a:cubicBezTo>
                  <a:pt x="6448373" y="3776799"/>
                  <a:pt x="6436318" y="3807085"/>
                  <a:pt x="6436318" y="3847269"/>
                </a:cubicBezTo>
                <a:cubicBezTo>
                  <a:pt x="6436318" y="3876142"/>
                  <a:pt x="6442941" y="3900177"/>
                  <a:pt x="6456187" y="3919376"/>
                </a:cubicBezTo>
                <a:cubicBezTo>
                  <a:pt x="6469433" y="3938575"/>
                  <a:pt x="6486771" y="3952937"/>
                  <a:pt x="6508202" y="3962462"/>
                </a:cubicBezTo>
                <a:cubicBezTo>
                  <a:pt x="6529634" y="3971987"/>
                  <a:pt x="6552702" y="3976749"/>
                  <a:pt x="6577407" y="3976749"/>
                </a:cubicBezTo>
                <a:cubicBezTo>
                  <a:pt x="6609257" y="3976749"/>
                  <a:pt x="6637385" y="3971317"/>
                  <a:pt x="6661793" y="3960453"/>
                </a:cubicBezTo>
                <a:cubicBezTo>
                  <a:pt x="6686201" y="3949588"/>
                  <a:pt x="6707632" y="3933589"/>
                  <a:pt x="6726087" y="3912456"/>
                </a:cubicBezTo>
                <a:lnTo>
                  <a:pt x="6729659" y="3969159"/>
                </a:lnTo>
                <a:lnTo>
                  <a:pt x="6840387" y="3969159"/>
                </a:lnTo>
                <a:lnTo>
                  <a:pt x="6840387" y="3676712"/>
                </a:lnTo>
                <a:cubicBezTo>
                  <a:pt x="6840387" y="3647542"/>
                  <a:pt x="6835773" y="3623208"/>
                  <a:pt x="6826546" y="3603712"/>
                </a:cubicBezTo>
                <a:cubicBezTo>
                  <a:pt x="6817318" y="3584215"/>
                  <a:pt x="6804296" y="3568811"/>
                  <a:pt x="6787478" y="3557501"/>
                </a:cubicBezTo>
                <a:cubicBezTo>
                  <a:pt x="6770661" y="3546190"/>
                  <a:pt x="6750792" y="3538227"/>
                  <a:pt x="6727873" y="3533614"/>
                </a:cubicBezTo>
                <a:cubicBezTo>
                  <a:pt x="6704953" y="3529000"/>
                  <a:pt x="6679652" y="3526693"/>
                  <a:pt x="6651970" y="3526693"/>
                </a:cubicBezTo>
                <a:close/>
                <a:moveTo>
                  <a:pt x="4042120" y="3526693"/>
                </a:moveTo>
                <a:cubicBezTo>
                  <a:pt x="3995388" y="3526693"/>
                  <a:pt x="3956023" y="3535697"/>
                  <a:pt x="3924025" y="3553705"/>
                </a:cubicBezTo>
                <a:cubicBezTo>
                  <a:pt x="3892027" y="3571714"/>
                  <a:pt x="3867768" y="3597386"/>
                  <a:pt x="3851248" y="3630724"/>
                </a:cubicBezTo>
                <a:cubicBezTo>
                  <a:pt x="3834728" y="3664061"/>
                  <a:pt x="3826468" y="3703799"/>
                  <a:pt x="3826468" y="3749935"/>
                </a:cubicBezTo>
                <a:cubicBezTo>
                  <a:pt x="3826468" y="3797560"/>
                  <a:pt x="3834952" y="3838339"/>
                  <a:pt x="3851918" y="3872272"/>
                </a:cubicBezTo>
                <a:cubicBezTo>
                  <a:pt x="3868884" y="3906205"/>
                  <a:pt x="3893888" y="3932175"/>
                  <a:pt x="3926927" y="3950184"/>
                </a:cubicBezTo>
                <a:cubicBezTo>
                  <a:pt x="3959967" y="3968192"/>
                  <a:pt x="4000746" y="3977196"/>
                  <a:pt x="4049264" y="3977196"/>
                </a:cubicBezTo>
                <a:cubicBezTo>
                  <a:pt x="4088852" y="3977196"/>
                  <a:pt x="4123455" y="3971615"/>
                  <a:pt x="4153072" y="3960453"/>
                </a:cubicBezTo>
                <a:cubicBezTo>
                  <a:pt x="4182688" y="3949291"/>
                  <a:pt x="4206054" y="3932399"/>
                  <a:pt x="4223170" y="3909777"/>
                </a:cubicBezTo>
                <a:cubicBezTo>
                  <a:pt x="4240285" y="3887155"/>
                  <a:pt x="4249587" y="3858878"/>
                  <a:pt x="4251075" y="3824945"/>
                </a:cubicBezTo>
                <a:lnTo>
                  <a:pt x="4134543" y="3824945"/>
                </a:lnTo>
                <a:cubicBezTo>
                  <a:pt x="4134245" y="3846971"/>
                  <a:pt x="4126357" y="3863566"/>
                  <a:pt x="4110879" y="3874728"/>
                </a:cubicBezTo>
                <a:cubicBezTo>
                  <a:pt x="4095401" y="3885890"/>
                  <a:pt x="4074863" y="3891471"/>
                  <a:pt x="4049264" y="3891471"/>
                </a:cubicBezTo>
                <a:cubicBezTo>
                  <a:pt x="4024559" y="3891471"/>
                  <a:pt x="4004616" y="3886039"/>
                  <a:pt x="3989435" y="3875174"/>
                </a:cubicBezTo>
                <a:cubicBezTo>
                  <a:pt x="3974255" y="3864310"/>
                  <a:pt x="3963167" y="3849948"/>
                  <a:pt x="3956172" y="3832088"/>
                </a:cubicBezTo>
                <a:cubicBezTo>
                  <a:pt x="3949177" y="3814229"/>
                  <a:pt x="3945382" y="3795030"/>
                  <a:pt x="3944787" y="3774492"/>
                </a:cubicBezTo>
                <a:lnTo>
                  <a:pt x="4250629" y="3774492"/>
                </a:lnTo>
                <a:cubicBezTo>
                  <a:pt x="4251224" y="3771218"/>
                  <a:pt x="4251670" y="3766530"/>
                  <a:pt x="4251968" y="3760428"/>
                </a:cubicBezTo>
                <a:cubicBezTo>
                  <a:pt x="4252265" y="3754326"/>
                  <a:pt x="4252414" y="3749489"/>
                  <a:pt x="4252414" y="3745917"/>
                </a:cubicBezTo>
                <a:cubicBezTo>
                  <a:pt x="4252414" y="3675670"/>
                  <a:pt x="4233588" y="3621571"/>
                  <a:pt x="4195934" y="3583620"/>
                </a:cubicBezTo>
                <a:cubicBezTo>
                  <a:pt x="4158281" y="3545669"/>
                  <a:pt x="4107009" y="3526693"/>
                  <a:pt x="4042120" y="3526693"/>
                </a:cubicBezTo>
                <a:close/>
                <a:moveTo>
                  <a:pt x="8219875" y="3526247"/>
                </a:moveTo>
                <a:cubicBezTo>
                  <a:pt x="8196955" y="3526247"/>
                  <a:pt x="8174556" y="3528479"/>
                  <a:pt x="8152679" y="3532944"/>
                </a:cubicBezTo>
                <a:cubicBezTo>
                  <a:pt x="8130801" y="3537409"/>
                  <a:pt x="8111156" y="3544478"/>
                  <a:pt x="8093743" y="3554152"/>
                </a:cubicBezTo>
                <a:cubicBezTo>
                  <a:pt x="8076330" y="3563826"/>
                  <a:pt x="8062414" y="3576551"/>
                  <a:pt x="8051996" y="3592326"/>
                </a:cubicBezTo>
                <a:cubicBezTo>
                  <a:pt x="8041578" y="3608102"/>
                  <a:pt x="8036370" y="3627301"/>
                  <a:pt x="8036370" y="3649923"/>
                </a:cubicBezTo>
                <a:cubicBezTo>
                  <a:pt x="8036370" y="3678795"/>
                  <a:pt x="8043216" y="3702087"/>
                  <a:pt x="8056908" y="3719798"/>
                </a:cubicBezTo>
                <a:cubicBezTo>
                  <a:pt x="8070600" y="3737508"/>
                  <a:pt x="8089576" y="3751647"/>
                  <a:pt x="8113835" y="3762214"/>
                </a:cubicBezTo>
                <a:cubicBezTo>
                  <a:pt x="8138094" y="3772780"/>
                  <a:pt x="8165701" y="3781785"/>
                  <a:pt x="8196657" y="3789226"/>
                </a:cubicBezTo>
                <a:cubicBezTo>
                  <a:pt x="8233567" y="3797560"/>
                  <a:pt x="8259388" y="3805746"/>
                  <a:pt x="8274122" y="3813783"/>
                </a:cubicBezTo>
                <a:cubicBezTo>
                  <a:pt x="8288856" y="3821819"/>
                  <a:pt x="8296223" y="3834023"/>
                  <a:pt x="8296223" y="3850394"/>
                </a:cubicBezTo>
                <a:cubicBezTo>
                  <a:pt x="8296223" y="3867658"/>
                  <a:pt x="8289973" y="3879937"/>
                  <a:pt x="8277471" y="3887229"/>
                </a:cubicBezTo>
                <a:cubicBezTo>
                  <a:pt x="8264970" y="3894522"/>
                  <a:pt x="8247408" y="3898168"/>
                  <a:pt x="8224786" y="3898168"/>
                </a:cubicBezTo>
                <a:cubicBezTo>
                  <a:pt x="8201866" y="3898168"/>
                  <a:pt x="8181849" y="3893406"/>
                  <a:pt x="8164734" y="3883881"/>
                </a:cubicBezTo>
                <a:cubicBezTo>
                  <a:pt x="8147619" y="3874356"/>
                  <a:pt x="8139061" y="3857389"/>
                  <a:pt x="8139061" y="3832981"/>
                </a:cubicBezTo>
                <a:lnTo>
                  <a:pt x="8029226" y="3832981"/>
                </a:lnTo>
                <a:cubicBezTo>
                  <a:pt x="8029226" y="3860961"/>
                  <a:pt x="8034732" y="3884327"/>
                  <a:pt x="8045746" y="3903079"/>
                </a:cubicBezTo>
                <a:cubicBezTo>
                  <a:pt x="8056759" y="3921832"/>
                  <a:pt x="8071642" y="3936640"/>
                  <a:pt x="8090394" y="3947505"/>
                </a:cubicBezTo>
                <a:cubicBezTo>
                  <a:pt x="8109146" y="3958369"/>
                  <a:pt x="8130131" y="3966034"/>
                  <a:pt x="8153348" y="3970499"/>
                </a:cubicBezTo>
                <a:cubicBezTo>
                  <a:pt x="8176566" y="3974963"/>
                  <a:pt x="8200229" y="3977196"/>
                  <a:pt x="8224339" y="3977196"/>
                </a:cubicBezTo>
                <a:cubicBezTo>
                  <a:pt x="8248747" y="3977196"/>
                  <a:pt x="8272337" y="3974666"/>
                  <a:pt x="8295107" y="3969606"/>
                </a:cubicBezTo>
                <a:cubicBezTo>
                  <a:pt x="8317878" y="3964546"/>
                  <a:pt x="8338119" y="3956434"/>
                  <a:pt x="8355829" y="3945272"/>
                </a:cubicBezTo>
                <a:cubicBezTo>
                  <a:pt x="8373540" y="3934110"/>
                  <a:pt x="8387678" y="3919451"/>
                  <a:pt x="8398245" y="3901294"/>
                </a:cubicBezTo>
                <a:cubicBezTo>
                  <a:pt x="8408812" y="3883137"/>
                  <a:pt x="8414095" y="3860961"/>
                  <a:pt x="8414095" y="3834767"/>
                </a:cubicBezTo>
                <a:cubicBezTo>
                  <a:pt x="8414095" y="3806788"/>
                  <a:pt x="8407546" y="3784017"/>
                  <a:pt x="8394450" y="3766455"/>
                </a:cubicBezTo>
                <a:cubicBezTo>
                  <a:pt x="8381353" y="3748894"/>
                  <a:pt x="8363643" y="3734904"/>
                  <a:pt x="8341318" y="3724486"/>
                </a:cubicBezTo>
                <a:cubicBezTo>
                  <a:pt x="8318994" y="3714068"/>
                  <a:pt x="8293693" y="3705585"/>
                  <a:pt x="8265416" y="3699036"/>
                </a:cubicBezTo>
                <a:cubicBezTo>
                  <a:pt x="8238627" y="3693083"/>
                  <a:pt x="8217047" y="3687502"/>
                  <a:pt x="8200676" y="3682293"/>
                </a:cubicBezTo>
                <a:cubicBezTo>
                  <a:pt x="8184305" y="3677084"/>
                  <a:pt x="8172398" y="3671428"/>
                  <a:pt x="8164957" y="3665327"/>
                </a:cubicBezTo>
                <a:cubicBezTo>
                  <a:pt x="8157516" y="3659225"/>
                  <a:pt x="8153795" y="3652155"/>
                  <a:pt x="8153795" y="3644119"/>
                </a:cubicBezTo>
                <a:cubicBezTo>
                  <a:pt x="8153795" y="3630426"/>
                  <a:pt x="8159674" y="3620604"/>
                  <a:pt x="8171431" y="3614651"/>
                </a:cubicBezTo>
                <a:cubicBezTo>
                  <a:pt x="8183188" y="3608697"/>
                  <a:pt x="8199336" y="3605721"/>
                  <a:pt x="8219875" y="3605721"/>
                </a:cubicBezTo>
                <a:cubicBezTo>
                  <a:pt x="8238925" y="3605721"/>
                  <a:pt x="8255519" y="3610037"/>
                  <a:pt x="8269658" y="3618669"/>
                </a:cubicBezTo>
                <a:cubicBezTo>
                  <a:pt x="8283796" y="3627301"/>
                  <a:pt x="8290866" y="3642779"/>
                  <a:pt x="8290866" y="3665103"/>
                </a:cubicBezTo>
                <a:lnTo>
                  <a:pt x="8400700" y="3665103"/>
                </a:lnTo>
                <a:cubicBezTo>
                  <a:pt x="8400700" y="3638314"/>
                  <a:pt x="8395492" y="3615990"/>
                  <a:pt x="8385074" y="3598131"/>
                </a:cubicBezTo>
                <a:cubicBezTo>
                  <a:pt x="8374656" y="3580271"/>
                  <a:pt x="8360815" y="3566058"/>
                  <a:pt x="8343551" y="3555491"/>
                </a:cubicBezTo>
                <a:cubicBezTo>
                  <a:pt x="8326287" y="3544925"/>
                  <a:pt x="8306939" y="3537409"/>
                  <a:pt x="8285508" y="3532944"/>
                </a:cubicBezTo>
                <a:cubicBezTo>
                  <a:pt x="8264077" y="3528479"/>
                  <a:pt x="8242199" y="3526247"/>
                  <a:pt x="8219875" y="3526247"/>
                </a:cubicBezTo>
                <a:close/>
                <a:moveTo>
                  <a:pt x="3115963" y="3469543"/>
                </a:moveTo>
                <a:lnTo>
                  <a:pt x="3214636" y="3469543"/>
                </a:lnTo>
                <a:cubicBezTo>
                  <a:pt x="3242913" y="3469543"/>
                  <a:pt x="3266279" y="3477133"/>
                  <a:pt x="3284734" y="3492314"/>
                </a:cubicBezTo>
                <a:cubicBezTo>
                  <a:pt x="3303189" y="3507494"/>
                  <a:pt x="3312416" y="3530860"/>
                  <a:pt x="3312416" y="3562412"/>
                </a:cubicBezTo>
                <a:cubicBezTo>
                  <a:pt x="3312416" y="3592773"/>
                  <a:pt x="3303412" y="3615692"/>
                  <a:pt x="3285404" y="3631170"/>
                </a:cubicBezTo>
                <a:cubicBezTo>
                  <a:pt x="3267396" y="3646649"/>
                  <a:pt x="3243806" y="3654388"/>
                  <a:pt x="3214636" y="3654388"/>
                </a:cubicBezTo>
                <a:lnTo>
                  <a:pt x="3115963" y="3654388"/>
                </a:lnTo>
                <a:close/>
                <a:moveTo>
                  <a:pt x="4349599" y="3368191"/>
                </a:moveTo>
                <a:lnTo>
                  <a:pt x="4349599" y="3817354"/>
                </a:lnTo>
                <a:cubicBezTo>
                  <a:pt x="4349599" y="3853073"/>
                  <a:pt x="4354362" y="3882020"/>
                  <a:pt x="4363887" y="3904196"/>
                </a:cubicBezTo>
                <a:cubicBezTo>
                  <a:pt x="4373412" y="3926371"/>
                  <a:pt x="4390229" y="3942742"/>
                  <a:pt x="4414339" y="3953309"/>
                </a:cubicBezTo>
                <a:cubicBezTo>
                  <a:pt x="4438449" y="3963876"/>
                  <a:pt x="4472680" y="3969159"/>
                  <a:pt x="4517031" y="3969159"/>
                </a:cubicBezTo>
                <a:lnTo>
                  <a:pt x="4547838" y="3969159"/>
                </a:lnTo>
                <a:lnTo>
                  <a:pt x="4547838" y="3876737"/>
                </a:lnTo>
                <a:lnTo>
                  <a:pt x="4520603" y="3876737"/>
                </a:lnTo>
                <a:cubicBezTo>
                  <a:pt x="4497683" y="3876737"/>
                  <a:pt x="4483099" y="3871379"/>
                  <a:pt x="4476847" y="3860663"/>
                </a:cubicBezTo>
                <a:cubicBezTo>
                  <a:pt x="4470596" y="3849948"/>
                  <a:pt x="4467471" y="3833130"/>
                  <a:pt x="4467471" y="3810211"/>
                </a:cubicBezTo>
                <a:lnTo>
                  <a:pt x="4467471" y="3368191"/>
                </a:lnTo>
                <a:close/>
                <a:moveTo>
                  <a:pt x="2990501" y="3368191"/>
                </a:moveTo>
                <a:lnTo>
                  <a:pt x="2990501" y="3969159"/>
                </a:lnTo>
                <a:lnTo>
                  <a:pt x="3115963" y="3969159"/>
                </a:lnTo>
                <a:lnTo>
                  <a:pt x="3115963" y="3755293"/>
                </a:lnTo>
                <a:lnTo>
                  <a:pt x="3226245" y="3755293"/>
                </a:lnTo>
                <a:cubicBezTo>
                  <a:pt x="3265833" y="3755293"/>
                  <a:pt x="3301924" y="3748373"/>
                  <a:pt x="3334517" y="3734532"/>
                </a:cubicBezTo>
                <a:cubicBezTo>
                  <a:pt x="3367110" y="3720691"/>
                  <a:pt x="3393081" y="3699483"/>
                  <a:pt x="3412429" y="3670908"/>
                </a:cubicBezTo>
                <a:cubicBezTo>
                  <a:pt x="3431776" y="3642333"/>
                  <a:pt x="3441450" y="3606167"/>
                  <a:pt x="3441450" y="3562412"/>
                </a:cubicBezTo>
                <a:cubicBezTo>
                  <a:pt x="3441450" y="3518061"/>
                  <a:pt x="3431776" y="3481598"/>
                  <a:pt x="3412429" y="3453023"/>
                </a:cubicBezTo>
                <a:cubicBezTo>
                  <a:pt x="3393081" y="3424448"/>
                  <a:pt x="3367110" y="3403166"/>
                  <a:pt x="3334517" y="3389176"/>
                </a:cubicBezTo>
                <a:cubicBezTo>
                  <a:pt x="3301924" y="3375186"/>
                  <a:pt x="3265833" y="3368191"/>
                  <a:pt x="3226245" y="3368191"/>
                </a:cubicBezTo>
                <a:close/>
                <a:moveTo>
                  <a:pt x="7356225" y="3361047"/>
                </a:moveTo>
                <a:cubicBezTo>
                  <a:pt x="7334496" y="3361047"/>
                  <a:pt x="7317902" y="3366480"/>
                  <a:pt x="7306442" y="3377344"/>
                </a:cubicBezTo>
                <a:cubicBezTo>
                  <a:pt x="7294982" y="3388209"/>
                  <a:pt x="7289252" y="3401975"/>
                  <a:pt x="7289252" y="3418644"/>
                </a:cubicBezTo>
                <a:cubicBezTo>
                  <a:pt x="7289252" y="3435015"/>
                  <a:pt x="7294982" y="3448707"/>
                  <a:pt x="7306442" y="3459720"/>
                </a:cubicBezTo>
                <a:cubicBezTo>
                  <a:pt x="7317902" y="3470734"/>
                  <a:pt x="7334496" y="3476240"/>
                  <a:pt x="7356225" y="3476240"/>
                </a:cubicBezTo>
                <a:cubicBezTo>
                  <a:pt x="7377954" y="3476240"/>
                  <a:pt x="7394548" y="3470734"/>
                  <a:pt x="7406008" y="3459720"/>
                </a:cubicBezTo>
                <a:cubicBezTo>
                  <a:pt x="7417468" y="3448707"/>
                  <a:pt x="7423198" y="3435015"/>
                  <a:pt x="7423198" y="3418644"/>
                </a:cubicBezTo>
                <a:cubicBezTo>
                  <a:pt x="7423198" y="3401975"/>
                  <a:pt x="7417468" y="3388209"/>
                  <a:pt x="7406008" y="3377344"/>
                </a:cubicBezTo>
                <a:cubicBezTo>
                  <a:pt x="7394548" y="3366480"/>
                  <a:pt x="7377954" y="3361047"/>
                  <a:pt x="7356225" y="3361047"/>
                </a:cubicBezTo>
                <a:close/>
                <a:moveTo>
                  <a:pt x="5736975" y="3361047"/>
                </a:moveTo>
                <a:cubicBezTo>
                  <a:pt x="5715246" y="3361047"/>
                  <a:pt x="5698652" y="3366480"/>
                  <a:pt x="5687192" y="3377344"/>
                </a:cubicBezTo>
                <a:cubicBezTo>
                  <a:pt x="5675732" y="3388209"/>
                  <a:pt x="5670002" y="3401975"/>
                  <a:pt x="5670002" y="3418644"/>
                </a:cubicBezTo>
                <a:cubicBezTo>
                  <a:pt x="5670002" y="3435015"/>
                  <a:pt x="5675732" y="3448707"/>
                  <a:pt x="5687192" y="3459720"/>
                </a:cubicBezTo>
                <a:cubicBezTo>
                  <a:pt x="5698652" y="3470734"/>
                  <a:pt x="5715246" y="3476240"/>
                  <a:pt x="5736975" y="3476240"/>
                </a:cubicBezTo>
                <a:cubicBezTo>
                  <a:pt x="5758704" y="3476240"/>
                  <a:pt x="5775298" y="3470734"/>
                  <a:pt x="5786758" y="3459720"/>
                </a:cubicBezTo>
                <a:cubicBezTo>
                  <a:pt x="5798218" y="3448707"/>
                  <a:pt x="5803948" y="3435015"/>
                  <a:pt x="5803948" y="3418644"/>
                </a:cubicBezTo>
                <a:cubicBezTo>
                  <a:pt x="5803948" y="3401975"/>
                  <a:pt x="5798218" y="3388209"/>
                  <a:pt x="5786758" y="3377344"/>
                </a:cubicBezTo>
                <a:cubicBezTo>
                  <a:pt x="5775298" y="3366480"/>
                  <a:pt x="5758704" y="3361047"/>
                  <a:pt x="5736975" y="3361047"/>
                </a:cubicBezTo>
                <a:close/>
                <a:moveTo>
                  <a:pt x="4679700" y="3361047"/>
                </a:moveTo>
                <a:cubicBezTo>
                  <a:pt x="4657971" y="3361047"/>
                  <a:pt x="4641377" y="3366480"/>
                  <a:pt x="4629917" y="3377344"/>
                </a:cubicBezTo>
                <a:cubicBezTo>
                  <a:pt x="4618457" y="3388209"/>
                  <a:pt x="4612727" y="3401975"/>
                  <a:pt x="4612727" y="3418644"/>
                </a:cubicBezTo>
                <a:cubicBezTo>
                  <a:pt x="4612727" y="3435015"/>
                  <a:pt x="4618457" y="3448707"/>
                  <a:pt x="4629917" y="3459720"/>
                </a:cubicBezTo>
                <a:cubicBezTo>
                  <a:pt x="4641377" y="3470734"/>
                  <a:pt x="4657971" y="3476240"/>
                  <a:pt x="4679700" y="3476240"/>
                </a:cubicBezTo>
                <a:cubicBezTo>
                  <a:pt x="4701429" y="3476240"/>
                  <a:pt x="4718023" y="3470734"/>
                  <a:pt x="4729483" y="3459720"/>
                </a:cubicBezTo>
                <a:cubicBezTo>
                  <a:pt x="4740943" y="3448707"/>
                  <a:pt x="4746673" y="3435015"/>
                  <a:pt x="4746673" y="3418644"/>
                </a:cubicBezTo>
                <a:cubicBezTo>
                  <a:pt x="4746673" y="3401975"/>
                  <a:pt x="4740943" y="3388209"/>
                  <a:pt x="4729483" y="3377344"/>
                </a:cubicBezTo>
                <a:cubicBezTo>
                  <a:pt x="4718023" y="3366480"/>
                  <a:pt x="4701429" y="3361047"/>
                  <a:pt x="4679700" y="336104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8D10D7-73CA-B0F9-0F52-3853281A0F09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657758-CB30-4DBA-445B-6F039FB51E7A}"/>
                  </a:ext>
                </a:extLst>
              </p:cNvPr>
              <p:cNvSpPr txBox="1"/>
              <p:nvPr/>
            </p:nvSpPr>
            <p:spPr>
              <a:xfrm>
                <a:off x="1347054" y="957829"/>
                <a:ext cx="80925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</a:rPr>
                  <a:t>-Smoothness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657758-CB30-4DBA-445B-6F039FB5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4" y="957829"/>
                <a:ext cx="8092510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583AC-A6D2-9F89-4E52-382CA75B98A3}"/>
                  </a:ext>
                </a:extLst>
              </p:cNvPr>
              <p:cNvSpPr txBox="1"/>
              <p:nvPr/>
            </p:nvSpPr>
            <p:spPr>
              <a:xfrm>
                <a:off x="1347053" y="1839161"/>
                <a:ext cx="7917020" cy="3092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introduces non-uniformity in smoothness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Definition 2.2: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For differentiable function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  <m:r>
                      <a:rPr lang="en-US" sz="20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sz="20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 F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</a:rPr>
                  <a:t>-Smooth if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sz="20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Generalizes traditional Lipschitz-gradient condition: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For Lipschitz 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583AC-A6D2-9F89-4E52-382CA75B9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3" y="1839161"/>
                <a:ext cx="7917020" cy="3092129"/>
              </a:xfrm>
              <a:prstGeom prst="rect">
                <a:avLst/>
              </a:prstGeom>
              <a:blipFill>
                <a:blip r:embed="rId6"/>
                <a:stretch>
                  <a:fillRect l="-1078" t="-1578" b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62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F4173A-280C-08D9-EE7D-6AF8CBCCBE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557677" y="4588923"/>
                </a:moveTo>
                <a:cubicBezTo>
                  <a:pt x="6581415" y="4588923"/>
                  <a:pt x="6600037" y="4594517"/>
                  <a:pt x="6613544" y="4605704"/>
                </a:cubicBezTo>
                <a:cubicBezTo>
                  <a:pt x="6627050" y="4616891"/>
                  <a:pt x="6636599" y="4631898"/>
                  <a:pt x="6642193" y="4650724"/>
                </a:cubicBezTo>
                <a:cubicBezTo>
                  <a:pt x="6647787" y="4669551"/>
                  <a:pt x="6650583" y="4690424"/>
                  <a:pt x="6650583" y="4713344"/>
                </a:cubicBezTo>
                <a:cubicBezTo>
                  <a:pt x="6650583" y="4735717"/>
                  <a:pt x="6647787" y="4756181"/>
                  <a:pt x="6642193" y="4774735"/>
                </a:cubicBezTo>
                <a:cubicBezTo>
                  <a:pt x="6636599" y="4793289"/>
                  <a:pt x="6627050" y="4808091"/>
                  <a:pt x="6613544" y="4819142"/>
                </a:cubicBezTo>
                <a:cubicBezTo>
                  <a:pt x="6600037" y="4830192"/>
                  <a:pt x="6581415" y="4835718"/>
                  <a:pt x="6557677" y="4835718"/>
                </a:cubicBezTo>
                <a:cubicBezTo>
                  <a:pt x="6534485" y="4835718"/>
                  <a:pt x="6516272" y="4830192"/>
                  <a:pt x="6503039" y="4819142"/>
                </a:cubicBezTo>
                <a:cubicBezTo>
                  <a:pt x="6489806" y="4808091"/>
                  <a:pt x="6480460" y="4793289"/>
                  <a:pt x="6475003" y="4774735"/>
                </a:cubicBezTo>
                <a:cubicBezTo>
                  <a:pt x="6469546" y="4756181"/>
                  <a:pt x="6466818" y="4735717"/>
                  <a:pt x="6466818" y="4713344"/>
                </a:cubicBezTo>
                <a:cubicBezTo>
                  <a:pt x="6466818" y="4690424"/>
                  <a:pt x="6469546" y="4669551"/>
                  <a:pt x="6475003" y="4650724"/>
                </a:cubicBezTo>
                <a:cubicBezTo>
                  <a:pt x="6480460" y="4631898"/>
                  <a:pt x="6489806" y="4616891"/>
                  <a:pt x="6503039" y="4605704"/>
                </a:cubicBezTo>
                <a:cubicBezTo>
                  <a:pt x="6516272" y="4594517"/>
                  <a:pt x="6534485" y="4588923"/>
                  <a:pt x="6557677" y="4588923"/>
                </a:cubicBezTo>
                <a:close/>
                <a:moveTo>
                  <a:pt x="7027379" y="4588105"/>
                </a:moveTo>
                <a:cubicBezTo>
                  <a:pt x="7049753" y="4588105"/>
                  <a:pt x="7068579" y="4594790"/>
                  <a:pt x="7083859" y="4608159"/>
                </a:cubicBezTo>
                <a:cubicBezTo>
                  <a:pt x="7099139" y="4621529"/>
                  <a:pt x="7111008" y="4637218"/>
                  <a:pt x="7119466" y="4655226"/>
                </a:cubicBezTo>
                <a:lnTo>
                  <a:pt x="7119466" y="4771870"/>
                </a:lnTo>
                <a:cubicBezTo>
                  <a:pt x="7110735" y="4789060"/>
                  <a:pt x="7098047" y="4804067"/>
                  <a:pt x="7081404" y="4816891"/>
                </a:cubicBezTo>
                <a:cubicBezTo>
                  <a:pt x="7064760" y="4829715"/>
                  <a:pt x="7044978" y="4836127"/>
                  <a:pt x="7022058" y="4836127"/>
                </a:cubicBezTo>
                <a:cubicBezTo>
                  <a:pt x="6997502" y="4836127"/>
                  <a:pt x="6978198" y="4825759"/>
                  <a:pt x="6964145" y="4805022"/>
                </a:cubicBezTo>
                <a:cubicBezTo>
                  <a:pt x="6950093" y="4784285"/>
                  <a:pt x="6943068" y="4752362"/>
                  <a:pt x="6943068" y="4709251"/>
                </a:cubicBezTo>
                <a:cubicBezTo>
                  <a:pt x="6943068" y="4669960"/>
                  <a:pt x="6950435" y="4639947"/>
                  <a:pt x="6965169" y="4619210"/>
                </a:cubicBezTo>
                <a:cubicBezTo>
                  <a:pt x="6979903" y="4598473"/>
                  <a:pt x="7000639" y="4588105"/>
                  <a:pt x="7027379" y="4588105"/>
                </a:cubicBezTo>
                <a:close/>
                <a:moveTo>
                  <a:pt x="5305810" y="4581556"/>
                </a:moveTo>
                <a:cubicBezTo>
                  <a:pt x="5330366" y="4581556"/>
                  <a:pt x="5350489" y="4588446"/>
                  <a:pt x="5366179" y="4602225"/>
                </a:cubicBezTo>
                <a:cubicBezTo>
                  <a:pt x="5381867" y="4616004"/>
                  <a:pt x="5390121" y="4636809"/>
                  <a:pt x="5390939" y="4664640"/>
                </a:cubicBezTo>
                <a:lnTo>
                  <a:pt x="5217815" y="4664640"/>
                </a:lnTo>
                <a:cubicBezTo>
                  <a:pt x="5219452" y="4637627"/>
                  <a:pt x="5228252" y="4617027"/>
                  <a:pt x="5244213" y="4602839"/>
                </a:cubicBezTo>
                <a:cubicBezTo>
                  <a:pt x="5260175" y="4588650"/>
                  <a:pt x="5280707" y="4581556"/>
                  <a:pt x="5305810" y="4581556"/>
                </a:cubicBezTo>
                <a:close/>
                <a:moveTo>
                  <a:pt x="5305810" y="4506249"/>
                </a:moveTo>
                <a:cubicBezTo>
                  <a:pt x="5262972" y="4506249"/>
                  <a:pt x="5226887" y="4514503"/>
                  <a:pt x="5197556" y="4531011"/>
                </a:cubicBezTo>
                <a:cubicBezTo>
                  <a:pt x="5168224" y="4547518"/>
                  <a:pt x="5145987" y="4571052"/>
                  <a:pt x="5130844" y="4601611"/>
                </a:cubicBezTo>
                <a:cubicBezTo>
                  <a:pt x="5115700" y="4632170"/>
                  <a:pt x="5108129" y="4668596"/>
                  <a:pt x="5108129" y="4710888"/>
                </a:cubicBezTo>
                <a:cubicBezTo>
                  <a:pt x="5108129" y="4754544"/>
                  <a:pt x="5115905" y="4791925"/>
                  <a:pt x="5131457" y="4823030"/>
                </a:cubicBezTo>
                <a:cubicBezTo>
                  <a:pt x="5147010" y="4854135"/>
                  <a:pt x="5169930" y="4877941"/>
                  <a:pt x="5200216" y="4894449"/>
                </a:cubicBezTo>
                <a:cubicBezTo>
                  <a:pt x="5230503" y="4910956"/>
                  <a:pt x="5267883" y="4919210"/>
                  <a:pt x="5312358" y="4919210"/>
                </a:cubicBezTo>
                <a:cubicBezTo>
                  <a:pt x="5348647" y="4919210"/>
                  <a:pt x="5380366" y="4914094"/>
                  <a:pt x="5407515" y="4903862"/>
                </a:cubicBezTo>
                <a:cubicBezTo>
                  <a:pt x="5434664" y="4893630"/>
                  <a:pt x="5456083" y="4878146"/>
                  <a:pt x="5471772" y="4857409"/>
                </a:cubicBezTo>
                <a:cubicBezTo>
                  <a:pt x="5487461" y="4836673"/>
                  <a:pt x="5495987" y="4810752"/>
                  <a:pt x="5497352" y="4779647"/>
                </a:cubicBezTo>
                <a:lnTo>
                  <a:pt x="5390530" y="4779647"/>
                </a:lnTo>
                <a:cubicBezTo>
                  <a:pt x="5390257" y="4799838"/>
                  <a:pt x="5383027" y="4815049"/>
                  <a:pt x="5368839" y="4825281"/>
                </a:cubicBezTo>
                <a:cubicBezTo>
                  <a:pt x="5354651" y="4835513"/>
                  <a:pt x="5335823" y="4840629"/>
                  <a:pt x="5312358" y="4840629"/>
                </a:cubicBezTo>
                <a:cubicBezTo>
                  <a:pt x="5289711" y="4840629"/>
                  <a:pt x="5271430" y="4835649"/>
                  <a:pt x="5257515" y="4825690"/>
                </a:cubicBezTo>
                <a:cubicBezTo>
                  <a:pt x="5243600" y="4815731"/>
                  <a:pt x="5233436" y="4802566"/>
                  <a:pt x="5227024" y="4786195"/>
                </a:cubicBezTo>
                <a:cubicBezTo>
                  <a:pt x="5220612" y="4769824"/>
                  <a:pt x="5217133" y="4752225"/>
                  <a:pt x="5216587" y="4733398"/>
                </a:cubicBezTo>
                <a:lnTo>
                  <a:pt x="5496943" y="4733398"/>
                </a:lnTo>
                <a:cubicBezTo>
                  <a:pt x="5497488" y="4730397"/>
                  <a:pt x="5497897" y="4726099"/>
                  <a:pt x="5498170" y="4720506"/>
                </a:cubicBezTo>
                <a:cubicBezTo>
                  <a:pt x="5498444" y="4714913"/>
                  <a:pt x="5498579" y="4710479"/>
                  <a:pt x="5498579" y="4707205"/>
                </a:cubicBezTo>
                <a:cubicBezTo>
                  <a:pt x="5498579" y="4642812"/>
                  <a:pt x="5481321" y="4593221"/>
                  <a:pt x="5446806" y="4558432"/>
                </a:cubicBezTo>
                <a:cubicBezTo>
                  <a:pt x="5412290" y="4523644"/>
                  <a:pt x="5365291" y="4506249"/>
                  <a:pt x="5305810" y="4506249"/>
                </a:cubicBezTo>
                <a:close/>
                <a:moveTo>
                  <a:pt x="6557677" y="4505431"/>
                </a:moveTo>
                <a:cubicBezTo>
                  <a:pt x="6517295" y="4505431"/>
                  <a:pt x="6481893" y="4513548"/>
                  <a:pt x="6451470" y="4529783"/>
                </a:cubicBezTo>
                <a:cubicBezTo>
                  <a:pt x="6421047" y="4546017"/>
                  <a:pt x="6397514" y="4569619"/>
                  <a:pt x="6380869" y="4600588"/>
                </a:cubicBezTo>
                <a:cubicBezTo>
                  <a:pt x="6364225" y="4631556"/>
                  <a:pt x="6355904" y="4669142"/>
                  <a:pt x="6355904" y="4713344"/>
                </a:cubicBezTo>
                <a:cubicBezTo>
                  <a:pt x="6355904" y="4756727"/>
                  <a:pt x="6364225" y="4793698"/>
                  <a:pt x="6380869" y="4824258"/>
                </a:cubicBezTo>
                <a:cubicBezTo>
                  <a:pt x="6397514" y="4854817"/>
                  <a:pt x="6421047" y="4878146"/>
                  <a:pt x="6451470" y="4894244"/>
                </a:cubicBezTo>
                <a:cubicBezTo>
                  <a:pt x="6481893" y="4910342"/>
                  <a:pt x="6517295" y="4918392"/>
                  <a:pt x="6557677" y="4918392"/>
                </a:cubicBezTo>
                <a:cubicBezTo>
                  <a:pt x="6598605" y="4918392"/>
                  <a:pt x="6634280" y="4910342"/>
                  <a:pt x="6664703" y="4894244"/>
                </a:cubicBezTo>
                <a:cubicBezTo>
                  <a:pt x="6695126" y="4878146"/>
                  <a:pt x="6718796" y="4854817"/>
                  <a:pt x="6735713" y="4824258"/>
                </a:cubicBezTo>
                <a:cubicBezTo>
                  <a:pt x="6752630" y="4793698"/>
                  <a:pt x="6761088" y="4756727"/>
                  <a:pt x="6761088" y="4713344"/>
                </a:cubicBezTo>
                <a:cubicBezTo>
                  <a:pt x="6761088" y="4669142"/>
                  <a:pt x="6752630" y="4631556"/>
                  <a:pt x="6735713" y="4600588"/>
                </a:cubicBezTo>
                <a:cubicBezTo>
                  <a:pt x="6718796" y="4569619"/>
                  <a:pt x="6695126" y="4546017"/>
                  <a:pt x="6664703" y="4529783"/>
                </a:cubicBezTo>
                <a:cubicBezTo>
                  <a:pt x="6634280" y="4513548"/>
                  <a:pt x="6598605" y="4505431"/>
                  <a:pt x="6557677" y="4505431"/>
                </a:cubicBezTo>
                <a:close/>
                <a:moveTo>
                  <a:pt x="5612507" y="4418255"/>
                </a:moveTo>
                <a:lnTo>
                  <a:pt x="5612507" y="4512389"/>
                </a:lnTo>
                <a:lnTo>
                  <a:pt x="5546204" y="4512389"/>
                </a:lnTo>
                <a:lnTo>
                  <a:pt x="5546204" y="4595881"/>
                </a:lnTo>
                <a:lnTo>
                  <a:pt x="5612507" y="4595881"/>
                </a:lnTo>
                <a:lnTo>
                  <a:pt x="5612507" y="4772689"/>
                </a:lnTo>
                <a:cubicBezTo>
                  <a:pt x="5612507" y="4805431"/>
                  <a:pt x="5616873" y="4831966"/>
                  <a:pt x="5625604" y="4852293"/>
                </a:cubicBezTo>
                <a:cubicBezTo>
                  <a:pt x="5634335" y="4872621"/>
                  <a:pt x="5649820" y="4887628"/>
                  <a:pt x="5672057" y="4897314"/>
                </a:cubicBezTo>
                <a:cubicBezTo>
                  <a:pt x="5694294" y="4907000"/>
                  <a:pt x="5725604" y="4911843"/>
                  <a:pt x="5765986" y="4911843"/>
                </a:cubicBezTo>
                <a:lnTo>
                  <a:pt x="5808142" y="4911843"/>
                </a:lnTo>
                <a:lnTo>
                  <a:pt x="5808142" y="4827941"/>
                </a:lnTo>
                <a:lnTo>
                  <a:pt x="5769670" y="4827941"/>
                </a:lnTo>
                <a:cubicBezTo>
                  <a:pt x="5748933" y="4827941"/>
                  <a:pt x="5735631" y="4822894"/>
                  <a:pt x="5729766" y="4812798"/>
                </a:cubicBezTo>
                <a:cubicBezTo>
                  <a:pt x="5723899" y="4802702"/>
                  <a:pt x="5720966" y="4787150"/>
                  <a:pt x="5720966" y="4766140"/>
                </a:cubicBezTo>
                <a:lnTo>
                  <a:pt x="5720966" y="4595881"/>
                </a:lnTo>
                <a:lnTo>
                  <a:pt x="5808142" y="4595881"/>
                </a:lnTo>
                <a:lnTo>
                  <a:pt x="5808142" y="4512389"/>
                </a:lnTo>
                <a:lnTo>
                  <a:pt x="5720966" y="4512389"/>
                </a:lnTo>
                <a:lnTo>
                  <a:pt x="5720966" y="4418255"/>
                </a:lnTo>
                <a:close/>
                <a:moveTo>
                  <a:pt x="7119466" y="4360956"/>
                </a:moveTo>
                <a:lnTo>
                  <a:pt x="7119466" y="4568050"/>
                </a:lnTo>
                <a:cubicBezTo>
                  <a:pt x="7107734" y="4549496"/>
                  <a:pt x="7091908" y="4534490"/>
                  <a:pt x="7071990" y="4523030"/>
                </a:cubicBezTo>
                <a:cubicBezTo>
                  <a:pt x="7052072" y="4511570"/>
                  <a:pt x="7028198" y="4505840"/>
                  <a:pt x="7000367" y="4505840"/>
                </a:cubicBezTo>
                <a:cubicBezTo>
                  <a:pt x="6968716" y="4505840"/>
                  <a:pt x="6940203" y="4513207"/>
                  <a:pt x="6914828" y="4527941"/>
                </a:cubicBezTo>
                <a:cubicBezTo>
                  <a:pt x="6889452" y="4542675"/>
                  <a:pt x="6869330" y="4565049"/>
                  <a:pt x="6854459" y="4595063"/>
                </a:cubicBezTo>
                <a:cubicBezTo>
                  <a:pt x="6839589" y="4625076"/>
                  <a:pt x="6832154" y="4663139"/>
                  <a:pt x="6832154" y="4709251"/>
                </a:cubicBezTo>
                <a:cubicBezTo>
                  <a:pt x="6832154" y="4757000"/>
                  <a:pt x="6839043" y="4796359"/>
                  <a:pt x="6852822" y="4827327"/>
                </a:cubicBezTo>
                <a:cubicBezTo>
                  <a:pt x="6866601" y="4858296"/>
                  <a:pt x="6885428" y="4881284"/>
                  <a:pt x="6909302" y="4896291"/>
                </a:cubicBezTo>
                <a:cubicBezTo>
                  <a:pt x="6933177" y="4911297"/>
                  <a:pt x="6960121" y="4918801"/>
                  <a:pt x="6990135" y="4918801"/>
                </a:cubicBezTo>
                <a:cubicBezTo>
                  <a:pt x="7020148" y="4918801"/>
                  <a:pt x="7045660" y="4913071"/>
                  <a:pt x="7066670" y="4901611"/>
                </a:cubicBezTo>
                <a:cubicBezTo>
                  <a:pt x="7087679" y="4890152"/>
                  <a:pt x="7105278" y="4874599"/>
                  <a:pt x="7119466" y="4854954"/>
                </a:cubicBezTo>
                <a:lnTo>
                  <a:pt x="7123968" y="4911843"/>
                </a:lnTo>
                <a:lnTo>
                  <a:pt x="7227925" y="4911843"/>
                </a:lnTo>
                <a:lnTo>
                  <a:pt x="7227925" y="4360956"/>
                </a:lnTo>
                <a:close/>
                <a:moveTo>
                  <a:pt x="5890592" y="4360956"/>
                </a:moveTo>
                <a:lnTo>
                  <a:pt x="5890592" y="4911843"/>
                </a:lnTo>
                <a:lnTo>
                  <a:pt x="5999051" y="4911843"/>
                </a:lnTo>
                <a:lnTo>
                  <a:pt x="5999051" y="4645404"/>
                </a:lnTo>
                <a:cubicBezTo>
                  <a:pt x="6010511" y="4630942"/>
                  <a:pt x="6023949" y="4618664"/>
                  <a:pt x="6039365" y="4608569"/>
                </a:cubicBezTo>
                <a:cubicBezTo>
                  <a:pt x="6054781" y="4598473"/>
                  <a:pt x="6073267" y="4593425"/>
                  <a:pt x="6094822" y="4593425"/>
                </a:cubicBezTo>
                <a:cubicBezTo>
                  <a:pt x="6109283" y="4593425"/>
                  <a:pt x="6120879" y="4596427"/>
                  <a:pt x="6129610" y="4602430"/>
                </a:cubicBezTo>
                <a:cubicBezTo>
                  <a:pt x="6138342" y="4608432"/>
                  <a:pt x="6144686" y="4616891"/>
                  <a:pt x="6148642" y="4627805"/>
                </a:cubicBezTo>
                <a:cubicBezTo>
                  <a:pt x="6152598" y="4638719"/>
                  <a:pt x="6154576" y="4651270"/>
                  <a:pt x="6154576" y="4665458"/>
                </a:cubicBezTo>
                <a:lnTo>
                  <a:pt x="6154576" y="4911843"/>
                </a:lnTo>
                <a:lnTo>
                  <a:pt x="6263035" y="4911843"/>
                </a:lnTo>
                <a:lnTo>
                  <a:pt x="6263035" y="4651952"/>
                </a:lnTo>
                <a:cubicBezTo>
                  <a:pt x="6263035" y="4603930"/>
                  <a:pt x="6251916" y="4567709"/>
                  <a:pt x="6229679" y="4543289"/>
                </a:cubicBezTo>
                <a:cubicBezTo>
                  <a:pt x="6207441" y="4518869"/>
                  <a:pt x="6175586" y="4506659"/>
                  <a:pt x="6134112" y="4506659"/>
                </a:cubicBezTo>
                <a:cubicBezTo>
                  <a:pt x="6099733" y="4506659"/>
                  <a:pt x="6071630" y="4513275"/>
                  <a:pt x="6049801" y="4526509"/>
                </a:cubicBezTo>
                <a:cubicBezTo>
                  <a:pt x="6027974" y="4539742"/>
                  <a:pt x="6010374" y="4554953"/>
                  <a:pt x="5997005" y="4572143"/>
                </a:cubicBezTo>
                <a:lnTo>
                  <a:pt x="5997005" y="4360956"/>
                </a:lnTo>
                <a:close/>
                <a:moveTo>
                  <a:pt x="4450569" y="4360956"/>
                </a:moveTo>
                <a:lnTo>
                  <a:pt x="4450569" y="4911843"/>
                </a:lnTo>
                <a:lnTo>
                  <a:pt x="4560664" y="4911843"/>
                </a:lnTo>
                <a:lnTo>
                  <a:pt x="4560664" y="4510630"/>
                </a:lnTo>
                <a:lnTo>
                  <a:pt x="4693270" y="4735854"/>
                </a:lnTo>
                <a:lnTo>
                  <a:pt x="4764075" y="4735854"/>
                </a:lnTo>
                <a:lnTo>
                  <a:pt x="4893816" y="4509987"/>
                </a:lnTo>
                <a:lnTo>
                  <a:pt x="4893816" y="4911843"/>
                </a:lnTo>
                <a:lnTo>
                  <a:pt x="5007186" y="4911843"/>
                </a:lnTo>
                <a:lnTo>
                  <a:pt x="5007186" y="4360956"/>
                </a:lnTo>
                <a:lnTo>
                  <a:pt x="4879901" y="4360956"/>
                </a:lnTo>
                <a:lnTo>
                  <a:pt x="4732397" y="4615542"/>
                </a:lnTo>
                <a:lnTo>
                  <a:pt x="4582765" y="4360956"/>
                </a:lnTo>
                <a:close/>
                <a:moveTo>
                  <a:pt x="5213908" y="3578864"/>
                </a:moveTo>
                <a:cubicBezTo>
                  <a:pt x="5237374" y="3578864"/>
                  <a:pt x="5255859" y="3589096"/>
                  <a:pt x="5269365" y="3609560"/>
                </a:cubicBezTo>
                <a:cubicBezTo>
                  <a:pt x="5282871" y="3630024"/>
                  <a:pt x="5289625" y="3661402"/>
                  <a:pt x="5289625" y="3703694"/>
                </a:cubicBezTo>
                <a:cubicBezTo>
                  <a:pt x="5289625" y="3743530"/>
                  <a:pt x="5282394" y="3773953"/>
                  <a:pt x="5267933" y="3794963"/>
                </a:cubicBezTo>
                <a:cubicBezTo>
                  <a:pt x="5253472" y="3815972"/>
                  <a:pt x="5232599" y="3826477"/>
                  <a:pt x="5205314" y="3826477"/>
                </a:cubicBezTo>
                <a:cubicBezTo>
                  <a:pt x="5184031" y="3826477"/>
                  <a:pt x="5165545" y="3820201"/>
                  <a:pt x="5149857" y="3807650"/>
                </a:cubicBezTo>
                <a:cubicBezTo>
                  <a:pt x="5134168" y="3795099"/>
                  <a:pt x="5121957" y="3780092"/>
                  <a:pt x="5113226" y="3762630"/>
                </a:cubicBezTo>
                <a:lnTo>
                  <a:pt x="5113226" y="3644758"/>
                </a:lnTo>
                <a:cubicBezTo>
                  <a:pt x="5120866" y="3628387"/>
                  <a:pt x="5133417" y="3613312"/>
                  <a:pt x="5150880" y="3599533"/>
                </a:cubicBezTo>
                <a:cubicBezTo>
                  <a:pt x="5168342" y="3585754"/>
                  <a:pt x="5189352" y="3578864"/>
                  <a:pt x="5213908" y="3578864"/>
                </a:cubicBezTo>
                <a:close/>
                <a:moveTo>
                  <a:pt x="4718608" y="3578864"/>
                </a:moveTo>
                <a:cubicBezTo>
                  <a:pt x="4742074" y="3578864"/>
                  <a:pt x="4760559" y="3589096"/>
                  <a:pt x="4774065" y="3609560"/>
                </a:cubicBezTo>
                <a:cubicBezTo>
                  <a:pt x="4787572" y="3630024"/>
                  <a:pt x="4794325" y="3661402"/>
                  <a:pt x="4794325" y="3703694"/>
                </a:cubicBezTo>
                <a:cubicBezTo>
                  <a:pt x="4794325" y="3743530"/>
                  <a:pt x="4787094" y="3773953"/>
                  <a:pt x="4772633" y="3794963"/>
                </a:cubicBezTo>
                <a:cubicBezTo>
                  <a:pt x="4758172" y="3815972"/>
                  <a:pt x="4737299" y="3826477"/>
                  <a:pt x="4710014" y="3826477"/>
                </a:cubicBezTo>
                <a:cubicBezTo>
                  <a:pt x="4688731" y="3826477"/>
                  <a:pt x="4670245" y="3820201"/>
                  <a:pt x="4654557" y="3807650"/>
                </a:cubicBezTo>
                <a:cubicBezTo>
                  <a:pt x="4638868" y="3795099"/>
                  <a:pt x="4626657" y="3780092"/>
                  <a:pt x="4617926" y="3762630"/>
                </a:cubicBezTo>
                <a:lnTo>
                  <a:pt x="4617926" y="3644758"/>
                </a:lnTo>
                <a:cubicBezTo>
                  <a:pt x="4625566" y="3628387"/>
                  <a:pt x="4638117" y="3613312"/>
                  <a:pt x="4655580" y="3599533"/>
                </a:cubicBezTo>
                <a:cubicBezTo>
                  <a:pt x="4673042" y="3585754"/>
                  <a:pt x="4694052" y="3578864"/>
                  <a:pt x="4718608" y="3578864"/>
                </a:cubicBezTo>
                <a:close/>
                <a:moveTo>
                  <a:pt x="6141554" y="3578455"/>
                </a:moveTo>
                <a:cubicBezTo>
                  <a:pt x="6163928" y="3578455"/>
                  <a:pt x="6182755" y="3585140"/>
                  <a:pt x="6198034" y="3598509"/>
                </a:cubicBezTo>
                <a:cubicBezTo>
                  <a:pt x="6213314" y="3611879"/>
                  <a:pt x="6225183" y="3627568"/>
                  <a:pt x="6233641" y="3645576"/>
                </a:cubicBezTo>
                <a:lnTo>
                  <a:pt x="6233641" y="3762220"/>
                </a:lnTo>
                <a:cubicBezTo>
                  <a:pt x="6224910" y="3779410"/>
                  <a:pt x="6212222" y="3794417"/>
                  <a:pt x="6195578" y="3807241"/>
                </a:cubicBezTo>
                <a:cubicBezTo>
                  <a:pt x="6178934" y="3820065"/>
                  <a:pt x="6159153" y="3826477"/>
                  <a:pt x="6136233" y="3826477"/>
                </a:cubicBezTo>
                <a:cubicBezTo>
                  <a:pt x="6111677" y="3826477"/>
                  <a:pt x="6092372" y="3816108"/>
                  <a:pt x="6078320" y="3795372"/>
                </a:cubicBezTo>
                <a:cubicBezTo>
                  <a:pt x="6064269" y="3774635"/>
                  <a:pt x="6057243" y="3742711"/>
                  <a:pt x="6057243" y="3699601"/>
                </a:cubicBezTo>
                <a:cubicBezTo>
                  <a:pt x="6057243" y="3660310"/>
                  <a:pt x="6064610" y="3630297"/>
                  <a:pt x="6079344" y="3609560"/>
                </a:cubicBezTo>
                <a:cubicBezTo>
                  <a:pt x="6094078" y="3588823"/>
                  <a:pt x="6114814" y="3578455"/>
                  <a:pt x="6141554" y="3578455"/>
                </a:cubicBezTo>
                <a:close/>
                <a:moveTo>
                  <a:pt x="5677285" y="3571906"/>
                </a:moveTo>
                <a:cubicBezTo>
                  <a:pt x="5701841" y="3571906"/>
                  <a:pt x="5721964" y="3578796"/>
                  <a:pt x="5737653" y="3592575"/>
                </a:cubicBezTo>
                <a:cubicBezTo>
                  <a:pt x="5753342" y="3606354"/>
                  <a:pt x="5761596" y="3627159"/>
                  <a:pt x="5762415" y="3654990"/>
                </a:cubicBezTo>
                <a:lnTo>
                  <a:pt x="5589290" y="3654990"/>
                </a:lnTo>
                <a:cubicBezTo>
                  <a:pt x="5590928" y="3627977"/>
                  <a:pt x="5599727" y="3607377"/>
                  <a:pt x="5615689" y="3593189"/>
                </a:cubicBezTo>
                <a:cubicBezTo>
                  <a:pt x="5631651" y="3579000"/>
                  <a:pt x="5652183" y="3571906"/>
                  <a:pt x="5677285" y="3571906"/>
                </a:cubicBezTo>
                <a:close/>
                <a:moveTo>
                  <a:pt x="4280868" y="3502738"/>
                </a:moveTo>
                <a:lnTo>
                  <a:pt x="4280868" y="3902193"/>
                </a:lnTo>
                <a:lnTo>
                  <a:pt x="4389326" y="3902193"/>
                </a:lnTo>
                <a:lnTo>
                  <a:pt x="4389326" y="3502738"/>
                </a:lnTo>
                <a:close/>
                <a:moveTo>
                  <a:pt x="5677285" y="3496599"/>
                </a:moveTo>
                <a:cubicBezTo>
                  <a:pt x="5634447" y="3496599"/>
                  <a:pt x="5598362" y="3504853"/>
                  <a:pt x="5569031" y="3521361"/>
                </a:cubicBezTo>
                <a:cubicBezTo>
                  <a:pt x="5539699" y="3537868"/>
                  <a:pt x="5517462" y="3561402"/>
                  <a:pt x="5502318" y="3591961"/>
                </a:cubicBezTo>
                <a:cubicBezTo>
                  <a:pt x="5487175" y="3622520"/>
                  <a:pt x="5479604" y="3658946"/>
                  <a:pt x="5479604" y="3701238"/>
                </a:cubicBezTo>
                <a:cubicBezTo>
                  <a:pt x="5479604" y="3744894"/>
                  <a:pt x="5487380" y="3782275"/>
                  <a:pt x="5502932" y="3813380"/>
                </a:cubicBezTo>
                <a:cubicBezTo>
                  <a:pt x="5518485" y="3844485"/>
                  <a:pt x="5541404" y="3868291"/>
                  <a:pt x="5571691" y="3884799"/>
                </a:cubicBezTo>
                <a:cubicBezTo>
                  <a:pt x="5601977" y="3901306"/>
                  <a:pt x="5639358" y="3909560"/>
                  <a:pt x="5683833" y="3909560"/>
                </a:cubicBezTo>
                <a:cubicBezTo>
                  <a:pt x="5720122" y="3909560"/>
                  <a:pt x="5751841" y="3904444"/>
                  <a:pt x="5778990" y="3894212"/>
                </a:cubicBezTo>
                <a:cubicBezTo>
                  <a:pt x="5806139" y="3883980"/>
                  <a:pt x="5827558" y="3868496"/>
                  <a:pt x="5843246" y="3847759"/>
                </a:cubicBezTo>
                <a:cubicBezTo>
                  <a:pt x="5858936" y="3827023"/>
                  <a:pt x="5867462" y="3801102"/>
                  <a:pt x="5868826" y="3769997"/>
                </a:cubicBezTo>
                <a:lnTo>
                  <a:pt x="5762005" y="3769997"/>
                </a:lnTo>
                <a:cubicBezTo>
                  <a:pt x="5761732" y="3790188"/>
                  <a:pt x="5754502" y="3805399"/>
                  <a:pt x="5740314" y="3815631"/>
                </a:cubicBezTo>
                <a:cubicBezTo>
                  <a:pt x="5726125" y="3825863"/>
                  <a:pt x="5707299" y="3830979"/>
                  <a:pt x="5683833" y="3830979"/>
                </a:cubicBezTo>
                <a:cubicBezTo>
                  <a:pt x="5661186" y="3830979"/>
                  <a:pt x="5642905" y="3825999"/>
                  <a:pt x="5628990" y="3816040"/>
                </a:cubicBezTo>
                <a:cubicBezTo>
                  <a:pt x="5615074" y="3806081"/>
                  <a:pt x="5604911" y="3792916"/>
                  <a:pt x="5598499" y="3776545"/>
                </a:cubicBezTo>
                <a:cubicBezTo>
                  <a:pt x="5592088" y="3760174"/>
                  <a:pt x="5588608" y="3742575"/>
                  <a:pt x="5588063" y="3723748"/>
                </a:cubicBezTo>
                <a:lnTo>
                  <a:pt x="5868417" y="3723748"/>
                </a:lnTo>
                <a:cubicBezTo>
                  <a:pt x="5868963" y="3720747"/>
                  <a:pt x="5869372" y="3716449"/>
                  <a:pt x="5869645" y="3710856"/>
                </a:cubicBezTo>
                <a:cubicBezTo>
                  <a:pt x="5869918" y="3705263"/>
                  <a:pt x="5870054" y="3700829"/>
                  <a:pt x="5870054" y="3697555"/>
                </a:cubicBezTo>
                <a:cubicBezTo>
                  <a:pt x="5870054" y="3633162"/>
                  <a:pt x="5852796" y="3583571"/>
                  <a:pt x="5818281" y="3548782"/>
                </a:cubicBezTo>
                <a:cubicBezTo>
                  <a:pt x="5783765" y="3513994"/>
                  <a:pt x="5736766" y="3496599"/>
                  <a:pt x="5677285" y="3496599"/>
                </a:cubicBezTo>
                <a:close/>
                <a:moveTo>
                  <a:pt x="5240102" y="3496599"/>
                </a:moveTo>
                <a:cubicBezTo>
                  <a:pt x="5211726" y="3496599"/>
                  <a:pt x="5187169" y="3502397"/>
                  <a:pt x="5166432" y="3513994"/>
                </a:cubicBezTo>
                <a:cubicBezTo>
                  <a:pt x="5145695" y="3525590"/>
                  <a:pt x="5127961" y="3542165"/>
                  <a:pt x="5113226" y="3563721"/>
                </a:cubicBezTo>
                <a:lnTo>
                  <a:pt x="5107087" y="3502738"/>
                </a:lnTo>
                <a:lnTo>
                  <a:pt x="5004768" y="3502738"/>
                </a:lnTo>
                <a:lnTo>
                  <a:pt x="5004768" y="4048714"/>
                </a:lnTo>
                <a:lnTo>
                  <a:pt x="5113226" y="4048714"/>
                </a:lnTo>
                <a:lnTo>
                  <a:pt x="5113226" y="3847759"/>
                </a:lnTo>
                <a:cubicBezTo>
                  <a:pt x="5126050" y="3867405"/>
                  <a:pt x="5142626" y="3882684"/>
                  <a:pt x="5162953" y="3893598"/>
                </a:cubicBezTo>
                <a:cubicBezTo>
                  <a:pt x="5183281" y="3904512"/>
                  <a:pt x="5206405" y="3909833"/>
                  <a:pt x="5232326" y="3909560"/>
                </a:cubicBezTo>
                <a:cubicBezTo>
                  <a:pt x="5263976" y="3909287"/>
                  <a:pt x="5292490" y="3901647"/>
                  <a:pt x="5317865" y="3886641"/>
                </a:cubicBezTo>
                <a:cubicBezTo>
                  <a:pt x="5343240" y="3871634"/>
                  <a:pt x="5363363" y="3849124"/>
                  <a:pt x="5378233" y="3819110"/>
                </a:cubicBezTo>
                <a:cubicBezTo>
                  <a:pt x="5393104" y="3789096"/>
                  <a:pt x="5400539" y="3751033"/>
                  <a:pt x="5400539" y="3704922"/>
                </a:cubicBezTo>
                <a:cubicBezTo>
                  <a:pt x="5400539" y="3657172"/>
                  <a:pt x="5393649" y="3618018"/>
                  <a:pt x="5379870" y="3587459"/>
                </a:cubicBezTo>
                <a:cubicBezTo>
                  <a:pt x="5366091" y="3556899"/>
                  <a:pt x="5347128" y="3534116"/>
                  <a:pt x="5322981" y="3519110"/>
                </a:cubicBezTo>
                <a:cubicBezTo>
                  <a:pt x="5298833" y="3504103"/>
                  <a:pt x="5271207" y="3496599"/>
                  <a:pt x="5240102" y="3496599"/>
                </a:cubicBezTo>
                <a:close/>
                <a:moveTo>
                  <a:pt x="4744802" y="3496599"/>
                </a:moveTo>
                <a:cubicBezTo>
                  <a:pt x="4716426" y="3496599"/>
                  <a:pt x="4691869" y="3502397"/>
                  <a:pt x="4671132" y="3513994"/>
                </a:cubicBezTo>
                <a:cubicBezTo>
                  <a:pt x="4650395" y="3525590"/>
                  <a:pt x="4632660" y="3542165"/>
                  <a:pt x="4617926" y="3563721"/>
                </a:cubicBezTo>
                <a:lnTo>
                  <a:pt x="4611787" y="3502738"/>
                </a:lnTo>
                <a:lnTo>
                  <a:pt x="4509468" y="3502738"/>
                </a:lnTo>
                <a:lnTo>
                  <a:pt x="4509468" y="4048714"/>
                </a:lnTo>
                <a:lnTo>
                  <a:pt x="4617926" y="4048714"/>
                </a:lnTo>
                <a:lnTo>
                  <a:pt x="4617926" y="3847759"/>
                </a:lnTo>
                <a:cubicBezTo>
                  <a:pt x="4630750" y="3867405"/>
                  <a:pt x="4647327" y="3882684"/>
                  <a:pt x="4667653" y="3893598"/>
                </a:cubicBezTo>
                <a:cubicBezTo>
                  <a:pt x="4687981" y="3904512"/>
                  <a:pt x="4711105" y="3909833"/>
                  <a:pt x="4737027" y="3909560"/>
                </a:cubicBezTo>
                <a:cubicBezTo>
                  <a:pt x="4768677" y="3909287"/>
                  <a:pt x="4797190" y="3901647"/>
                  <a:pt x="4822565" y="3886641"/>
                </a:cubicBezTo>
                <a:cubicBezTo>
                  <a:pt x="4847940" y="3871634"/>
                  <a:pt x="4868063" y="3849124"/>
                  <a:pt x="4882933" y="3819110"/>
                </a:cubicBezTo>
                <a:cubicBezTo>
                  <a:pt x="4897804" y="3789096"/>
                  <a:pt x="4905239" y="3751033"/>
                  <a:pt x="4905239" y="3704922"/>
                </a:cubicBezTo>
                <a:cubicBezTo>
                  <a:pt x="4905239" y="3657172"/>
                  <a:pt x="4898350" y="3618018"/>
                  <a:pt x="4884570" y="3587459"/>
                </a:cubicBezTo>
                <a:cubicBezTo>
                  <a:pt x="4870791" y="3556899"/>
                  <a:pt x="4851828" y="3534116"/>
                  <a:pt x="4827681" y="3519110"/>
                </a:cubicBezTo>
                <a:cubicBezTo>
                  <a:pt x="4803534" y="3504103"/>
                  <a:pt x="4775907" y="3496599"/>
                  <a:pt x="4744802" y="3496599"/>
                </a:cubicBezTo>
                <a:close/>
                <a:moveTo>
                  <a:pt x="7370205" y="3439710"/>
                </a:moveTo>
                <a:cubicBezTo>
                  <a:pt x="7405948" y="3439710"/>
                  <a:pt x="7434734" y="3448168"/>
                  <a:pt x="7456562" y="3465085"/>
                </a:cubicBezTo>
                <a:cubicBezTo>
                  <a:pt x="7478390" y="3482002"/>
                  <a:pt x="7494352" y="3504648"/>
                  <a:pt x="7504448" y="3533025"/>
                </a:cubicBezTo>
                <a:cubicBezTo>
                  <a:pt x="7514543" y="3561402"/>
                  <a:pt x="7519591" y="3592779"/>
                  <a:pt x="7519591" y="3627159"/>
                </a:cubicBezTo>
                <a:cubicBezTo>
                  <a:pt x="7519591" y="3660992"/>
                  <a:pt x="7514543" y="3692097"/>
                  <a:pt x="7504448" y="3720474"/>
                </a:cubicBezTo>
                <a:cubicBezTo>
                  <a:pt x="7494352" y="3748851"/>
                  <a:pt x="7478390" y="3771497"/>
                  <a:pt x="7456562" y="3788414"/>
                </a:cubicBezTo>
                <a:cubicBezTo>
                  <a:pt x="7434734" y="3805331"/>
                  <a:pt x="7405948" y="3813789"/>
                  <a:pt x="7370205" y="3813789"/>
                </a:cubicBezTo>
                <a:cubicBezTo>
                  <a:pt x="7334188" y="3813789"/>
                  <a:pt x="7305198" y="3805331"/>
                  <a:pt x="7283233" y="3788414"/>
                </a:cubicBezTo>
                <a:cubicBezTo>
                  <a:pt x="7261269" y="3771497"/>
                  <a:pt x="7245307" y="3748851"/>
                  <a:pt x="7235348" y="3720474"/>
                </a:cubicBezTo>
                <a:cubicBezTo>
                  <a:pt x="7225389" y="3692097"/>
                  <a:pt x="7220409" y="3660992"/>
                  <a:pt x="7220409" y="3627159"/>
                </a:cubicBezTo>
                <a:cubicBezTo>
                  <a:pt x="7220409" y="3592779"/>
                  <a:pt x="7225389" y="3561402"/>
                  <a:pt x="7235348" y="3533025"/>
                </a:cubicBezTo>
                <a:cubicBezTo>
                  <a:pt x="7245307" y="3504648"/>
                  <a:pt x="7261269" y="3482002"/>
                  <a:pt x="7283233" y="3465085"/>
                </a:cubicBezTo>
                <a:cubicBezTo>
                  <a:pt x="7305198" y="3448168"/>
                  <a:pt x="7334188" y="3439710"/>
                  <a:pt x="7370205" y="3439710"/>
                </a:cubicBezTo>
                <a:close/>
                <a:moveTo>
                  <a:pt x="7746219" y="3351306"/>
                </a:moveTo>
                <a:lnTo>
                  <a:pt x="7746219" y="3902193"/>
                </a:lnTo>
                <a:lnTo>
                  <a:pt x="7853859" y="3902193"/>
                </a:lnTo>
                <a:lnTo>
                  <a:pt x="7853859" y="3528523"/>
                </a:lnTo>
                <a:lnTo>
                  <a:pt x="8107611" y="3902193"/>
                </a:lnTo>
                <a:lnTo>
                  <a:pt x="8220571" y="3902193"/>
                </a:lnTo>
                <a:lnTo>
                  <a:pt x="8220571" y="3351306"/>
                </a:lnTo>
                <a:lnTo>
                  <a:pt x="8112113" y="3351306"/>
                </a:lnTo>
                <a:lnTo>
                  <a:pt x="8112113" y="3722520"/>
                </a:lnTo>
                <a:lnTo>
                  <a:pt x="7858770" y="3351306"/>
                </a:lnTo>
                <a:close/>
                <a:moveTo>
                  <a:pt x="6233641" y="3351306"/>
                </a:moveTo>
                <a:lnTo>
                  <a:pt x="6233641" y="3558400"/>
                </a:lnTo>
                <a:cubicBezTo>
                  <a:pt x="6221909" y="3539846"/>
                  <a:pt x="6206083" y="3524839"/>
                  <a:pt x="6186165" y="3513380"/>
                </a:cubicBezTo>
                <a:cubicBezTo>
                  <a:pt x="6166247" y="3501920"/>
                  <a:pt x="6142372" y="3496190"/>
                  <a:pt x="6114542" y="3496190"/>
                </a:cubicBezTo>
                <a:cubicBezTo>
                  <a:pt x="6082891" y="3496190"/>
                  <a:pt x="6054379" y="3503557"/>
                  <a:pt x="6029003" y="3518291"/>
                </a:cubicBezTo>
                <a:cubicBezTo>
                  <a:pt x="6003627" y="3533025"/>
                  <a:pt x="5983504" y="3555399"/>
                  <a:pt x="5968634" y="3585412"/>
                </a:cubicBezTo>
                <a:cubicBezTo>
                  <a:pt x="5953764" y="3615426"/>
                  <a:pt x="5946329" y="3653489"/>
                  <a:pt x="5946329" y="3699601"/>
                </a:cubicBezTo>
                <a:cubicBezTo>
                  <a:pt x="5946329" y="3747350"/>
                  <a:pt x="5953218" y="3786709"/>
                  <a:pt x="5966997" y="3817677"/>
                </a:cubicBezTo>
                <a:cubicBezTo>
                  <a:pt x="5980776" y="3848646"/>
                  <a:pt x="5999604" y="3871634"/>
                  <a:pt x="6023477" y="3886641"/>
                </a:cubicBezTo>
                <a:cubicBezTo>
                  <a:pt x="6047352" y="3901647"/>
                  <a:pt x="6074296" y="3909151"/>
                  <a:pt x="6104310" y="3909151"/>
                </a:cubicBezTo>
                <a:cubicBezTo>
                  <a:pt x="6134323" y="3909151"/>
                  <a:pt x="6159835" y="3903421"/>
                  <a:pt x="6180844" y="3891961"/>
                </a:cubicBezTo>
                <a:cubicBezTo>
                  <a:pt x="6201854" y="3880501"/>
                  <a:pt x="6219453" y="3864949"/>
                  <a:pt x="6233641" y="3845304"/>
                </a:cubicBezTo>
                <a:lnTo>
                  <a:pt x="6238143" y="3902193"/>
                </a:lnTo>
                <a:lnTo>
                  <a:pt x="6342100" y="3902193"/>
                </a:lnTo>
                <a:lnTo>
                  <a:pt x="6342100" y="3351306"/>
                </a:lnTo>
                <a:close/>
                <a:moveTo>
                  <a:pt x="4029534" y="3351306"/>
                </a:moveTo>
                <a:lnTo>
                  <a:pt x="4029534" y="3763039"/>
                </a:lnTo>
                <a:cubicBezTo>
                  <a:pt x="4029534" y="3795781"/>
                  <a:pt x="4033900" y="3822316"/>
                  <a:pt x="4042631" y="3842643"/>
                </a:cubicBezTo>
                <a:cubicBezTo>
                  <a:pt x="4051362" y="3862971"/>
                  <a:pt x="4066778" y="3877978"/>
                  <a:pt x="4088879" y="3887664"/>
                </a:cubicBezTo>
                <a:cubicBezTo>
                  <a:pt x="4110980" y="3897350"/>
                  <a:pt x="4142358" y="3902193"/>
                  <a:pt x="4183013" y="3902193"/>
                </a:cubicBezTo>
                <a:lnTo>
                  <a:pt x="4211253" y="3902193"/>
                </a:lnTo>
                <a:lnTo>
                  <a:pt x="4211253" y="3817473"/>
                </a:lnTo>
                <a:lnTo>
                  <a:pt x="4186287" y="3817473"/>
                </a:lnTo>
                <a:cubicBezTo>
                  <a:pt x="4165278" y="3817473"/>
                  <a:pt x="4151908" y="3812561"/>
                  <a:pt x="4146178" y="3802739"/>
                </a:cubicBezTo>
                <a:cubicBezTo>
                  <a:pt x="4140448" y="3792916"/>
                  <a:pt x="4137583" y="3777500"/>
                  <a:pt x="4137583" y="3756490"/>
                </a:cubicBezTo>
                <a:lnTo>
                  <a:pt x="4137583" y="3351306"/>
                </a:lnTo>
                <a:close/>
                <a:moveTo>
                  <a:pt x="4335302" y="3344758"/>
                </a:moveTo>
                <a:cubicBezTo>
                  <a:pt x="4315383" y="3344758"/>
                  <a:pt x="4300172" y="3349737"/>
                  <a:pt x="4289667" y="3359696"/>
                </a:cubicBezTo>
                <a:cubicBezTo>
                  <a:pt x="4279162" y="3369655"/>
                  <a:pt x="4273910" y="3382274"/>
                  <a:pt x="4273910" y="3397554"/>
                </a:cubicBezTo>
                <a:cubicBezTo>
                  <a:pt x="4273910" y="3412561"/>
                  <a:pt x="4279162" y="3425112"/>
                  <a:pt x="4289667" y="3435208"/>
                </a:cubicBezTo>
                <a:cubicBezTo>
                  <a:pt x="4300172" y="3445303"/>
                  <a:pt x="4315383" y="3450351"/>
                  <a:pt x="4335302" y="3450351"/>
                </a:cubicBezTo>
                <a:cubicBezTo>
                  <a:pt x="4355220" y="3450351"/>
                  <a:pt x="4370432" y="3445303"/>
                  <a:pt x="4380937" y="3435208"/>
                </a:cubicBezTo>
                <a:cubicBezTo>
                  <a:pt x="4391441" y="3425112"/>
                  <a:pt x="4396693" y="3412561"/>
                  <a:pt x="4396693" y="3397554"/>
                </a:cubicBezTo>
                <a:cubicBezTo>
                  <a:pt x="4396693" y="3382274"/>
                  <a:pt x="4391441" y="3369655"/>
                  <a:pt x="4380937" y="3359696"/>
                </a:cubicBezTo>
                <a:cubicBezTo>
                  <a:pt x="4370432" y="3349737"/>
                  <a:pt x="4355220" y="3344758"/>
                  <a:pt x="4335302" y="3344758"/>
                </a:cubicBezTo>
                <a:close/>
                <a:moveTo>
                  <a:pt x="6803169" y="3344348"/>
                </a:moveTo>
                <a:cubicBezTo>
                  <a:pt x="6763606" y="3344348"/>
                  <a:pt x="6728544" y="3349669"/>
                  <a:pt x="6697985" y="3360310"/>
                </a:cubicBezTo>
                <a:cubicBezTo>
                  <a:pt x="6667426" y="3370951"/>
                  <a:pt x="6643483" y="3387527"/>
                  <a:pt x="6626157" y="3410037"/>
                </a:cubicBezTo>
                <a:cubicBezTo>
                  <a:pt x="6608831" y="3432547"/>
                  <a:pt x="6600168" y="3461674"/>
                  <a:pt x="6600168" y="3497418"/>
                </a:cubicBezTo>
                <a:cubicBezTo>
                  <a:pt x="6600168" y="3530706"/>
                  <a:pt x="6607739" y="3557718"/>
                  <a:pt x="6622883" y="3578455"/>
                </a:cubicBezTo>
                <a:cubicBezTo>
                  <a:pt x="6638026" y="3599191"/>
                  <a:pt x="6659445" y="3616108"/>
                  <a:pt x="6687139" y="3629205"/>
                </a:cubicBezTo>
                <a:cubicBezTo>
                  <a:pt x="6714834" y="3642302"/>
                  <a:pt x="6747644" y="3654308"/>
                  <a:pt x="6785570" y="3665222"/>
                </a:cubicBezTo>
                <a:cubicBezTo>
                  <a:pt x="6818040" y="3674226"/>
                  <a:pt x="6843278" y="3682616"/>
                  <a:pt x="6861287" y="3690392"/>
                </a:cubicBezTo>
                <a:cubicBezTo>
                  <a:pt x="6879295" y="3698168"/>
                  <a:pt x="6891846" y="3706763"/>
                  <a:pt x="6898940" y="3716177"/>
                </a:cubicBezTo>
                <a:cubicBezTo>
                  <a:pt x="6906034" y="3725590"/>
                  <a:pt x="6909581" y="3737527"/>
                  <a:pt x="6909581" y="3751988"/>
                </a:cubicBezTo>
                <a:cubicBezTo>
                  <a:pt x="6909581" y="3766995"/>
                  <a:pt x="6905420" y="3779342"/>
                  <a:pt x="6897098" y="3789028"/>
                </a:cubicBezTo>
                <a:cubicBezTo>
                  <a:pt x="6888776" y="3798714"/>
                  <a:pt x="6877248" y="3805877"/>
                  <a:pt x="6862514" y="3810515"/>
                </a:cubicBezTo>
                <a:cubicBezTo>
                  <a:pt x="6847780" y="3815154"/>
                  <a:pt x="6830727" y="3817473"/>
                  <a:pt x="6811355" y="3817473"/>
                </a:cubicBezTo>
                <a:cubicBezTo>
                  <a:pt x="6791164" y="3817473"/>
                  <a:pt x="6773224" y="3814881"/>
                  <a:pt x="6757535" y="3809697"/>
                </a:cubicBezTo>
                <a:cubicBezTo>
                  <a:pt x="6741846" y="3804512"/>
                  <a:pt x="6729363" y="3795849"/>
                  <a:pt x="6720086" y="3783707"/>
                </a:cubicBezTo>
                <a:cubicBezTo>
                  <a:pt x="6710809" y="3771565"/>
                  <a:pt x="6705898" y="3754853"/>
                  <a:pt x="6705352" y="3733571"/>
                </a:cubicBezTo>
                <a:lnTo>
                  <a:pt x="6587480" y="3733571"/>
                </a:lnTo>
                <a:cubicBezTo>
                  <a:pt x="6587480" y="3775317"/>
                  <a:pt x="6597303" y="3809151"/>
                  <a:pt x="6616948" y="3835072"/>
                </a:cubicBezTo>
                <a:cubicBezTo>
                  <a:pt x="6636593" y="3860993"/>
                  <a:pt x="6663128" y="3879888"/>
                  <a:pt x="6696553" y="3891757"/>
                </a:cubicBezTo>
                <a:cubicBezTo>
                  <a:pt x="6729977" y="3903626"/>
                  <a:pt x="6767562" y="3909560"/>
                  <a:pt x="6809308" y="3909560"/>
                </a:cubicBezTo>
                <a:cubicBezTo>
                  <a:pt x="6850782" y="3909560"/>
                  <a:pt x="6887958" y="3903967"/>
                  <a:pt x="6920837" y="3892780"/>
                </a:cubicBezTo>
                <a:cubicBezTo>
                  <a:pt x="6953715" y="3881593"/>
                  <a:pt x="6979704" y="3863994"/>
                  <a:pt x="6998804" y="3839983"/>
                </a:cubicBezTo>
                <a:cubicBezTo>
                  <a:pt x="7017903" y="3815972"/>
                  <a:pt x="7027453" y="3784458"/>
                  <a:pt x="7027453" y="3745440"/>
                </a:cubicBezTo>
                <a:cubicBezTo>
                  <a:pt x="7027453" y="3710515"/>
                  <a:pt x="7020973" y="3682343"/>
                  <a:pt x="7008013" y="3660924"/>
                </a:cubicBezTo>
                <a:cubicBezTo>
                  <a:pt x="6995052" y="3639505"/>
                  <a:pt x="6975202" y="3622043"/>
                  <a:pt x="6948463" y="3608537"/>
                </a:cubicBezTo>
                <a:cubicBezTo>
                  <a:pt x="6921723" y="3595030"/>
                  <a:pt x="6887480" y="3582138"/>
                  <a:pt x="6845734" y="3569860"/>
                </a:cubicBezTo>
                <a:cubicBezTo>
                  <a:pt x="6810809" y="3559764"/>
                  <a:pt x="6784138" y="3550760"/>
                  <a:pt x="6765720" y="3542848"/>
                </a:cubicBezTo>
                <a:cubicBezTo>
                  <a:pt x="6747303" y="3534935"/>
                  <a:pt x="6734684" y="3526818"/>
                  <a:pt x="6727862" y="3518496"/>
                </a:cubicBezTo>
                <a:cubicBezTo>
                  <a:pt x="6721041" y="3510174"/>
                  <a:pt x="6717630" y="3500556"/>
                  <a:pt x="6717630" y="3489642"/>
                </a:cubicBezTo>
                <a:cubicBezTo>
                  <a:pt x="6717630" y="3470542"/>
                  <a:pt x="6725680" y="3456422"/>
                  <a:pt x="6741778" y="3447281"/>
                </a:cubicBezTo>
                <a:cubicBezTo>
                  <a:pt x="6757876" y="3438141"/>
                  <a:pt x="6778203" y="3433571"/>
                  <a:pt x="6802760" y="3433571"/>
                </a:cubicBezTo>
                <a:cubicBezTo>
                  <a:pt x="6827589" y="3433571"/>
                  <a:pt x="6848872" y="3439369"/>
                  <a:pt x="6866607" y="3450965"/>
                </a:cubicBezTo>
                <a:cubicBezTo>
                  <a:pt x="6884343" y="3462561"/>
                  <a:pt x="6893074" y="3480092"/>
                  <a:pt x="6892801" y="3503557"/>
                </a:cubicBezTo>
                <a:lnTo>
                  <a:pt x="7010673" y="3503557"/>
                </a:lnTo>
                <a:cubicBezTo>
                  <a:pt x="7010673" y="3467268"/>
                  <a:pt x="7001260" y="3437391"/>
                  <a:pt x="6982433" y="3413925"/>
                </a:cubicBezTo>
                <a:cubicBezTo>
                  <a:pt x="6963606" y="3390460"/>
                  <a:pt x="6938435" y="3372998"/>
                  <a:pt x="6906921" y="3361538"/>
                </a:cubicBezTo>
                <a:cubicBezTo>
                  <a:pt x="6875407" y="3350078"/>
                  <a:pt x="6840823" y="3344348"/>
                  <a:pt x="6803169" y="3344348"/>
                </a:cubicBezTo>
                <a:close/>
                <a:moveTo>
                  <a:pt x="7370205" y="3343939"/>
                </a:moveTo>
                <a:cubicBezTo>
                  <a:pt x="7312633" y="3343939"/>
                  <a:pt x="7263861" y="3355603"/>
                  <a:pt x="7223888" y="3378932"/>
                </a:cubicBezTo>
                <a:cubicBezTo>
                  <a:pt x="7183915" y="3402261"/>
                  <a:pt x="7153561" y="3435139"/>
                  <a:pt x="7132824" y="3477568"/>
                </a:cubicBezTo>
                <a:cubicBezTo>
                  <a:pt x="7112087" y="3519996"/>
                  <a:pt x="7101719" y="3569860"/>
                  <a:pt x="7101719" y="3627159"/>
                </a:cubicBezTo>
                <a:cubicBezTo>
                  <a:pt x="7101719" y="3684458"/>
                  <a:pt x="7112087" y="3734185"/>
                  <a:pt x="7132824" y="3776340"/>
                </a:cubicBezTo>
                <a:cubicBezTo>
                  <a:pt x="7153561" y="3818496"/>
                  <a:pt x="7183915" y="3851238"/>
                  <a:pt x="7223888" y="3874567"/>
                </a:cubicBezTo>
                <a:cubicBezTo>
                  <a:pt x="7253867" y="3892064"/>
                  <a:pt x="7288797" y="3902999"/>
                  <a:pt x="7328676" y="3907373"/>
                </a:cubicBezTo>
                <a:lnTo>
                  <a:pt x="7364579" y="3909264"/>
                </a:lnTo>
                <a:lnTo>
                  <a:pt x="7370307" y="3920662"/>
                </a:lnTo>
                <a:cubicBezTo>
                  <a:pt x="7375559" y="3930382"/>
                  <a:pt x="7380982" y="3939710"/>
                  <a:pt x="7386576" y="3948646"/>
                </a:cubicBezTo>
                <a:cubicBezTo>
                  <a:pt x="7397763" y="3966518"/>
                  <a:pt x="7411746" y="3982139"/>
                  <a:pt x="7428527" y="3995508"/>
                </a:cubicBezTo>
                <a:cubicBezTo>
                  <a:pt x="7445307" y="4008878"/>
                  <a:pt x="7466794" y="4019315"/>
                  <a:pt x="7492988" y="4026818"/>
                </a:cubicBezTo>
                <a:cubicBezTo>
                  <a:pt x="7519182" y="4034322"/>
                  <a:pt x="7552060" y="4038073"/>
                  <a:pt x="7591624" y="4038073"/>
                </a:cubicBezTo>
                <a:lnTo>
                  <a:pt x="7619045" y="4038073"/>
                </a:lnTo>
                <a:lnTo>
                  <a:pt x="7619045" y="3939437"/>
                </a:lnTo>
                <a:lnTo>
                  <a:pt x="7597353" y="3939437"/>
                </a:lnTo>
                <a:cubicBezTo>
                  <a:pt x="7568158" y="3939437"/>
                  <a:pt x="7544352" y="3937596"/>
                  <a:pt x="7525935" y="3933912"/>
                </a:cubicBezTo>
                <a:cubicBezTo>
                  <a:pt x="7507517" y="3930229"/>
                  <a:pt x="7492647" y="3924567"/>
                  <a:pt x="7481323" y="3916927"/>
                </a:cubicBezTo>
                <a:cubicBezTo>
                  <a:pt x="7475662" y="3913107"/>
                  <a:pt x="7470375" y="3908759"/>
                  <a:pt x="7465464" y="3903881"/>
                </a:cubicBezTo>
                <a:lnTo>
                  <a:pt x="7460185" y="3897590"/>
                </a:lnTo>
                <a:lnTo>
                  <a:pt x="7484777" y="3889876"/>
                </a:lnTo>
                <a:cubicBezTo>
                  <a:pt x="7495844" y="3885502"/>
                  <a:pt x="7506358" y="3880399"/>
                  <a:pt x="7516317" y="3874567"/>
                </a:cubicBezTo>
                <a:cubicBezTo>
                  <a:pt x="7556153" y="3851238"/>
                  <a:pt x="7586440" y="3818496"/>
                  <a:pt x="7607176" y="3776340"/>
                </a:cubicBezTo>
                <a:cubicBezTo>
                  <a:pt x="7627913" y="3734185"/>
                  <a:pt x="7638281" y="3684458"/>
                  <a:pt x="7638281" y="3627159"/>
                </a:cubicBezTo>
                <a:cubicBezTo>
                  <a:pt x="7638281" y="3569860"/>
                  <a:pt x="7627913" y="3519996"/>
                  <a:pt x="7607176" y="3477568"/>
                </a:cubicBezTo>
                <a:cubicBezTo>
                  <a:pt x="7586440" y="3435139"/>
                  <a:pt x="7556153" y="3402261"/>
                  <a:pt x="7516317" y="3378932"/>
                </a:cubicBezTo>
                <a:cubicBezTo>
                  <a:pt x="7476480" y="3355603"/>
                  <a:pt x="7427776" y="3343939"/>
                  <a:pt x="7370205" y="3343939"/>
                </a:cubicBezTo>
                <a:close/>
                <a:moveTo>
                  <a:pt x="3693555" y="3343939"/>
                </a:moveTo>
                <a:cubicBezTo>
                  <a:pt x="3637893" y="3343939"/>
                  <a:pt x="3590008" y="3355603"/>
                  <a:pt x="3549898" y="3378932"/>
                </a:cubicBezTo>
                <a:cubicBezTo>
                  <a:pt x="3509789" y="3402261"/>
                  <a:pt x="3478957" y="3435139"/>
                  <a:pt x="3457402" y="3477568"/>
                </a:cubicBezTo>
                <a:cubicBezTo>
                  <a:pt x="3435846" y="3519996"/>
                  <a:pt x="3425069" y="3569860"/>
                  <a:pt x="3425069" y="3627159"/>
                </a:cubicBezTo>
                <a:cubicBezTo>
                  <a:pt x="3425069" y="3684458"/>
                  <a:pt x="3435846" y="3734185"/>
                  <a:pt x="3457402" y="3776340"/>
                </a:cubicBezTo>
                <a:cubicBezTo>
                  <a:pt x="3478957" y="3818496"/>
                  <a:pt x="3509789" y="3851238"/>
                  <a:pt x="3549898" y="3874567"/>
                </a:cubicBezTo>
                <a:cubicBezTo>
                  <a:pt x="3590008" y="3897896"/>
                  <a:pt x="3637893" y="3909560"/>
                  <a:pt x="3693555" y="3909560"/>
                </a:cubicBezTo>
                <a:cubicBezTo>
                  <a:pt x="3742122" y="3909560"/>
                  <a:pt x="3784142" y="3901579"/>
                  <a:pt x="3819612" y="3885617"/>
                </a:cubicBezTo>
                <a:cubicBezTo>
                  <a:pt x="3855083" y="3869656"/>
                  <a:pt x="3883050" y="3846190"/>
                  <a:pt x="3903514" y="3815222"/>
                </a:cubicBezTo>
                <a:cubicBezTo>
                  <a:pt x="3923978" y="3784253"/>
                  <a:pt x="3935847" y="3746259"/>
                  <a:pt x="3939121" y="3701238"/>
                </a:cubicBezTo>
                <a:lnTo>
                  <a:pt x="3821249" y="3701238"/>
                </a:lnTo>
                <a:cubicBezTo>
                  <a:pt x="3817975" y="3737254"/>
                  <a:pt x="3805356" y="3765017"/>
                  <a:pt x="3783391" y="3784526"/>
                </a:cubicBezTo>
                <a:cubicBezTo>
                  <a:pt x="3761427" y="3804035"/>
                  <a:pt x="3731481" y="3813789"/>
                  <a:pt x="3693555" y="3813789"/>
                </a:cubicBezTo>
                <a:cubicBezTo>
                  <a:pt x="3657538" y="3813789"/>
                  <a:pt x="3628548" y="3805194"/>
                  <a:pt x="3606583" y="3788005"/>
                </a:cubicBezTo>
                <a:cubicBezTo>
                  <a:pt x="3584619" y="3770815"/>
                  <a:pt x="3568657" y="3748032"/>
                  <a:pt x="3558698" y="3719655"/>
                </a:cubicBezTo>
                <a:cubicBezTo>
                  <a:pt x="3548739" y="3691279"/>
                  <a:pt x="3543759" y="3660447"/>
                  <a:pt x="3543759" y="3627159"/>
                </a:cubicBezTo>
                <a:cubicBezTo>
                  <a:pt x="3543759" y="3593598"/>
                  <a:pt x="3548739" y="3562698"/>
                  <a:pt x="3558698" y="3534457"/>
                </a:cubicBezTo>
                <a:cubicBezTo>
                  <a:pt x="3568657" y="3506217"/>
                  <a:pt x="3584619" y="3483366"/>
                  <a:pt x="3606583" y="3465903"/>
                </a:cubicBezTo>
                <a:cubicBezTo>
                  <a:pt x="3628548" y="3448441"/>
                  <a:pt x="3657538" y="3439710"/>
                  <a:pt x="3693555" y="3439710"/>
                </a:cubicBezTo>
                <a:cubicBezTo>
                  <a:pt x="3715929" y="3439710"/>
                  <a:pt x="3736120" y="3443393"/>
                  <a:pt x="3754128" y="3450760"/>
                </a:cubicBezTo>
                <a:cubicBezTo>
                  <a:pt x="3772136" y="3458127"/>
                  <a:pt x="3786938" y="3469178"/>
                  <a:pt x="3798534" y="3483912"/>
                </a:cubicBezTo>
                <a:cubicBezTo>
                  <a:pt x="3810131" y="3498646"/>
                  <a:pt x="3817429" y="3517200"/>
                  <a:pt x="3820431" y="3539573"/>
                </a:cubicBezTo>
                <a:lnTo>
                  <a:pt x="3938303" y="3539573"/>
                </a:lnTo>
                <a:cubicBezTo>
                  <a:pt x="3936120" y="3497009"/>
                  <a:pt x="3923705" y="3461197"/>
                  <a:pt x="3901058" y="3432138"/>
                </a:cubicBezTo>
                <a:cubicBezTo>
                  <a:pt x="3878412" y="3403079"/>
                  <a:pt x="3848944" y="3381115"/>
                  <a:pt x="3812654" y="3366244"/>
                </a:cubicBezTo>
                <a:cubicBezTo>
                  <a:pt x="3776365" y="3351374"/>
                  <a:pt x="3736665" y="3343939"/>
                  <a:pt x="3693555" y="3343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CEC1D970-2DAE-12AB-4A5E-5AA01E1989A2}"/>
              </a:ext>
            </a:extLst>
          </p:cNvPr>
          <p:cNvSpPr/>
          <p:nvPr/>
        </p:nvSpPr>
        <p:spPr>
          <a:xfrm rot="13908389">
            <a:off x="-4644753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17FDB1D6-65A9-F68F-25A9-AAC0906BA4CC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3122EA-C00C-0704-4FCB-CB4C40F73D50}"/>
              </a:ext>
            </a:extLst>
          </p:cNvPr>
          <p:cNvSpPr/>
          <p:nvPr/>
        </p:nvSpPr>
        <p:spPr>
          <a:xfrm rot="3589553">
            <a:off x="1661170" y="62652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A87A39-9B16-71F0-6EBA-352F73382C19}"/>
              </a:ext>
            </a:extLst>
          </p:cNvPr>
          <p:cNvSpPr/>
          <p:nvPr/>
        </p:nvSpPr>
        <p:spPr>
          <a:xfrm rot="3589553">
            <a:off x="1965970" y="64176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27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8FCAC3-4608-EE49-D815-A244D121AD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4882EF65-3769-7D0A-FE6D-5D0D5E0CC4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3385800" y="0"/>
            <a:ext cx="12192000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F61F37-A0AC-CDFB-C1BC-D167DDED6929}"/>
              </a:ext>
            </a:extLst>
          </p:cNvPr>
          <p:cNvSpPr/>
          <p:nvPr/>
        </p:nvSpPr>
        <p:spPr>
          <a:xfrm>
            <a:off x="0" y="1524000"/>
            <a:ext cx="4699000" cy="114300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834218-991F-5261-30C9-68D62E595C67}"/>
              </a:ext>
            </a:extLst>
          </p:cNvPr>
          <p:cNvSpPr/>
          <p:nvPr/>
        </p:nvSpPr>
        <p:spPr>
          <a:xfrm>
            <a:off x="0" y="4324350"/>
            <a:ext cx="7480300" cy="247650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911C976-D603-D053-8507-2728365D9544}"/>
              </a:ext>
            </a:extLst>
          </p:cNvPr>
          <p:cNvSpPr/>
          <p:nvPr/>
        </p:nvSpPr>
        <p:spPr>
          <a:xfrm rot="10800000">
            <a:off x="8712200" y="-1"/>
            <a:ext cx="3479800" cy="1879600"/>
          </a:xfrm>
          <a:prstGeom prst="rtTriangle">
            <a:avLst/>
          </a:prstGeom>
          <a:gradFill>
            <a:gsLst>
              <a:gs pos="0">
                <a:srgbClr val="5A51D3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rgbClr val="5A51D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3739D5A-CFFD-54D2-FBFB-C08560A94DC1}"/>
              </a:ext>
            </a:extLst>
          </p:cNvPr>
          <p:cNvSpPr/>
          <p:nvPr/>
        </p:nvSpPr>
        <p:spPr>
          <a:xfrm rot="16200000">
            <a:off x="6521449" y="1187450"/>
            <a:ext cx="4978401" cy="63627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E42AD72E-E6FD-587C-8351-B3D99D083B16}"/>
              </a:ext>
            </a:extLst>
          </p:cNvPr>
          <p:cNvSpPr/>
          <p:nvPr/>
        </p:nvSpPr>
        <p:spPr>
          <a:xfrm rot="19175055">
            <a:off x="9968879" y="818295"/>
            <a:ext cx="4446242" cy="5221408"/>
          </a:xfrm>
          <a:prstGeom prst="halfFrame">
            <a:avLst/>
          </a:prstGeom>
          <a:gradFill>
            <a:gsLst>
              <a:gs pos="0">
                <a:srgbClr val="F81465">
                  <a:alpha val="61000"/>
                </a:srgbClr>
              </a:gs>
              <a:gs pos="54000">
                <a:srgbClr val="E430E4"/>
              </a:gs>
              <a:gs pos="0">
                <a:schemeClr val="tx2">
                  <a:lumMod val="50000"/>
                  <a:lumOff val="50000"/>
                  <a:alpha val="1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04968-96AE-F6B7-EF93-ED57E9788043}"/>
              </a:ext>
            </a:extLst>
          </p:cNvPr>
          <p:cNvSpPr txBox="1"/>
          <p:nvPr/>
        </p:nvSpPr>
        <p:spPr>
          <a:xfrm>
            <a:off x="549596" y="2445832"/>
            <a:ext cx="7324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85000"/>
                  </a:schemeClr>
                </a:solidFill>
              </a:rPr>
              <a:t>A SQN Method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for Non-convex Optimization with Non-uniform </a:t>
            </a:r>
            <a:r>
              <a:rPr lang="en-US" sz="3600" b="1" dirty="0" err="1">
                <a:solidFill>
                  <a:schemeClr val="bg1">
                    <a:lumMod val="85000"/>
                  </a:schemeClr>
                </a:solidFill>
              </a:rPr>
              <a:t>Smoothnes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ABC549-88E5-482C-7281-046098CDAE44}"/>
              </a:ext>
            </a:extLst>
          </p:cNvPr>
          <p:cNvSpPr txBox="1"/>
          <p:nvPr/>
        </p:nvSpPr>
        <p:spPr>
          <a:xfrm>
            <a:off x="549596" y="4813300"/>
            <a:ext cx="7324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SEYYEDREZA MOSLEMI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810103326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2EA8DD8-1744-B6CB-100B-26DE1D2660EB}"/>
              </a:ext>
            </a:extLst>
          </p:cNvPr>
          <p:cNvSpPr/>
          <p:nvPr/>
        </p:nvSpPr>
        <p:spPr>
          <a:xfrm>
            <a:off x="-13385013" y="-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527970" y="2938477"/>
                </a:moveTo>
                <a:cubicBezTo>
                  <a:pt x="9577604" y="2938477"/>
                  <a:pt x="9616541" y="2950173"/>
                  <a:pt x="9644781" y="2973563"/>
                </a:cubicBezTo>
                <a:cubicBezTo>
                  <a:pt x="9673022" y="2996954"/>
                  <a:pt x="9692990" y="3028332"/>
                  <a:pt x="9704685" y="3067697"/>
                </a:cubicBezTo>
                <a:cubicBezTo>
                  <a:pt x="9716380" y="3107062"/>
                  <a:pt x="9722228" y="3150706"/>
                  <a:pt x="9722228" y="3198629"/>
                </a:cubicBezTo>
                <a:cubicBezTo>
                  <a:pt x="9722228" y="3245410"/>
                  <a:pt x="9716380" y="3288198"/>
                  <a:pt x="9704685" y="3326993"/>
                </a:cubicBezTo>
                <a:cubicBezTo>
                  <a:pt x="9692990" y="3365788"/>
                  <a:pt x="9673022" y="3396738"/>
                  <a:pt x="9644781" y="3419843"/>
                </a:cubicBezTo>
                <a:cubicBezTo>
                  <a:pt x="9616541" y="3442949"/>
                  <a:pt x="9577604" y="3454502"/>
                  <a:pt x="9527970" y="3454502"/>
                </a:cubicBezTo>
                <a:cubicBezTo>
                  <a:pt x="9479478" y="3454502"/>
                  <a:pt x="9441396" y="3442949"/>
                  <a:pt x="9413726" y="3419843"/>
                </a:cubicBezTo>
                <a:cubicBezTo>
                  <a:pt x="9386056" y="3396738"/>
                  <a:pt x="9366517" y="3365788"/>
                  <a:pt x="9355106" y="3326993"/>
                </a:cubicBezTo>
                <a:cubicBezTo>
                  <a:pt x="9343696" y="3288198"/>
                  <a:pt x="9337991" y="3245410"/>
                  <a:pt x="9337991" y="3198629"/>
                </a:cubicBezTo>
                <a:cubicBezTo>
                  <a:pt x="9337991" y="3150706"/>
                  <a:pt x="9343696" y="3107062"/>
                  <a:pt x="9355106" y="3067697"/>
                </a:cubicBezTo>
                <a:cubicBezTo>
                  <a:pt x="9366517" y="3028332"/>
                  <a:pt x="9386056" y="2996954"/>
                  <a:pt x="9413726" y="2973563"/>
                </a:cubicBezTo>
                <a:cubicBezTo>
                  <a:pt x="9441396" y="2950173"/>
                  <a:pt x="9479478" y="2938477"/>
                  <a:pt x="9527970" y="2938477"/>
                </a:cubicBezTo>
                <a:close/>
                <a:moveTo>
                  <a:pt x="4432096" y="2938477"/>
                </a:moveTo>
                <a:cubicBezTo>
                  <a:pt x="4481731" y="2938477"/>
                  <a:pt x="4520667" y="2950173"/>
                  <a:pt x="4548907" y="2973563"/>
                </a:cubicBezTo>
                <a:cubicBezTo>
                  <a:pt x="4577148" y="2996954"/>
                  <a:pt x="4597115" y="3028332"/>
                  <a:pt x="4608811" y="3067697"/>
                </a:cubicBezTo>
                <a:cubicBezTo>
                  <a:pt x="4620506" y="3107062"/>
                  <a:pt x="4626354" y="3150706"/>
                  <a:pt x="4626354" y="3198629"/>
                </a:cubicBezTo>
                <a:cubicBezTo>
                  <a:pt x="4626354" y="3245410"/>
                  <a:pt x="4620506" y="3288198"/>
                  <a:pt x="4608811" y="3326993"/>
                </a:cubicBezTo>
                <a:cubicBezTo>
                  <a:pt x="4597115" y="3365788"/>
                  <a:pt x="4577148" y="3396738"/>
                  <a:pt x="4548907" y="3419843"/>
                </a:cubicBezTo>
                <a:cubicBezTo>
                  <a:pt x="4520667" y="3442949"/>
                  <a:pt x="4481731" y="3454502"/>
                  <a:pt x="4432096" y="3454502"/>
                </a:cubicBezTo>
                <a:cubicBezTo>
                  <a:pt x="4383604" y="3454502"/>
                  <a:pt x="4345521" y="3442949"/>
                  <a:pt x="4317852" y="3419843"/>
                </a:cubicBezTo>
                <a:cubicBezTo>
                  <a:pt x="4290182" y="3396738"/>
                  <a:pt x="4270642" y="3365788"/>
                  <a:pt x="4259232" y="3326993"/>
                </a:cubicBezTo>
                <a:cubicBezTo>
                  <a:pt x="4247822" y="3288198"/>
                  <a:pt x="4242117" y="3245410"/>
                  <a:pt x="4242117" y="3198629"/>
                </a:cubicBezTo>
                <a:cubicBezTo>
                  <a:pt x="4242117" y="3150706"/>
                  <a:pt x="4247822" y="3107062"/>
                  <a:pt x="4259232" y="3067697"/>
                </a:cubicBezTo>
                <a:cubicBezTo>
                  <a:pt x="4270642" y="3028332"/>
                  <a:pt x="4290182" y="2996954"/>
                  <a:pt x="4317852" y="2973563"/>
                </a:cubicBezTo>
                <a:cubicBezTo>
                  <a:pt x="4345521" y="2950173"/>
                  <a:pt x="4383603" y="2938477"/>
                  <a:pt x="4432096" y="2938477"/>
                </a:cubicBezTo>
                <a:close/>
                <a:moveTo>
                  <a:pt x="5418529" y="2936766"/>
                </a:moveTo>
                <a:cubicBezTo>
                  <a:pt x="5465310" y="2936766"/>
                  <a:pt x="5504676" y="2950743"/>
                  <a:pt x="5536624" y="2978698"/>
                </a:cubicBezTo>
                <a:cubicBezTo>
                  <a:pt x="5568572" y="3006653"/>
                  <a:pt x="5593390" y="3039457"/>
                  <a:pt x="5611075" y="3077111"/>
                </a:cubicBezTo>
                <a:lnTo>
                  <a:pt x="5611075" y="3321003"/>
                </a:lnTo>
                <a:cubicBezTo>
                  <a:pt x="5592819" y="3356945"/>
                  <a:pt x="5566290" y="3388323"/>
                  <a:pt x="5531489" y="3415136"/>
                </a:cubicBezTo>
                <a:cubicBezTo>
                  <a:pt x="5496688" y="3441950"/>
                  <a:pt x="5455326" y="3455357"/>
                  <a:pt x="5407404" y="3455357"/>
                </a:cubicBezTo>
                <a:cubicBezTo>
                  <a:pt x="5356058" y="3455357"/>
                  <a:pt x="5315695" y="3433678"/>
                  <a:pt x="5286313" y="3390319"/>
                </a:cubicBezTo>
                <a:cubicBezTo>
                  <a:pt x="5256932" y="3346961"/>
                  <a:pt x="5242242" y="3280212"/>
                  <a:pt x="5242242" y="3190071"/>
                </a:cubicBezTo>
                <a:cubicBezTo>
                  <a:pt x="5242242" y="3107918"/>
                  <a:pt x="5257645" y="3045162"/>
                  <a:pt x="5288453" y="3001804"/>
                </a:cubicBezTo>
                <a:cubicBezTo>
                  <a:pt x="5319260" y="2958445"/>
                  <a:pt x="5362619" y="2936766"/>
                  <a:pt x="5418529" y="2936766"/>
                </a:cubicBezTo>
                <a:close/>
                <a:moveTo>
                  <a:pt x="8682143" y="2778450"/>
                </a:moveTo>
                <a:lnTo>
                  <a:pt x="8682143" y="3613673"/>
                </a:lnTo>
                <a:lnTo>
                  <a:pt x="8908920" y="3613673"/>
                </a:lnTo>
                <a:lnTo>
                  <a:pt x="8908920" y="2778450"/>
                </a:lnTo>
                <a:close/>
                <a:moveTo>
                  <a:pt x="6074116" y="2778450"/>
                </a:moveTo>
                <a:lnTo>
                  <a:pt x="6074116" y="3323570"/>
                </a:lnTo>
                <a:cubicBezTo>
                  <a:pt x="6074116" y="3419986"/>
                  <a:pt x="6097222" y="3494294"/>
                  <a:pt x="6143433" y="3546496"/>
                </a:cubicBezTo>
                <a:cubicBezTo>
                  <a:pt x="6189644" y="3598697"/>
                  <a:pt x="6254968" y="3624798"/>
                  <a:pt x="6339403" y="3624798"/>
                </a:cubicBezTo>
                <a:cubicBezTo>
                  <a:pt x="6411857" y="3624798"/>
                  <a:pt x="6472331" y="3610821"/>
                  <a:pt x="6520824" y="3582866"/>
                </a:cubicBezTo>
                <a:cubicBezTo>
                  <a:pt x="6569317" y="3554911"/>
                  <a:pt x="6607541" y="3523248"/>
                  <a:pt x="6635496" y="3487876"/>
                </a:cubicBezTo>
                <a:lnTo>
                  <a:pt x="6638919" y="3613673"/>
                </a:lnTo>
                <a:lnTo>
                  <a:pt x="6857994" y="3613673"/>
                </a:lnTo>
                <a:lnTo>
                  <a:pt x="6857994" y="2778450"/>
                </a:lnTo>
                <a:lnTo>
                  <a:pt x="6631217" y="2778450"/>
                </a:lnTo>
                <a:lnTo>
                  <a:pt x="6631217" y="3336406"/>
                </a:lnTo>
                <a:cubicBezTo>
                  <a:pt x="6607256" y="3365502"/>
                  <a:pt x="6579158" y="3390177"/>
                  <a:pt x="6546925" y="3410430"/>
                </a:cubicBezTo>
                <a:cubicBezTo>
                  <a:pt x="6514691" y="3430683"/>
                  <a:pt x="6475754" y="3440809"/>
                  <a:pt x="6430113" y="3440809"/>
                </a:cubicBezTo>
                <a:cubicBezTo>
                  <a:pt x="6398736" y="3440809"/>
                  <a:pt x="6373491" y="3434819"/>
                  <a:pt x="6354378" y="3422838"/>
                </a:cubicBezTo>
                <a:cubicBezTo>
                  <a:pt x="6335266" y="3410858"/>
                  <a:pt x="6321574" y="3393885"/>
                  <a:pt x="6313302" y="3371921"/>
                </a:cubicBezTo>
                <a:cubicBezTo>
                  <a:pt x="6305030" y="3349956"/>
                  <a:pt x="6300893" y="3324711"/>
                  <a:pt x="6300893" y="3296186"/>
                </a:cubicBezTo>
                <a:lnTo>
                  <a:pt x="6300893" y="2778450"/>
                </a:lnTo>
                <a:close/>
                <a:moveTo>
                  <a:pt x="3901003" y="2767325"/>
                </a:moveTo>
                <a:cubicBezTo>
                  <a:pt x="3839388" y="2767325"/>
                  <a:pt x="3786902" y="2780732"/>
                  <a:pt x="3743543" y="2807546"/>
                </a:cubicBezTo>
                <a:cubicBezTo>
                  <a:pt x="3700184" y="2834359"/>
                  <a:pt x="3667665" y="2872869"/>
                  <a:pt x="3645986" y="2923073"/>
                </a:cubicBezTo>
                <a:lnTo>
                  <a:pt x="3641707" y="2778450"/>
                </a:lnTo>
                <a:lnTo>
                  <a:pt x="3424344" y="2778450"/>
                </a:lnTo>
                <a:lnTo>
                  <a:pt x="3424344" y="3613673"/>
                </a:lnTo>
                <a:lnTo>
                  <a:pt x="3651120" y="3613673"/>
                </a:lnTo>
                <a:lnTo>
                  <a:pt x="3651120" y="3058284"/>
                </a:lnTo>
                <a:cubicBezTo>
                  <a:pt x="3669377" y="3032611"/>
                  <a:pt x="3691056" y="3012501"/>
                  <a:pt x="3716158" y="2997953"/>
                </a:cubicBezTo>
                <a:cubicBezTo>
                  <a:pt x="3741260" y="2983405"/>
                  <a:pt x="3769215" y="2973136"/>
                  <a:pt x="3800023" y="2967145"/>
                </a:cubicBezTo>
                <a:cubicBezTo>
                  <a:pt x="3830831" y="2961155"/>
                  <a:pt x="3863064" y="2958160"/>
                  <a:pt x="3896724" y="2958160"/>
                </a:cubicBezTo>
                <a:lnTo>
                  <a:pt x="3918118" y="2958160"/>
                </a:lnTo>
                <a:lnTo>
                  <a:pt x="3918118" y="2767325"/>
                </a:lnTo>
                <a:close/>
                <a:moveTo>
                  <a:pt x="10659883" y="2766469"/>
                </a:moveTo>
                <a:cubicBezTo>
                  <a:pt x="10586858" y="2766469"/>
                  <a:pt x="10527525" y="2780304"/>
                  <a:pt x="10481884" y="2807974"/>
                </a:cubicBezTo>
                <a:cubicBezTo>
                  <a:pt x="10436244" y="2835643"/>
                  <a:pt x="10399446" y="2867449"/>
                  <a:pt x="10371491" y="2903391"/>
                </a:cubicBezTo>
                <a:lnTo>
                  <a:pt x="10367212" y="2778450"/>
                </a:lnTo>
                <a:lnTo>
                  <a:pt x="10148993" y="2778450"/>
                </a:lnTo>
                <a:lnTo>
                  <a:pt x="10148993" y="3613673"/>
                </a:lnTo>
                <a:lnTo>
                  <a:pt x="10375770" y="3613673"/>
                </a:lnTo>
                <a:lnTo>
                  <a:pt x="10375770" y="3056572"/>
                </a:lnTo>
                <a:cubicBezTo>
                  <a:pt x="10399731" y="3026336"/>
                  <a:pt x="10427828" y="3000663"/>
                  <a:pt x="10460062" y="2979554"/>
                </a:cubicBezTo>
                <a:cubicBezTo>
                  <a:pt x="10492296" y="2958445"/>
                  <a:pt x="10530948" y="2947891"/>
                  <a:pt x="10576018" y="2947891"/>
                </a:cubicBezTo>
                <a:cubicBezTo>
                  <a:pt x="10606255" y="2947891"/>
                  <a:pt x="10630644" y="2954166"/>
                  <a:pt x="10649186" y="2966718"/>
                </a:cubicBezTo>
                <a:cubicBezTo>
                  <a:pt x="10667727" y="2979269"/>
                  <a:pt x="10681277" y="2996954"/>
                  <a:pt x="10689835" y="3019775"/>
                </a:cubicBezTo>
                <a:cubicBezTo>
                  <a:pt x="10698393" y="3042595"/>
                  <a:pt x="10702671" y="3069124"/>
                  <a:pt x="10702671" y="3099360"/>
                </a:cubicBezTo>
                <a:lnTo>
                  <a:pt x="10702671" y="3613673"/>
                </a:lnTo>
                <a:lnTo>
                  <a:pt x="10927737" y="3613673"/>
                </a:lnTo>
                <a:lnTo>
                  <a:pt x="10927737" y="3070265"/>
                </a:lnTo>
                <a:cubicBezTo>
                  <a:pt x="10927737" y="2970996"/>
                  <a:pt x="10904346" y="2895547"/>
                  <a:pt x="10857564" y="2843916"/>
                </a:cubicBezTo>
                <a:cubicBezTo>
                  <a:pt x="10810782" y="2792285"/>
                  <a:pt x="10744889" y="2766469"/>
                  <a:pt x="10659883" y="2766469"/>
                </a:cubicBezTo>
                <a:close/>
                <a:moveTo>
                  <a:pt x="2296933" y="2766469"/>
                </a:moveTo>
                <a:cubicBezTo>
                  <a:pt x="2223908" y="2766469"/>
                  <a:pt x="2164575" y="2780304"/>
                  <a:pt x="2118935" y="2807974"/>
                </a:cubicBezTo>
                <a:cubicBezTo>
                  <a:pt x="2073294" y="2835643"/>
                  <a:pt x="2036497" y="2867449"/>
                  <a:pt x="2008542" y="2903391"/>
                </a:cubicBezTo>
                <a:lnTo>
                  <a:pt x="2004263" y="2778450"/>
                </a:lnTo>
                <a:lnTo>
                  <a:pt x="1786043" y="2778450"/>
                </a:lnTo>
                <a:lnTo>
                  <a:pt x="1786043" y="3613673"/>
                </a:lnTo>
                <a:lnTo>
                  <a:pt x="2012820" y="3613673"/>
                </a:lnTo>
                <a:lnTo>
                  <a:pt x="2012820" y="3056572"/>
                </a:lnTo>
                <a:cubicBezTo>
                  <a:pt x="2036782" y="3026336"/>
                  <a:pt x="2064879" y="3000663"/>
                  <a:pt x="2097113" y="2979554"/>
                </a:cubicBezTo>
                <a:cubicBezTo>
                  <a:pt x="2129347" y="2958445"/>
                  <a:pt x="2167999" y="2947891"/>
                  <a:pt x="2213069" y="2947891"/>
                </a:cubicBezTo>
                <a:cubicBezTo>
                  <a:pt x="2243306" y="2947891"/>
                  <a:pt x="2267695" y="2954166"/>
                  <a:pt x="2286236" y="2966718"/>
                </a:cubicBezTo>
                <a:cubicBezTo>
                  <a:pt x="2304778" y="2979269"/>
                  <a:pt x="2318327" y="2996954"/>
                  <a:pt x="2326885" y="3019775"/>
                </a:cubicBezTo>
                <a:cubicBezTo>
                  <a:pt x="2335443" y="3042595"/>
                  <a:pt x="2339721" y="3069124"/>
                  <a:pt x="2339721" y="3099360"/>
                </a:cubicBezTo>
                <a:lnTo>
                  <a:pt x="2339721" y="3613673"/>
                </a:lnTo>
                <a:lnTo>
                  <a:pt x="2564787" y="3613673"/>
                </a:lnTo>
                <a:lnTo>
                  <a:pt x="2564787" y="3070265"/>
                </a:lnTo>
                <a:cubicBezTo>
                  <a:pt x="2564787" y="2970996"/>
                  <a:pt x="2541396" y="2895547"/>
                  <a:pt x="2494614" y="2843916"/>
                </a:cubicBezTo>
                <a:cubicBezTo>
                  <a:pt x="2447833" y="2792285"/>
                  <a:pt x="2381939" y="2766469"/>
                  <a:pt x="2296933" y="2766469"/>
                </a:cubicBezTo>
                <a:close/>
                <a:moveTo>
                  <a:pt x="7475817" y="2765613"/>
                </a:moveTo>
                <a:cubicBezTo>
                  <a:pt x="7394234" y="2765613"/>
                  <a:pt x="7321922" y="2781160"/>
                  <a:pt x="7258881" y="2812252"/>
                </a:cubicBezTo>
                <a:cubicBezTo>
                  <a:pt x="7195840" y="2843345"/>
                  <a:pt x="7146634" y="2890840"/>
                  <a:pt x="7111262" y="2954737"/>
                </a:cubicBezTo>
                <a:cubicBezTo>
                  <a:pt x="7075891" y="3018634"/>
                  <a:pt x="7058205" y="3100216"/>
                  <a:pt x="7058205" y="3199485"/>
                </a:cubicBezTo>
                <a:cubicBezTo>
                  <a:pt x="7058205" y="3298753"/>
                  <a:pt x="7076747" y="3379765"/>
                  <a:pt x="7113830" y="3442521"/>
                </a:cubicBezTo>
                <a:cubicBezTo>
                  <a:pt x="7150912" y="3505277"/>
                  <a:pt x="7201117" y="3551488"/>
                  <a:pt x="7264444" y="3581154"/>
                </a:cubicBezTo>
                <a:cubicBezTo>
                  <a:pt x="7327770" y="3610821"/>
                  <a:pt x="7398228" y="3625654"/>
                  <a:pt x="7475817" y="3625654"/>
                </a:cubicBezTo>
                <a:cubicBezTo>
                  <a:pt x="7549983" y="3625654"/>
                  <a:pt x="7615876" y="3612817"/>
                  <a:pt x="7673498" y="3587145"/>
                </a:cubicBezTo>
                <a:cubicBezTo>
                  <a:pt x="7731119" y="3561472"/>
                  <a:pt x="7776617" y="3523818"/>
                  <a:pt x="7809992" y="3474184"/>
                </a:cubicBezTo>
                <a:cubicBezTo>
                  <a:pt x="7843367" y="3424550"/>
                  <a:pt x="7860910" y="3363505"/>
                  <a:pt x="7862621" y="3291051"/>
                </a:cubicBezTo>
                <a:lnTo>
                  <a:pt x="7642690" y="3291051"/>
                </a:lnTo>
                <a:cubicBezTo>
                  <a:pt x="7641549" y="3341826"/>
                  <a:pt x="7626289" y="3381049"/>
                  <a:pt x="7596907" y="3408718"/>
                </a:cubicBezTo>
                <a:cubicBezTo>
                  <a:pt x="7567526" y="3436388"/>
                  <a:pt x="7527448" y="3450223"/>
                  <a:pt x="7476673" y="3450223"/>
                </a:cubicBezTo>
                <a:cubicBezTo>
                  <a:pt x="7433314" y="3450223"/>
                  <a:pt x="7397800" y="3440381"/>
                  <a:pt x="7370130" y="3420699"/>
                </a:cubicBezTo>
                <a:cubicBezTo>
                  <a:pt x="7342461" y="3401016"/>
                  <a:pt x="7322208" y="3372491"/>
                  <a:pt x="7309371" y="3335123"/>
                </a:cubicBezTo>
                <a:cubicBezTo>
                  <a:pt x="7296535" y="3297755"/>
                  <a:pt x="7290117" y="3252542"/>
                  <a:pt x="7290117" y="3199485"/>
                </a:cubicBezTo>
                <a:cubicBezTo>
                  <a:pt x="7290117" y="3117332"/>
                  <a:pt x="7304807" y="3053720"/>
                  <a:pt x="7334188" y="3008650"/>
                </a:cubicBezTo>
                <a:cubicBezTo>
                  <a:pt x="7363569" y="2963580"/>
                  <a:pt x="7411064" y="2941045"/>
                  <a:pt x="7476673" y="2941045"/>
                </a:cubicBezTo>
                <a:cubicBezTo>
                  <a:pt x="7526307" y="2941045"/>
                  <a:pt x="7564816" y="2953738"/>
                  <a:pt x="7592201" y="2979126"/>
                </a:cubicBezTo>
                <a:cubicBezTo>
                  <a:pt x="7619585" y="3004514"/>
                  <a:pt x="7633847" y="3038601"/>
                  <a:pt x="7634989" y="3081389"/>
                </a:cubicBezTo>
                <a:lnTo>
                  <a:pt x="7854919" y="3081389"/>
                </a:lnTo>
                <a:cubicBezTo>
                  <a:pt x="7854348" y="3010646"/>
                  <a:pt x="7837234" y="2952027"/>
                  <a:pt x="7803574" y="2905530"/>
                </a:cubicBezTo>
                <a:cubicBezTo>
                  <a:pt x="7769914" y="2859034"/>
                  <a:pt x="7724558" y="2824090"/>
                  <a:pt x="7667508" y="2800700"/>
                </a:cubicBezTo>
                <a:cubicBezTo>
                  <a:pt x="7610456" y="2777309"/>
                  <a:pt x="7546560" y="2765613"/>
                  <a:pt x="7475817" y="2765613"/>
                </a:cubicBezTo>
                <a:close/>
                <a:moveTo>
                  <a:pt x="9527970" y="2763902"/>
                </a:moveTo>
                <a:cubicBezTo>
                  <a:pt x="9443536" y="2763902"/>
                  <a:pt x="9369512" y="2780874"/>
                  <a:pt x="9305900" y="2814820"/>
                </a:cubicBezTo>
                <a:cubicBezTo>
                  <a:pt x="9242288" y="2848765"/>
                  <a:pt x="9193082" y="2898114"/>
                  <a:pt x="9158281" y="2962867"/>
                </a:cubicBezTo>
                <a:cubicBezTo>
                  <a:pt x="9123480" y="3027619"/>
                  <a:pt x="9106080" y="3106207"/>
                  <a:pt x="9106080" y="3198629"/>
                </a:cubicBezTo>
                <a:cubicBezTo>
                  <a:pt x="9106080" y="3289340"/>
                  <a:pt x="9123480" y="3366643"/>
                  <a:pt x="9158281" y="3430540"/>
                </a:cubicBezTo>
                <a:cubicBezTo>
                  <a:pt x="9193082" y="3494437"/>
                  <a:pt x="9242288" y="3543215"/>
                  <a:pt x="9305900" y="3576875"/>
                </a:cubicBezTo>
                <a:cubicBezTo>
                  <a:pt x="9369512" y="3610535"/>
                  <a:pt x="9443536" y="3627365"/>
                  <a:pt x="9527970" y="3627365"/>
                </a:cubicBezTo>
                <a:cubicBezTo>
                  <a:pt x="9613546" y="3627365"/>
                  <a:pt x="9688140" y="3610535"/>
                  <a:pt x="9751752" y="3576875"/>
                </a:cubicBezTo>
                <a:cubicBezTo>
                  <a:pt x="9815364" y="3543215"/>
                  <a:pt x="9864855" y="3494437"/>
                  <a:pt x="9900226" y="3430540"/>
                </a:cubicBezTo>
                <a:cubicBezTo>
                  <a:pt x="9935599" y="3366643"/>
                  <a:pt x="9953283" y="3289340"/>
                  <a:pt x="9953283" y="3198629"/>
                </a:cubicBezTo>
                <a:cubicBezTo>
                  <a:pt x="9953283" y="3106207"/>
                  <a:pt x="9935599" y="3027619"/>
                  <a:pt x="9900226" y="2962867"/>
                </a:cubicBezTo>
                <a:cubicBezTo>
                  <a:pt x="9864855" y="2898114"/>
                  <a:pt x="9815364" y="2848765"/>
                  <a:pt x="9751752" y="2814820"/>
                </a:cubicBezTo>
                <a:cubicBezTo>
                  <a:pt x="9688140" y="2780874"/>
                  <a:pt x="9613546" y="2763902"/>
                  <a:pt x="9527970" y="2763902"/>
                </a:cubicBezTo>
                <a:close/>
                <a:moveTo>
                  <a:pt x="4432096" y="2763902"/>
                </a:moveTo>
                <a:cubicBezTo>
                  <a:pt x="4347661" y="2763902"/>
                  <a:pt x="4273637" y="2780874"/>
                  <a:pt x="4210025" y="2814820"/>
                </a:cubicBezTo>
                <a:cubicBezTo>
                  <a:pt x="4146414" y="2848765"/>
                  <a:pt x="4097208" y="2898114"/>
                  <a:pt x="4062407" y="2962867"/>
                </a:cubicBezTo>
                <a:cubicBezTo>
                  <a:pt x="4027606" y="3027619"/>
                  <a:pt x="4010205" y="3106207"/>
                  <a:pt x="4010205" y="3198629"/>
                </a:cubicBezTo>
                <a:cubicBezTo>
                  <a:pt x="4010205" y="3289340"/>
                  <a:pt x="4027606" y="3366643"/>
                  <a:pt x="4062407" y="3430540"/>
                </a:cubicBezTo>
                <a:cubicBezTo>
                  <a:pt x="4097208" y="3494437"/>
                  <a:pt x="4146414" y="3543215"/>
                  <a:pt x="4210025" y="3576875"/>
                </a:cubicBezTo>
                <a:cubicBezTo>
                  <a:pt x="4273638" y="3610535"/>
                  <a:pt x="4347660" y="3627365"/>
                  <a:pt x="4432096" y="3627365"/>
                </a:cubicBezTo>
                <a:cubicBezTo>
                  <a:pt x="4517672" y="3627365"/>
                  <a:pt x="4592266" y="3610535"/>
                  <a:pt x="4655878" y="3576875"/>
                </a:cubicBezTo>
                <a:cubicBezTo>
                  <a:pt x="4719489" y="3543215"/>
                  <a:pt x="4768981" y="3494437"/>
                  <a:pt x="4804352" y="3430540"/>
                </a:cubicBezTo>
                <a:cubicBezTo>
                  <a:pt x="4839724" y="3366643"/>
                  <a:pt x="4857409" y="3289340"/>
                  <a:pt x="4857409" y="3198629"/>
                </a:cubicBezTo>
                <a:cubicBezTo>
                  <a:pt x="4857409" y="3106207"/>
                  <a:pt x="4839724" y="3027619"/>
                  <a:pt x="4804352" y="2962867"/>
                </a:cubicBezTo>
                <a:cubicBezTo>
                  <a:pt x="4768981" y="2898114"/>
                  <a:pt x="4719489" y="2848765"/>
                  <a:pt x="4655878" y="2814820"/>
                </a:cubicBezTo>
                <a:cubicBezTo>
                  <a:pt x="4592266" y="2780874"/>
                  <a:pt x="4517672" y="2763902"/>
                  <a:pt x="4432096" y="2763902"/>
                </a:cubicBezTo>
                <a:close/>
                <a:moveTo>
                  <a:pt x="8098960" y="2581625"/>
                </a:moveTo>
                <a:lnTo>
                  <a:pt x="8098960" y="2778450"/>
                </a:lnTo>
                <a:lnTo>
                  <a:pt x="7960327" y="2778450"/>
                </a:lnTo>
                <a:lnTo>
                  <a:pt x="7960327" y="2953025"/>
                </a:lnTo>
                <a:lnTo>
                  <a:pt x="8098960" y="2953025"/>
                </a:lnTo>
                <a:lnTo>
                  <a:pt x="8098960" y="3322714"/>
                </a:lnTo>
                <a:cubicBezTo>
                  <a:pt x="8098960" y="3391175"/>
                  <a:pt x="8108088" y="3446657"/>
                  <a:pt x="8126345" y="3489160"/>
                </a:cubicBezTo>
                <a:cubicBezTo>
                  <a:pt x="8144601" y="3531663"/>
                  <a:pt x="8176978" y="3563041"/>
                  <a:pt x="8223474" y="3583294"/>
                </a:cubicBezTo>
                <a:cubicBezTo>
                  <a:pt x="8269970" y="3603547"/>
                  <a:pt x="8335435" y="3613673"/>
                  <a:pt x="8419870" y="3613673"/>
                </a:cubicBezTo>
                <a:lnTo>
                  <a:pt x="8508014" y="3613673"/>
                </a:lnTo>
                <a:lnTo>
                  <a:pt x="8508014" y="3438242"/>
                </a:lnTo>
                <a:lnTo>
                  <a:pt x="8427572" y="3438242"/>
                </a:lnTo>
                <a:cubicBezTo>
                  <a:pt x="8384214" y="3438242"/>
                  <a:pt x="8356402" y="3427688"/>
                  <a:pt x="8344136" y="3406579"/>
                </a:cubicBezTo>
                <a:cubicBezTo>
                  <a:pt x="8331870" y="3385470"/>
                  <a:pt x="8325737" y="3352951"/>
                  <a:pt x="8325737" y="3309022"/>
                </a:cubicBezTo>
                <a:lnTo>
                  <a:pt x="8325737" y="2953025"/>
                </a:lnTo>
                <a:lnTo>
                  <a:pt x="8508014" y="2953025"/>
                </a:lnTo>
                <a:lnTo>
                  <a:pt x="8508014" y="2778450"/>
                </a:lnTo>
                <a:lnTo>
                  <a:pt x="8325737" y="2778450"/>
                </a:lnTo>
                <a:lnTo>
                  <a:pt x="8325737" y="2581625"/>
                </a:lnTo>
                <a:close/>
                <a:moveTo>
                  <a:pt x="2841161" y="2581625"/>
                </a:moveTo>
                <a:lnTo>
                  <a:pt x="2841161" y="2778450"/>
                </a:lnTo>
                <a:lnTo>
                  <a:pt x="2702527" y="2778450"/>
                </a:lnTo>
                <a:lnTo>
                  <a:pt x="2702527" y="2953025"/>
                </a:lnTo>
                <a:lnTo>
                  <a:pt x="2841161" y="2953025"/>
                </a:lnTo>
                <a:lnTo>
                  <a:pt x="2841161" y="3322714"/>
                </a:lnTo>
                <a:cubicBezTo>
                  <a:pt x="2841161" y="3391175"/>
                  <a:pt x="2850289" y="3446657"/>
                  <a:pt x="2868545" y="3489160"/>
                </a:cubicBezTo>
                <a:cubicBezTo>
                  <a:pt x="2886801" y="3531663"/>
                  <a:pt x="2919178" y="3563041"/>
                  <a:pt x="2965674" y="3583294"/>
                </a:cubicBezTo>
                <a:cubicBezTo>
                  <a:pt x="3012170" y="3603547"/>
                  <a:pt x="3077636" y="3613673"/>
                  <a:pt x="3162071" y="3613673"/>
                </a:cubicBezTo>
                <a:lnTo>
                  <a:pt x="3250215" y="3613673"/>
                </a:lnTo>
                <a:lnTo>
                  <a:pt x="3250215" y="3438242"/>
                </a:lnTo>
                <a:lnTo>
                  <a:pt x="3169773" y="3438242"/>
                </a:lnTo>
                <a:cubicBezTo>
                  <a:pt x="3126414" y="3438242"/>
                  <a:pt x="3098602" y="3427688"/>
                  <a:pt x="3086336" y="3406579"/>
                </a:cubicBezTo>
                <a:cubicBezTo>
                  <a:pt x="3074070" y="3385470"/>
                  <a:pt x="3067937" y="3352951"/>
                  <a:pt x="3067937" y="3309022"/>
                </a:cubicBezTo>
                <a:lnTo>
                  <a:pt x="3067937" y="2953025"/>
                </a:lnTo>
                <a:lnTo>
                  <a:pt x="3250215" y="2953025"/>
                </a:lnTo>
                <a:lnTo>
                  <a:pt x="3250215" y="2778450"/>
                </a:lnTo>
                <a:lnTo>
                  <a:pt x="3067937" y="2778450"/>
                </a:lnTo>
                <a:lnTo>
                  <a:pt x="3067937" y="2581625"/>
                </a:lnTo>
                <a:close/>
                <a:moveTo>
                  <a:pt x="5611075" y="2461818"/>
                </a:moveTo>
                <a:lnTo>
                  <a:pt x="5611075" y="2894834"/>
                </a:lnTo>
                <a:cubicBezTo>
                  <a:pt x="5586544" y="2856039"/>
                  <a:pt x="5553454" y="2824661"/>
                  <a:pt x="5511807" y="2800700"/>
                </a:cubicBezTo>
                <a:cubicBezTo>
                  <a:pt x="5470159" y="2776738"/>
                  <a:pt x="5420240" y="2764758"/>
                  <a:pt x="5362049" y="2764758"/>
                </a:cubicBezTo>
                <a:cubicBezTo>
                  <a:pt x="5295869" y="2764758"/>
                  <a:pt x="5236251" y="2780161"/>
                  <a:pt x="5183194" y="2810969"/>
                </a:cubicBezTo>
                <a:cubicBezTo>
                  <a:pt x="5130138" y="2841776"/>
                  <a:pt x="5088063" y="2888558"/>
                  <a:pt x="5056970" y="2951314"/>
                </a:cubicBezTo>
                <a:cubicBezTo>
                  <a:pt x="5025876" y="3014069"/>
                  <a:pt x="5010331" y="3093655"/>
                  <a:pt x="5010331" y="3190071"/>
                </a:cubicBezTo>
                <a:cubicBezTo>
                  <a:pt x="5010331" y="3289910"/>
                  <a:pt x="5024736" y="3372206"/>
                  <a:pt x="5053546" y="3436958"/>
                </a:cubicBezTo>
                <a:cubicBezTo>
                  <a:pt x="5082357" y="3501711"/>
                  <a:pt x="5121722" y="3549776"/>
                  <a:pt x="5171642" y="3581154"/>
                </a:cubicBezTo>
                <a:cubicBezTo>
                  <a:pt x="5221561" y="3612532"/>
                  <a:pt x="5277898" y="3628221"/>
                  <a:pt x="5340655" y="3628221"/>
                </a:cubicBezTo>
                <a:cubicBezTo>
                  <a:pt x="5403410" y="3628221"/>
                  <a:pt x="5456752" y="3616241"/>
                  <a:pt x="5500682" y="3592279"/>
                </a:cubicBezTo>
                <a:cubicBezTo>
                  <a:pt x="5544611" y="3568318"/>
                  <a:pt x="5581409" y="3535799"/>
                  <a:pt x="5611075" y="3494722"/>
                </a:cubicBezTo>
                <a:lnTo>
                  <a:pt x="5620488" y="3613673"/>
                </a:lnTo>
                <a:lnTo>
                  <a:pt x="5837852" y="3613673"/>
                </a:lnTo>
                <a:lnTo>
                  <a:pt x="5837852" y="2461818"/>
                </a:lnTo>
                <a:close/>
                <a:moveTo>
                  <a:pt x="1287953" y="2461818"/>
                </a:moveTo>
                <a:lnTo>
                  <a:pt x="1287953" y="3613673"/>
                </a:lnTo>
                <a:lnTo>
                  <a:pt x="1528422" y="3613673"/>
                </a:lnTo>
                <a:lnTo>
                  <a:pt x="1528422" y="2461818"/>
                </a:lnTo>
                <a:close/>
                <a:moveTo>
                  <a:pt x="8795960" y="2448126"/>
                </a:moveTo>
                <a:cubicBezTo>
                  <a:pt x="8754312" y="2448126"/>
                  <a:pt x="8722506" y="2458537"/>
                  <a:pt x="8700542" y="2479361"/>
                </a:cubicBezTo>
                <a:cubicBezTo>
                  <a:pt x="8678578" y="2500185"/>
                  <a:pt x="8667595" y="2526570"/>
                  <a:pt x="8667595" y="2558519"/>
                </a:cubicBezTo>
                <a:cubicBezTo>
                  <a:pt x="8667595" y="2589897"/>
                  <a:pt x="8678578" y="2616140"/>
                  <a:pt x="8700542" y="2637249"/>
                </a:cubicBezTo>
                <a:cubicBezTo>
                  <a:pt x="8722506" y="2658358"/>
                  <a:pt x="8754312" y="2668912"/>
                  <a:pt x="8795960" y="2668912"/>
                </a:cubicBezTo>
                <a:cubicBezTo>
                  <a:pt x="8837606" y="2668912"/>
                  <a:pt x="8869412" y="2658358"/>
                  <a:pt x="8891377" y="2637249"/>
                </a:cubicBezTo>
                <a:cubicBezTo>
                  <a:pt x="8913341" y="2616140"/>
                  <a:pt x="8924324" y="2589897"/>
                  <a:pt x="8924324" y="2558519"/>
                </a:cubicBezTo>
                <a:cubicBezTo>
                  <a:pt x="8924324" y="2526570"/>
                  <a:pt x="8913341" y="2500185"/>
                  <a:pt x="8891377" y="2479361"/>
                </a:cubicBezTo>
                <a:cubicBezTo>
                  <a:pt x="8869412" y="2458537"/>
                  <a:pt x="8837606" y="2448126"/>
                  <a:pt x="8795960" y="244812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CAD69-92F3-F572-B95B-B3EADD25332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9701" y="222734"/>
            <a:ext cx="1211736" cy="12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386C8-BF9B-2E06-1EAA-EA450CD8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CFAB1-4407-0800-38EE-5D44E8CE8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5E8062-E69F-44DF-528B-438191AF70FF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2E4075-1EBE-EEB5-00EA-D04969E03611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58266D27-4AB9-D4E8-E39D-DE57700A6A4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81AA0-AF1A-BDE9-B333-329FAF3A0A24}"/>
              </a:ext>
            </a:extLst>
          </p:cNvPr>
          <p:cNvSpPr txBox="1"/>
          <p:nvPr/>
        </p:nvSpPr>
        <p:spPr>
          <a:xfrm>
            <a:off x="1347053" y="2014645"/>
            <a:ext cx="8203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Goal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Present a method for fast convergence and low sample complexity in stochastic non-convex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Key Idea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Combines the speed of quasi-Newton methods with clipping techniques for non-uniformly smooth functions. 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F1917A2-93CD-BDFA-B6B8-3A94D382531E}"/>
              </a:ext>
            </a:extLst>
          </p:cNvPr>
          <p:cNvSpPr/>
          <p:nvPr/>
        </p:nvSpPr>
        <p:spPr>
          <a:xfrm>
            <a:off x="157204" y="-1541540"/>
            <a:ext cx="5744643" cy="34638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557677" y="4588923"/>
                </a:moveTo>
                <a:cubicBezTo>
                  <a:pt x="6581415" y="4588923"/>
                  <a:pt x="6600037" y="4594517"/>
                  <a:pt x="6613544" y="4605704"/>
                </a:cubicBezTo>
                <a:cubicBezTo>
                  <a:pt x="6627050" y="4616891"/>
                  <a:pt x="6636599" y="4631898"/>
                  <a:pt x="6642193" y="4650724"/>
                </a:cubicBezTo>
                <a:cubicBezTo>
                  <a:pt x="6647787" y="4669551"/>
                  <a:pt x="6650583" y="4690424"/>
                  <a:pt x="6650583" y="4713344"/>
                </a:cubicBezTo>
                <a:cubicBezTo>
                  <a:pt x="6650583" y="4735717"/>
                  <a:pt x="6647787" y="4756181"/>
                  <a:pt x="6642193" y="4774735"/>
                </a:cubicBezTo>
                <a:cubicBezTo>
                  <a:pt x="6636599" y="4793289"/>
                  <a:pt x="6627050" y="4808091"/>
                  <a:pt x="6613544" y="4819142"/>
                </a:cubicBezTo>
                <a:cubicBezTo>
                  <a:pt x="6600037" y="4830192"/>
                  <a:pt x="6581415" y="4835718"/>
                  <a:pt x="6557677" y="4835718"/>
                </a:cubicBezTo>
                <a:cubicBezTo>
                  <a:pt x="6534485" y="4835718"/>
                  <a:pt x="6516272" y="4830192"/>
                  <a:pt x="6503039" y="4819142"/>
                </a:cubicBezTo>
                <a:cubicBezTo>
                  <a:pt x="6489806" y="4808091"/>
                  <a:pt x="6480460" y="4793289"/>
                  <a:pt x="6475003" y="4774735"/>
                </a:cubicBezTo>
                <a:cubicBezTo>
                  <a:pt x="6469546" y="4756181"/>
                  <a:pt x="6466818" y="4735717"/>
                  <a:pt x="6466818" y="4713344"/>
                </a:cubicBezTo>
                <a:cubicBezTo>
                  <a:pt x="6466818" y="4690424"/>
                  <a:pt x="6469546" y="4669551"/>
                  <a:pt x="6475003" y="4650724"/>
                </a:cubicBezTo>
                <a:cubicBezTo>
                  <a:pt x="6480460" y="4631898"/>
                  <a:pt x="6489806" y="4616891"/>
                  <a:pt x="6503039" y="4605704"/>
                </a:cubicBezTo>
                <a:cubicBezTo>
                  <a:pt x="6516272" y="4594517"/>
                  <a:pt x="6534485" y="4588923"/>
                  <a:pt x="6557677" y="4588923"/>
                </a:cubicBezTo>
                <a:close/>
                <a:moveTo>
                  <a:pt x="7027379" y="4588105"/>
                </a:moveTo>
                <a:cubicBezTo>
                  <a:pt x="7049753" y="4588105"/>
                  <a:pt x="7068579" y="4594790"/>
                  <a:pt x="7083859" y="4608159"/>
                </a:cubicBezTo>
                <a:cubicBezTo>
                  <a:pt x="7099139" y="4621529"/>
                  <a:pt x="7111008" y="4637218"/>
                  <a:pt x="7119466" y="4655226"/>
                </a:cubicBezTo>
                <a:lnTo>
                  <a:pt x="7119466" y="4771870"/>
                </a:lnTo>
                <a:cubicBezTo>
                  <a:pt x="7110735" y="4789060"/>
                  <a:pt x="7098047" y="4804067"/>
                  <a:pt x="7081404" y="4816891"/>
                </a:cubicBezTo>
                <a:cubicBezTo>
                  <a:pt x="7064760" y="4829715"/>
                  <a:pt x="7044978" y="4836127"/>
                  <a:pt x="7022058" y="4836127"/>
                </a:cubicBezTo>
                <a:cubicBezTo>
                  <a:pt x="6997502" y="4836127"/>
                  <a:pt x="6978198" y="4825759"/>
                  <a:pt x="6964145" y="4805022"/>
                </a:cubicBezTo>
                <a:cubicBezTo>
                  <a:pt x="6950093" y="4784285"/>
                  <a:pt x="6943068" y="4752362"/>
                  <a:pt x="6943068" y="4709251"/>
                </a:cubicBezTo>
                <a:cubicBezTo>
                  <a:pt x="6943068" y="4669960"/>
                  <a:pt x="6950435" y="4639947"/>
                  <a:pt x="6965169" y="4619210"/>
                </a:cubicBezTo>
                <a:cubicBezTo>
                  <a:pt x="6979903" y="4598473"/>
                  <a:pt x="7000639" y="4588105"/>
                  <a:pt x="7027379" y="4588105"/>
                </a:cubicBezTo>
                <a:close/>
                <a:moveTo>
                  <a:pt x="5305810" y="4581556"/>
                </a:moveTo>
                <a:cubicBezTo>
                  <a:pt x="5330366" y="4581556"/>
                  <a:pt x="5350489" y="4588446"/>
                  <a:pt x="5366179" y="4602225"/>
                </a:cubicBezTo>
                <a:cubicBezTo>
                  <a:pt x="5381867" y="4616004"/>
                  <a:pt x="5390121" y="4636809"/>
                  <a:pt x="5390939" y="4664640"/>
                </a:cubicBezTo>
                <a:lnTo>
                  <a:pt x="5217815" y="4664640"/>
                </a:lnTo>
                <a:cubicBezTo>
                  <a:pt x="5219452" y="4637627"/>
                  <a:pt x="5228252" y="4617027"/>
                  <a:pt x="5244213" y="4602839"/>
                </a:cubicBezTo>
                <a:cubicBezTo>
                  <a:pt x="5260175" y="4588650"/>
                  <a:pt x="5280707" y="4581556"/>
                  <a:pt x="5305810" y="4581556"/>
                </a:cubicBezTo>
                <a:close/>
                <a:moveTo>
                  <a:pt x="5305810" y="4506249"/>
                </a:moveTo>
                <a:cubicBezTo>
                  <a:pt x="5262972" y="4506249"/>
                  <a:pt x="5226887" y="4514503"/>
                  <a:pt x="5197556" y="4531011"/>
                </a:cubicBezTo>
                <a:cubicBezTo>
                  <a:pt x="5168224" y="4547518"/>
                  <a:pt x="5145987" y="4571052"/>
                  <a:pt x="5130844" y="4601611"/>
                </a:cubicBezTo>
                <a:cubicBezTo>
                  <a:pt x="5115700" y="4632170"/>
                  <a:pt x="5108129" y="4668596"/>
                  <a:pt x="5108129" y="4710888"/>
                </a:cubicBezTo>
                <a:cubicBezTo>
                  <a:pt x="5108129" y="4754544"/>
                  <a:pt x="5115905" y="4791925"/>
                  <a:pt x="5131457" y="4823030"/>
                </a:cubicBezTo>
                <a:cubicBezTo>
                  <a:pt x="5147010" y="4854135"/>
                  <a:pt x="5169930" y="4877941"/>
                  <a:pt x="5200216" y="4894449"/>
                </a:cubicBezTo>
                <a:cubicBezTo>
                  <a:pt x="5230503" y="4910956"/>
                  <a:pt x="5267883" y="4919210"/>
                  <a:pt x="5312358" y="4919210"/>
                </a:cubicBezTo>
                <a:cubicBezTo>
                  <a:pt x="5348647" y="4919210"/>
                  <a:pt x="5380366" y="4914094"/>
                  <a:pt x="5407515" y="4903862"/>
                </a:cubicBezTo>
                <a:cubicBezTo>
                  <a:pt x="5434664" y="4893630"/>
                  <a:pt x="5456083" y="4878146"/>
                  <a:pt x="5471772" y="4857409"/>
                </a:cubicBezTo>
                <a:cubicBezTo>
                  <a:pt x="5487461" y="4836673"/>
                  <a:pt x="5495987" y="4810752"/>
                  <a:pt x="5497352" y="4779647"/>
                </a:cubicBezTo>
                <a:lnTo>
                  <a:pt x="5390530" y="4779647"/>
                </a:lnTo>
                <a:cubicBezTo>
                  <a:pt x="5390257" y="4799838"/>
                  <a:pt x="5383027" y="4815049"/>
                  <a:pt x="5368839" y="4825281"/>
                </a:cubicBezTo>
                <a:cubicBezTo>
                  <a:pt x="5354651" y="4835513"/>
                  <a:pt x="5335823" y="4840629"/>
                  <a:pt x="5312358" y="4840629"/>
                </a:cubicBezTo>
                <a:cubicBezTo>
                  <a:pt x="5289711" y="4840629"/>
                  <a:pt x="5271430" y="4835649"/>
                  <a:pt x="5257515" y="4825690"/>
                </a:cubicBezTo>
                <a:cubicBezTo>
                  <a:pt x="5243600" y="4815731"/>
                  <a:pt x="5233436" y="4802566"/>
                  <a:pt x="5227024" y="4786195"/>
                </a:cubicBezTo>
                <a:cubicBezTo>
                  <a:pt x="5220612" y="4769824"/>
                  <a:pt x="5217133" y="4752225"/>
                  <a:pt x="5216587" y="4733398"/>
                </a:cubicBezTo>
                <a:lnTo>
                  <a:pt x="5496943" y="4733398"/>
                </a:lnTo>
                <a:cubicBezTo>
                  <a:pt x="5497488" y="4730397"/>
                  <a:pt x="5497897" y="4726099"/>
                  <a:pt x="5498170" y="4720506"/>
                </a:cubicBezTo>
                <a:cubicBezTo>
                  <a:pt x="5498444" y="4714913"/>
                  <a:pt x="5498579" y="4710479"/>
                  <a:pt x="5498579" y="4707205"/>
                </a:cubicBezTo>
                <a:cubicBezTo>
                  <a:pt x="5498579" y="4642812"/>
                  <a:pt x="5481321" y="4593221"/>
                  <a:pt x="5446806" y="4558432"/>
                </a:cubicBezTo>
                <a:cubicBezTo>
                  <a:pt x="5412290" y="4523644"/>
                  <a:pt x="5365291" y="4506249"/>
                  <a:pt x="5305810" y="4506249"/>
                </a:cubicBezTo>
                <a:close/>
                <a:moveTo>
                  <a:pt x="6557677" y="4505431"/>
                </a:moveTo>
                <a:cubicBezTo>
                  <a:pt x="6517295" y="4505431"/>
                  <a:pt x="6481893" y="4513548"/>
                  <a:pt x="6451470" y="4529783"/>
                </a:cubicBezTo>
                <a:cubicBezTo>
                  <a:pt x="6421047" y="4546017"/>
                  <a:pt x="6397514" y="4569619"/>
                  <a:pt x="6380869" y="4600588"/>
                </a:cubicBezTo>
                <a:cubicBezTo>
                  <a:pt x="6364225" y="4631556"/>
                  <a:pt x="6355904" y="4669142"/>
                  <a:pt x="6355904" y="4713344"/>
                </a:cubicBezTo>
                <a:cubicBezTo>
                  <a:pt x="6355904" y="4756727"/>
                  <a:pt x="6364225" y="4793698"/>
                  <a:pt x="6380869" y="4824258"/>
                </a:cubicBezTo>
                <a:cubicBezTo>
                  <a:pt x="6397514" y="4854817"/>
                  <a:pt x="6421047" y="4878146"/>
                  <a:pt x="6451470" y="4894244"/>
                </a:cubicBezTo>
                <a:cubicBezTo>
                  <a:pt x="6481893" y="4910342"/>
                  <a:pt x="6517295" y="4918392"/>
                  <a:pt x="6557677" y="4918392"/>
                </a:cubicBezTo>
                <a:cubicBezTo>
                  <a:pt x="6598605" y="4918392"/>
                  <a:pt x="6634280" y="4910342"/>
                  <a:pt x="6664703" y="4894244"/>
                </a:cubicBezTo>
                <a:cubicBezTo>
                  <a:pt x="6695126" y="4878146"/>
                  <a:pt x="6718796" y="4854817"/>
                  <a:pt x="6735713" y="4824258"/>
                </a:cubicBezTo>
                <a:cubicBezTo>
                  <a:pt x="6752630" y="4793698"/>
                  <a:pt x="6761088" y="4756727"/>
                  <a:pt x="6761088" y="4713344"/>
                </a:cubicBezTo>
                <a:cubicBezTo>
                  <a:pt x="6761088" y="4669142"/>
                  <a:pt x="6752630" y="4631556"/>
                  <a:pt x="6735713" y="4600588"/>
                </a:cubicBezTo>
                <a:cubicBezTo>
                  <a:pt x="6718796" y="4569619"/>
                  <a:pt x="6695126" y="4546017"/>
                  <a:pt x="6664703" y="4529783"/>
                </a:cubicBezTo>
                <a:cubicBezTo>
                  <a:pt x="6634280" y="4513548"/>
                  <a:pt x="6598605" y="4505431"/>
                  <a:pt x="6557677" y="4505431"/>
                </a:cubicBezTo>
                <a:close/>
                <a:moveTo>
                  <a:pt x="5612507" y="4418255"/>
                </a:moveTo>
                <a:lnTo>
                  <a:pt x="5612507" y="4512389"/>
                </a:lnTo>
                <a:lnTo>
                  <a:pt x="5546204" y="4512389"/>
                </a:lnTo>
                <a:lnTo>
                  <a:pt x="5546204" y="4595881"/>
                </a:lnTo>
                <a:lnTo>
                  <a:pt x="5612507" y="4595881"/>
                </a:lnTo>
                <a:lnTo>
                  <a:pt x="5612507" y="4772689"/>
                </a:lnTo>
                <a:cubicBezTo>
                  <a:pt x="5612507" y="4805431"/>
                  <a:pt x="5616873" y="4831966"/>
                  <a:pt x="5625604" y="4852293"/>
                </a:cubicBezTo>
                <a:cubicBezTo>
                  <a:pt x="5634335" y="4872621"/>
                  <a:pt x="5649820" y="4887628"/>
                  <a:pt x="5672057" y="4897314"/>
                </a:cubicBezTo>
                <a:cubicBezTo>
                  <a:pt x="5694294" y="4907000"/>
                  <a:pt x="5725604" y="4911843"/>
                  <a:pt x="5765986" y="4911843"/>
                </a:cubicBezTo>
                <a:lnTo>
                  <a:pt x="5808142" y="4911843"/>
                </a:lnTo>
                <a:lnTo>
                  <a:pt x="5808142" y="4827941"/>
                </a:lnTo>
                <a:lnTo>
                  <a:pt x="5769670" y="4827941"/>
                </a:lnTo>
                <a:cubicBezTo>
                  <a:pt x="5748933" y="4827941"/>
                  <a:pt x="5735631" y="4822894"/>
                  <a:pt x="5729766" y="4812798"/>
                </a:cubicBezTo>
                <a:cubicBezTo>
                  <a:pt x="5723899" y="4802702"/>
                  <a:pt x="5720966" y="4787150"/>
                  <a:pt x="5720966" y="4766140"/>
                </a:cubicBezTo>
                <a:lnTo>
                  <a:pt x="5720966" y="4595881"/>
                </a:lnTo>
                <a:lnTo>
                  <a:pt x="5808142" y="4595881"/>
                </a:lnTo>
                <a:lnTo>
                  <a:pt x="5808142" y="4512389"/>
                </a:lnTo>
                <a:lnTo>
                  <a:pt x="5720966" y="4512389"/>
                </a:lnTo>
                <a:lnTo>
                  <a:pt x="5720966" y="4418255"/>
                </a:lnTo>
                <a:close/>
                <a:moveTo>
                  <a:pt x="7119466" y="4360956"/>
                </a:moveTo>
                <a:lnTo>
                  <a:pt x="7119466" y="4568050"/>
                </a:lnTo>
                <a:cubicBezTo>
                  <a:pt x="7107734" y="4549496"/>
                  <a:pt x="7091908" y="4534490"/>
                  <a:pt x="7071990" y="4523030"/>
                </a:cubicBezTo>
                <a:cubicBezTo>
                  <a:pt x="7052072" y="4511570"/>
                  <a:pt x="7028198" y="4505840"/>
                  <a:pt x="7000367" y="4505840"/>
                </a:cubicBezTo>
                <a:cubicBezTo>
                  <a:pt x="6968716" y="4505840"/>
                  <a:pt x="6940203" y="4513207"/>
                  <a:pt x="6914828" y="4527941"/>
                </a:cubicBezTo>
                <a:cubicBezTo>
                  <a:pt x="6889452" y="4542675"/>
                  <a:pt x="6869330" y="4565049"/>
                  <a:pt x="6854459" y="4595063"/>
                </a:cubicBezTo>
                <a:cubicBezTo>
                  <a:pt x="6839589" y="4625076"/>
                  <a:pt x="6832154" y="4663139"/>
                  <a:pt x="6832154" y="4709251"/>
                </a:cubicBezTo>
                <a:cubicBezTo>
                  <a:pt x="6832154" y="4757000"/>
                  <a:pt x="6839043" y="4796359"/>
                  <a:pt x="6852822" y="4827327"/>
                </a:cubicBezTo>
                <a:cubicBezTo>
                  <a:pt x="6866601" y="4858296"/>
                  <a:pt x="6885428" y="4881284"/>
                  <a:pt x="6909302" y="4896291"/>
                </a:cubicBezTo>
                <a:cubicBezTo>
                  <a:pt x="6933177" y="4911297"/>
                  <a:pt x="6960121" y="4918801"/>
                  <a:pt x="6990135" y="4918801"/>
                </a:cubicBezTo>
                <a:cubicBezTo>
                  <a:pt x="7020148" y="4918801"/>
                  <a:pt x="7045660" y="4913071"/>
                  <a:pt x="7066670" y="4901611"/>
                </a:cubicBezTo>
                <a:cubicBezTo>
                  <a:pt x="7087679" y="4890152"/>
                  <a:pt x="7105278" y="4874599"/>
                  <a:pt x="7119466" y="4854954"/>
                </a:cubicBezTo>
                <a:lnTo>
                  <a:pt x="7123968" y="4911843"/>
                </a:lnTo>
                <a:lnTo>
                  <a:pt x="7227925" y="4911843"/>
                </a:lnTo>
                <a:lnTo>
                  <a:pt x="7227925" y="4360956"/>
                </a:lnTo>
                <a:close/>
                <a:moveTo>
                  <a:pt x="5890592" y="4360956"/>
                </a:moveTo>
                <a:lnTo>
                  <a:pt x="5890592" y="4911843"/>
                </a:lnTo>
                <a:lnTo>
                  <a:pt x="5999051" y="4911843"/>
                </a:lnTo>
                <a:lnTo>
                  <a:pt x="5999051" y="4645404"/>
                </a:lnTo>
                <a:cubicBezTo>
                  <a:pt x="6010511" y="4630942"/>
                  <a:pt x="6023949" y="4618664"/>
                  <a:pt x="6039365" y="4608569"/>
                </a:cubicBezTo>
                <a:cubicBezTo>
                  <a:pt x="6054781" y="4598473"/>
                  <a:pt x="6073267" y="4593425"/>
                  <a:pt x="6094822" y="4593425"/>
                </a:cubicBezTo>
                <a:cubicBezTo>
                  <a:pt x="6109283" y="4593425"/>
                  <a:pt x="6120879" y="4596427"/>
                  <a:pt x="6129610" y="4602430"/>
                </a:cubicBezTo>
                <a:cubicBezTo>
                  <a:pt x="6138342" y="4608432"/>
                  <a:pt x="6144686" y="4616891"/>
                  <a:pt x="6148642" y="4627805"/>
                </a:cubicBezTo>
                <a:cubicBezTo>
                  <a:pt x="6152598" y="4638719"/>
                  <a:pt x="6154576" y="4651270"/>
                  <a:pt x="6154576" y="4665458"/>
                </a:cubicBezTo>
                <a:lnTo>
                  <a:pt x="6154576" y="4911843"/>
                </a:lnTo>
                <a:lnTo>
                  <a:pt x="6263035" y="4911843"/>
                </a:lnTo>
                <a:lnTo>
                  <a:pt x="6263035" y="4651952"/>
                </a:lnTo>
                <a:cubicBezTo>
                  <a:pt x="6263035" y="4603930"/>
                  <a:pt x="6251916" y="4567709"/>
                  <a:pt x="6229679" y="4543289"/>
                </a:cubicBezTo>
                <a:cubicBezTo>
                  <a:pt x="6207441" y="4518869"/>
                  <a:pt x="6175586" y="4506659"/>
                  <a:pt x="6134112" y="4506659"/>
                </a:cubicBezTo>
                <a:cubicBezTo>
                  <a:pt x="6099733" y="4506659"/>
                  <a:pt x="6071630" y="4513275"/>
                  <a:pt x="6049801" y="4526509"/>
                </a:cubicBezTo>
                <a:cubicBezTo>
                  <a:pt x="6027974" y="4539742"/>
                  <a:pt x="6010374" y="4554953"/>
                  <a:pt x="5997005" y="4572143"/>
                </a:cubicBezTo>
                <a:lnTo>
                  <a:pt x="5997005" y="4360956"/>
                </a:lnTo>
                <a:close/>
                <a:moveTo>
                  <a:pt x="4450569" y="4360956"/>
                </a:moveTo>
                <a:lnTo>
                  <a:pt x="4450569" y="4911843"/>
                </a:lnTo>
                <a:lnTo>
                  <a:pt x="4560664" y="4911843"/>
                </a:lnTo>
                <a:lnTo>
                  <a:pt x="4560664" y="4510630"/>
                </a:lnTo>
                <a:lnTo>
                  <a:pt x="4693270" y="4735854"/>
                </a:lnTo>
                <a:lnTo>
                  <a:pt x="4764075" y="4735854"/>
                </a:lnTo>
                <a:lnTo>
                  <a:pt x="4893816" y="4509987"/>
                </a:lnTo>
                <a:lnTo>
                  <a:pt x="4893816" y="4911843"/>
                </a:lnTo>
                <a:lnTo>
                  <a:pt x="5007186" y="4911843"/>
                </a:lnTo>
                <a:lnTo>
                  <a:pt x="5007186" y="4360956"/>
                </a:lnTo>
                <a:lnTo>
                  <a:pt x="4879901" y="4360956"/>
                </a:lnTo>
                <a:lnTo>
                  <a:pt x="4732397" y="4615542"/>
                </a:lnTo>
                <a:lnTo>
                  <a:pt x="4582765" y="4360956"/>
                </a:lnTo>
                <a:close/>
                <a:moveTo>
                  <a:pt x="5213908" y="3578864"/>
                </a:moveTo>
                <a:cubicBezTo>
                  <a:pt x="5237374" y="3578864"/>
                  <a:pt x="5255859" y="3589096"/>
                  <a:pt x="5269365" y="3609560"/>
                </a:cubicBezTo>
                <a:cubicBezTo>
                  <a:pt x="5282871" y="3630024"/>
                  <a:pt x="5289625" y="3661402"/>
                  <a:pt x="5289625" y="3703694"/>
                </a:cubicBezTo>
                <a:cubicBezTo>
                  <a:pt x="5289625" y="3743530"/>
                  <a:pt x="5282394" y="3773953"/>
                  <a:pt x="5267933" y="3794963"/>
                </a:cubicBezTo>
                <a:cubicBezTo>
                  <a:pt x="5253472" y="3815972"/>
                  <a:pt x="5232599" y="3826477"/>
                  <a:pt x="5205314" y="3826477"/>
                </a:cubicBezTo>
                <a:cubicBezTo>
                  <a:pt x="5184031" y="3826477"/>
                  <a:pt x="5165545" y="3820201"/>
                  <a:pt x="5149857" y="3807650"/>
                </a:cubicBezTo>
                <a:cubicBezTo>
                  <a:pt x="5134168" y="3795099"/>
                  <a:pt x="5121957" y="3780092"/>
                  <a:pt x="5113226" y="3762630"/>
                </a:cubicBezTo>
                <a:lnTo>
                  <a:pt x="5113226" y="3644758"/>
                </a:lnTo>
                <a:cubicBezTo>
                  <a:pt x="5120866" y="3628387"/>
                  <a:pt x="5133417" y="3613312"/>
                  <a:pt x="5150880" y="3599533"/>
                </a:cubicBezTo>
                <a:cubicBezTo>
                  <a:pt x="5168342" y="3585754"/>
                  <a:pt x="5189352" y="3578864"/>
                  <a:pt x="5213908" y="3578864"/>
                </a:cubicBezTo>
                <a:close/>
                <a:moveTo>
                  <a:pt x="4718608" y="3578864"/>
                </a:moveTo>
                <a:cubicBezTo>
                  <a:pt x="4742074" y="3578864"/>
                  <a:pt x="4760559" y="3589096"/>
                  <a:pt x="4774065" y="3609560"/>
                </a:cubicBezTo>
                <a:cubicBezTo>
                  <a:pt x="4787572" y="3630024"/>
                  <a:pt x="4794325" y="3661402"/>
                  <a:pt x="4794325" y="3703694"/>
                </a:cubicBezTo>
                <a:cubicBezTo>
                  <a:pt x="4794325" y="3743530"/>
                  <a:pt x="4787094" y="3773953"/>
                  <a:pt x="4772633" y="3794963"/>
                </a:cubicBezTo>
                <a:cubicBezTo>
                  <a:pt x="4758172" y="3815972"/>
                  <a:pt x="4737299" y="3826477"/>
                  <a:pt x="4710014" y="3826477"/>
                </a:cubicBezTo>
                <a:cubicBezTo>
                  <a:pt x="4688731" y="3826477"/>
                  <a:pt x="4670245" y="3820201"/>
                  <a:pt x="4654557" y="3807650"/>
                </a:cubicBezTo>
                <a:cubicBezTo>
                  <a:pt x="4638868" y="3795099"/>
                  <a:pt x="4626657" y="3780092"/>
                  <a:pt x="4617926" y="3762630"/>
                </a:cubicBezTo>
                <a:lnTo>
                  <a:pt x="4617926" y="3644758"/>
                </a:lnTo>
                <a:cubicBezTo>
                  <a:pt x="4625566" y="3628387"/>
                  <a:pt x="4638117" y="3613312"/>
                  <a:pt x="4655580" y="3599533"/>
                </a:cubicBezTo>
                <a:cubicBezTo>
                  <a:pt x="4673042" y="3585754"/>
                  <a:pt x="4694052" y="3578864"/>
                  <a:pt x="4718608" y="3578864"/>
                </a:cubicBezTo>
                <a:close/>
                <a:moveTo>
                  <a:pt x="6141554" y="3578455"/>
                </a:moveTo>
                <a:cubicBezTo>
                  <a:pt x="6163928" y="3578455"/>
                  <a:pt x="6182755" y="3585140"/>
                  <a:pt x="6198034" y="3598509"/>
                </a:cubicBezTo>
                <a:cubicBezTo>
                  <a:pt x="6213314" y="3611879"/>
                  <a:pt x="6225183" y="3627568"/>
                  <a:pt x="6233641" y="3645576"/>
                </a:cubicBezTo>
                <a:lnTo>
                  <a:pt x="6233641" y="3762220"/>
                </a:lnTo>
                <a:cubicBezTo>
                  <a:pt x="6224910" y="3779410"/>
                  <a:pt x="6212222" y="3794417"/>
                  <a:pt x="6195578" y="3807241"/>
                </a:cubicBezTo>
                <a:cubicBezTo>
                  <a:pt x="6178934" y="3820065"/>
                  <a:pt x="6159153" y="3826477"/>
                  <a:pt x="6136233" y="3826477"/>
                </a:cubicBezTo>
                <a:cubicBezTo>
                  <a:pt x="6111677" y="3826477"/>
                  <a:pt x="6092372" y="3816108"/>
                  <a:pt x="6078320" y="3795372"/>
                </a:cubicBezTo>
                <a:cubicBezTo>
                  <a:pt x="6064269" y="3774635"/>
                  <a:pt x="6057243" y="3742711"/>
                  <a:pt x="6057243" y="3699601"/>
                </a:cubicBezTo>
                <a:cubicBezTo>
                  <a:pt x="6057243" y="3660310"/>
                  <a:pt x="6064610" y="3630297"/>
                  <a:pt x="6079344" y="3609560"/>
                </a:cubicBezTo>
                <a:cubicBezTo>
                  <a:pt x="6094078" y="3588823"/>
                  <a:pt x="6114814" y="3578455"/>
                  <a:pt x="6141554" y="3578455"/>
                </a:cubicBezTo>
                <a:close/>
                <a:moveTo>
                  <a:pt x="5677285" y="3571906"/>
                </a:moveTo>
                <a:cubicBezTo>
                  <a:pt x="5701841" y="3571906"/>
                  <a:pt x="5721964" y="3578796"/>
                  <a:pt x="5737653" y="3592575"/>
                </a:cubicBezTo>
                <a:cubicBezTo>
                  <a:pt x="5753342" y="3606354"/>
                  <a:pt x="5761596" y="3627159"/>
                  <a:pt x="5762415" y="3654990"/>
                </a:cubicBezTo>
                <a:lnTo>
                  <a:pt x="5589290" y="3654990"/>
                </a:lnTo>
                <a:cubicBezTo>
                  <a:pt x="5590928" y="3627977"/>
                  <a:pt x="5599727" y="3607377"/>
                  <a:pt x="5615689" y="3593189"/>
                </a:cubicBezTo>
                <a:cubicBezTo>
                  <a:pt x="5631651" y="3579000"/>
                  <a:pt x="5652183" y="3571906"/>
                  <a:pt x="5677285" y="3571906"/>
                </a:cubicBezTo>
                <a:close/>
                <a:moveTo>
                  <a:pt x="4280868" y="3502738"/>
                </a:moveTo>
                <a:lnTo>
                  <a:pt x="4280868" y="3902193"/>
                </a:lnTo>
                <a:lnTo>
                  <a:pt x="4389326" y="3902193"/>
                </a:lnTo>
                <a:lnTo>
                  <a:pt x="4389326" y="3502738"/>
                </a:lnTo>
                <a:close/>
                <a:moveTo>
                  <a:pt x="5677285" y="3496599"/>
                </a:moveTo>
                <a:cubicBezTo>
                  <a:pt x="5634447" y="3496599"/>
                  <a:pt x="5598362" y="3504853"/>
                  <a:pt x="5569031" y="3521361"/>
                </a:cubicBezTo>
                <a:cubicBezTo>
                  <a:pt x="5539699" y="3537868"/>
                  <a:pt x="5517462" y="3561402"/>
                  <a:pt x="5502318" y="3591961"/>
                </a:cubicBezTo>
                <a:cubicBezTo>
                  <a:pt x="5487175" y="3622520"/>
                  <a:pt x="5479604" y="3658946"/>
                  <a:pt x="5479604" y="3701238"/>
                </a:cubicBezTo>
                <a:cubicBezTo>
                  <a:pt x="5479604" y="3744894"/>
                  <a:pt x="5487380" y="3782275"/>
                  <a:pt x="5502932" y="3813380"/>
                </a:cubicBezTo>
                <a:cubicBezTo>
                  <a:pt x="5518485" y="3844485"/>
                  <a:pt x="5541404" y="3868291"/>
                  <a:pt x="5571691" y="3884799"/>
                </a:cubicBezTo>
                <a:cubicBezTo>
                  <a:pt x="5601977" y="3901306"/>
                  <a:pt x="5639358" y="3909560"/>
                  <a:pt x="5683833" y="3909560"/>
                </a:cubicBezTo>
                <a:cubicBezTo>
                  <a:pt x="5720122" y="3909560"/>
                  <a:pt x="5751841" y="3904444"/>
                  <a:pt x="5778990" y="3894212"/>
                </a:cubicBezTo>
                <a:cubicBezTo>
                  <a:pt x="5806139" y="3883980"/>
                  <a:pt x="5827558" y="3868496"/>
                  <a:pt x="5843246" y="3847759"/>
                </a:cubicBezTo>
                <a:cubicBezTo>
                  <a:pt x="5858936" y="3827023"/>
                  <a:pt x="5867462" y="3801102"/>
                  <a:pt x="5868826" y="3769997"/>
                </a:cubicBezTo>
                <a:lnTo>
                  <a:pt x="5762005" y="3769997"/>
                </a:lnTo>
                <a:cubicBezTo>
                  <a:pt x="5761732" y="3790188"/>
                  <a:pt x="5754502" y="3805399"/>
                  <a:pt x="5740314" y="3815631"/>
                </a:cubicBezTo>
                <a:cubicBezTo>
                  <a:pt x="5726125" y="3825863"/>
                  <a:pt x="5707299" y="3830979"/>
                  <a:pt x="5683833" y="3830979"/>
                </a:cubicBezTo>
                <a:cubicBezTo>
                  <a:pt x="5661186" y="3830979"/>
                  <a:pt x="5642905" y="3825999"/>
                  <a:pt x="5628990" y="3816040"/>
                </a:cubicBezTo>
                <a:cubicBezTo>
                  <a:pt x="5615074" y="3806081"/>
                  <a:pt x="5604911" y="3792916"/>
                  <a:pt x="5598499" y="3776545"/>
                </a:cubicBezTo>
                <a:cubicBezTo>
                  <a:pt x="5592088" y="3760174"/>
                  <a:pt x="5588608" y="3742575"/>
                  <a:pt x="5588063" y="3723748"/>
                </a:cubicBezTo>
                <a:lnTo>
                  <a:pt x="5868417" y="3723748"/>
                </a:lnTo>
                <a:cubicBezTo>
                  <a:pt x="5868963" y="3720747"/>
                  <a:pt x="5869372" y="3716449"/>
                  <a:pt x="5869645" y="3710856"/>
                </a:cubicBezTo>
                <a:cubicBezTo>
                  <a:pt x="5869918" y="3705263"/>
                  <a:pt x="5870054" y="3700829"/>
                  <a:pt x="5870054" y="3697555"/>
                </a:cubicBezTo>
                <a:cubicBezTo>
                  <a:pt x="5870054" y="3633162"/>
                  <a:pt x="5852796" y="3583571"/>
                  <a:pt x="5818281" y="3548782"/>
                </a:cubicBezTo>
                <a:cubicBezTo>
                  <a:pt x="5783765" y="3513994"/>
                  <a:pt x="5736766" y="3496599"/>
                  <a:pt x="5677285" y="3496599"/>
                </a:cubicBezTo>
                <a:close/>
                <a:moveTo>
                  <a:pt x="5240102" y="3496599"/>
                </a:moveTo>
                <a:cubicBezTo>
                  <a:pt x="5211726" y="3496599"/>
                  <a:pt x="5187169" y="3502397"/>
                  <a:pt x="5166432" y="3513994"/>
                </a:cubicBezTo>
                <a:cubicBezTo>
                  <a:pt x="5145695" y="3525590"/>
                  <a:pt x="5127961" y="3542165"/>
                  <a:pt x="5113226" y="3563721"/>
                </a:cubicBezTo>
                <a:lnTo>
                  <a:pt x="5107087" y="3502738"/>
                </a:lnTo>
                <a:lnTo>
                  <a:pt x="5004768" y="3502738"/>
                </a:lnTo>
                <a:lnTo>
                  <a:pt x="5004768" y="4048714"/>
                </a:lnTo>
                <a:lnTo>
                  <a:pt x="5113226" y="4048714"/>
                </a:lnTo>
                <a:lnTo>
                  <a:pt x="5113226" y="3847759"/>
                </a:lnTo>
                <a:cubicBezTo>
                  <a:pt x="5126050" y="3867405"/>
                  <a:pt x="5142626" y="3882684"/>
                  <a:pt x="5162953" y="3893598"/>
                </a:cubicBezTo>
                <a:cubicBezTo>
                  <a:pt x="5183281" y="3904512"/>
                  <a:pt x="5206405" y="3909833"/>
                  <a:pt x="5232326" y="3909560"/>
                </a:cubicBezTo>
                <a:cubicBezTo>
                  <a:pt x="5263976" y="3909287"/>
                  <a:pt x="5292490" y="3901647"/>
                  <a:pt x="5317865" y="3886641"/>
                </a:cubicBezTo>
                <a:cubicBezTo>
                  <a:pt x="5343240" y="3871634"/>
                  <a:pt x="5363363" y="3849124"/>
                  <a:pt x="5378233" y="3819110"/>
                </a:cubicBezTo>
                <a:cubicBezTo>
                  <a:pt x="5393104" y="3789096"/>
                  <a:pt x="5400539" y="3751033"/>
                  <a:pt x="5400539" y="3704922"/>
                </a:cubicBezTo>
                <a:cubicBezTo>
                  <a:pt x="5400539" y="3657172"/>
                  <a:pt x="5393649" y="3618018"/>
                  <a:pt x="5379870" y="3587459"/>
                </a:cubicBezTo>
                <a:cubicBezTo>
                  <a:pt x="5366091" y="3556899"/>
                  <a:pt x="5347128" y="3534116"/>
                  <a:pt x="5322981" y="3519110"/>
                </a:cubicBezTo>
                <a:cubicBezTo>
                  <a:pt x="5298833" y="3504103"/>
                  <a:pt x="5271207" y="3496599"/>
                  <a:pt x="5240102" y="3496599"/>
                </a:cubicBezTo>
                <a:close/>
                <a:moveTo>
                  <a:pt x="4744802" y="3496599"/>
                </a:moveTo>
                <a:cubicBezTo>
                  <a:pt x="4716426" y="3496599"/>
                  <a:pt x="4691869" y="3502397"/>
                  <a:pt x="4671132" y="3513994"/>
                </a:cubicBezTo>
                <a:cubicBezTo>
                  <a:pt x="4650395" y="3525590"/>
                  <a:pt x="4632660" y="3542165"/>
                  <a:pt x="4617926" y="3563721"/>
                </a:cubicBezTo>
                <a:lnTo>
                  <a:pt x="4611787" y="3502738"/>
                </a:lnTo>
                <a:lnTo>
                  <a:pt x="4509468" y="3502738"/>
                </a:lnTo>
                <a:lnTo>
                  <a:pt x="4509468" y="4048714"/>
                </a:lnTo>
                <a:lnTo>
                  <a:pt x="4617926" y="4048714"/>
                </a:lnTo>
                <a:lnTo>
                  <a:pt x="4617926" y="3847759"/>
                </a:lnTo>
                <a:cubicBezTo>
                  <a:pt x="4630750" y="3867405"/>
                  <a:pt x="4647327" y="3882684"/>
                  <a:pt x="4667653" y="3893598"/>
                </a:cubicBezTo>
                <a:cubicBezTo>
                  <a:pt x="4687981" y="3904512"/>
                  <a:pt x="4711105" y="3909833"/>
                  <a:pt x="4737027" y="3909560"/>
                </a:cubicBezTo>
                <a:cubicBezTo>
                  <a:pt x="4768677" y="3909287"/>
                  <a:pt x="4797190" y="3901647"/>
                  <a:pt x="4822565" y="3886641"/>
                </a:cubicBezTo>
                <a:cubicBezTo>
                  <a:pt x="4847940" y="3871634"/>
                  <a:pt x="4868063" y="3849124"/>
                  <a:pt x="4882933" y="3819110"/>
                </a:cubicBezTo>
                <a:cubicBezTo>
                  <a:pt x="4897804" y="3789096"/>
                  <a:pt x="4905239" y="3751033"/>
                  <a:pt x="4905239" y="3704922"/>
                </a:cubicBezTo>
                <a:cubicBezTo>
                  <a:pt x="4905239" y="3657172"/>
                  <a:pt x="4898350" y="3618018"/>
                  <a:pt x="4884570" y="3587459"/>
                </a:cubicBezTo>
                <a:cubicBezTo>
                  <a:pt x="4870791" y="3556899"/>
                  <a:pt x="4851828" y="3534116"/>
                  <a:pt x="4827681" y="3519110"/>
                </a:cubicBezTo>
                <a:cubicBezTo>
                  <a:pt x="4803534" y="3504103"/>
                  <a:pt x="4775907" y="3496599"/>
                  <a:pt x="4744802" y="3496599"/>
                </a:cubicBezTo>
                <a:close/>
                <a:moveTo>
                  <a:pt x="7370205" y="3439710"/>
                </a:moveTo>
                <a:cubicBezTo>
                  <a:pt x="7405948" y="3439710"/>
                  <a:pt x="7434734" y="3448168"/>
                  <a:pt x="7456562" y="3465085"/>
                </a:cubicBezTo>
                <a:cubicBezTo>
                  <a:pt x="7478390" y="3482002"/>
                  <a:pt x="7494352" y="3504648"/>
                  <a:pt x="7504448" y="3533025"/>
                </a:cubicBezTo>
                <a:cubicBezTo>
                  <a:pt x="7514543" y="3561402"/>
                  <a:pt x="7519591" y="3592779"/>
                  <a:pt x="7519591" y="3627159"/>
                </a:cubicBezTo>
                <a:cubicBezTo>
                  <a:pt x="7519591" y="3660992"/>
                  <a:pt x="7514543" y="3692097"/>
                  <a:pt x="7504448" y="3720474"/>
                </a:cubicBezTo>
                <a:cubicBezTo>
                  <a:pt x="7494352" y="3748851"/>
                  <a:pt x="7478390" y="3771497"/>
                  <a:pt x="7456562" y="3788414"/>
                </a:cubicBezTo>
                <a:cubicBezTo>
                  <a:pt x="7434734" y="3805331"/>
                  <a:pt x="7405948" y="3813789"/>
                  <a:pt x="7370205" y="3813789"/>
                </a:cubicBezTo>
                <a:cubicBezTo>
                  <a:pt x="7334188" y="3813789"/>
                  <a:pt x="7305198" y="3805331"/>
                  <a:pt x="7283233" y="3788414"/>
                </a:cubicBezTo>
                <a:cubicBezTo>
                  <a:pt x="7261269" y="3771497"/>
                  <a:pt x="7245307" y="3748851"/>
                  <a:pt x="7235348" y="3720474"/>
                </a:cubicBezTo>
                <a:cubicBezTo>
                  <a:pt x="7225389" y="3692097"/>
                  <a:pt x="7220409" y="3660992"/>
                  <a:pt x="7220409" y="3627159"/>
                </a:cubicBezTo>
                <a:cubicBezTo>
                  <a:pt x="7220409" y="3592779"/>
                  <a:pt x="7225389" y="3561402"/>
                  <a:pt x="7235348" y="3533025"/>
                </a:cubicBezTo>
                <a:cubicBezTo>
                  <a:pt x="7245307" y="3504648"/>
                  <a:pt x="7261269" y="3482002"/>
                  <a:pt x="7283233" y="3465085"/>
                </a:cubicBezTo>
                <a:cubicBezTo>
                  <a:pt x="7305198" y="3448168"/>
                  <a:pt x="7334188" y="3439710"/>
                  <a:pt x="7370205" y="3439710"/>
                </a:cubicBezTo>
                <a:close/>
                <a:moveTo>
                  <a:pt x="7746219" y="3351306"/>
                </a:moveTo>
                <a:lnTo>
                  <a:pt x="7746219" y="3902193"/>
                </a:lnTo>
                <a:lnTo>
                  <a:pt x="7853859" y="3902193"/>
                </a:lnTo>
                <a:lnTo>
                  <a:pt x="7853859" y="3528523"/>
                </a:lnTo>
                <a:lnTo>
                  <a:pt x="8107611" y="3902193"/>
                </a:lnTo>
                <a:lnTo>
                  <a:pt x="8220571" y="3902193"/>
                </a:lnTo>
                <a:lnTo>
                  <a:pt x="8220571" y="3351306"/>
                </a:lnTo>
                <a:lnTo>
                  <a:pt x="8112113" y="3351306"/>
                </a:lnTo>
                <a:lnTo>
                  <a:pt x="8112113" y="3722520"/>
                </a:lnTo>
                <a:lnTo>
                  <a:pt x="7858770" y="3351306"/>
                </a:lnTo>
                <a:close/>
                <a:moveTo>
                  <a:pt x="6233641" y="3351306"/>
                </a:moveTo>
                <a:lnTo>
                  <a:pt x="6233641" y="3558400"/>
                </a:lnTo>
                <a:cubicBezTo>
                  <a:pt x="6221909" y="3539846"/>
                  <a:pt x="6206083" y="3524839"/>
                  <a:pt x="6186165" y="3513380"/>
                </a:cubicBezTo>
                <a:cubicBezTo>
                  <a:pt x="6166247" y="3501920"/>
                  <a:pt x="6142372" y="3496190"/>
                  <a:pt x="6114542" y="3496190"/>
                </a:cubicBezTo>
                <a:cubicBezTo>
                  <a:pt x="6082891" y="3496190"/>
                  <a:pt x="6054379" y="3503557"/>
                  <a:pt x="6029003" y="3518291"/>
                </a:cubicBezTo>
                <a:cubicBezTo>
                  <a:pt x="6003627" y="3533025"/>
                  <a:pt x="5983504" y="3555399"/>
                  <a:pt x="5968634" y="3585412"/>
                </a:cubicBezTo>
                <a:cubicBezTo>
                  <a:pt x="5953764" y="3615426"/>
                  <a:pt x="5946329" y="3653489"/>
                  <a:pt x="5946329" y="3699601"/>
                </a:cubicBezTo>
                <a:cubicBezTo>
                  <a:pt x="5946329" y="3747350"/>
                  <a:pt x="5953218" y="3786709"/>
                  <a:pt x="5966997" y="3817677"/>
                </a:cubicBezTo>
                <a:cubicBezTo>
                  <a:pt x="5980776" y="3848646"/>
                  <a:pt x="5999604" y="3871634"/>
                  <a:pt x="6023477" y="3886641"/>
                </a:cubicBezTo>
                <a:cubicBezTo>
                  <a:pt x="6047352" y="3901647"/>
                  <a:pt x="6074296" y="3909151"/>
                  <a:pt x="6104310" y="3909151"/>
                </a:cubicBezTo>
                <a:cubicBezTo>
                  <a:pt x="6134323" y="3909151"/>
                  <a:pt x="6159835" y="3903421"/>
                  <a:pt x="6180844" y="3891961"/>
                </a:cubicBezTo>
                <a:cubicBezTo>
                  <a:pt x="6201854" y="3880501"/>
                  <a:pt x="6219453" y="3864949"/>
                  <a:pt x="6233641" y="3845304"/>
                </a:cubicBezTo>
                <a:lnTo>
                  <a:pt x="6238143" y="3902193"/>
                </a:lnTo>
                <a:lnTo>
                  <a:pt x="6342100" y="3902193"/>
                </a:lnTo>
                <a:lnTo>
                  <a:pt x="6342100" y="3351306"/>
                </a:lnTo>
                <a:close/>
                <a:moveTo>
                  <a:pt x="4029534" y="3351306"/>
                </a:moveTo>
                <a:lnTo>
                  <a:pt x="4029534" y="3763039"/>
                </a:lnTo>
                <a:cubicBezTo>
                  <a:pt x="4029534" y="3795781"/>
                  <a:pt x="4033900" y="3822316"/>
                  <a:pt x="4042631" y="3842643"/>
                </a:cubicBezTo>
                <a:cubicBezTo>
                  <a:pt x="4051362" y="3862971"/>
                  <a:pt x="4066778" y="3877978"/>
                  <a:pt x="4088879" y="3887664"/>
                </a:cubicBezTo>
                <a:cubicBezTo>
                  <a:pt x="4110980" y="3897350"/>
                  <a:pt x="4142358" y="3902193"/>
                  <a:pt x="4183013" y="3902193"/>
                </a:cubicBezTo>
                <a:lnTo>
                  <a:pt x="4211253" y="3902193"/>
                </a:lnTo>
                <a:lnTo>
                  <a:pt x="4211253" y="3817473"/>
                </a:lnTo>
                <a:lnTo>
                  <a:pt x="4186287" y="3817473"/>
                </a:lnTo>
                <a:cubicBezTo>
                  <a:pt x="4165278" y="3817473"/>
                  <a:pt x="4151908" y="3812561"/>
                  <a:pt x="4146178" y="3802739"/>
                </a:cubicBezTo>
                <a:cubicBezTo>
                  <a:pt x="4140448" y="3792916"/>
                  <a:pt x="4137583" y="3777500"/>
                  <a:pt x="4137583" y="3756490"/>
                </a:cubicBezTo>
                <a:lnTo>
                  <a:pt x="4137583" y="3351306"/>
                </a:lnTo>
                <a:close/>
                <a:moveTo>
                  <a:pt x="4335302" y="3344758"/>
                </a:moveTo>
                <a:cubicBezTo>
                  <a:pt x="4315383" y="3344758"/>
                  <a:pt x="4300172" y="3349737"/>
                  <a:pt x="4289667" y="3359696"/>
                </a:cubicBezTo>
                <a:cubicBezTo>
                  <a:pt x="4279162" y="3369655"/>
                  <a:pt x="4273910" y="3382274"/>
                  <a:pt x="4273910" y="3397554"/>
                </a:cubicBezTo>
                <a:cubicBezTo>
                  <a:pt x="4273910" y="3412561"/>
                  <a:pt x="4279162" y="3425112"/>
                  <a:pt x="4289667" y="3435208"/>
                </a:cubicBezTo>
                <a:cubicBezTo>
                  <a:pt x="4300172" y="3445303"/>
                  <a:pt x="4315383" y="3450351"/>
                  <a:pt x="4335302" y="3450351"/>
                </a:cubicBezTo>
                <a:cubicBezTo>
                  <a:pt x="4355220" y="3450351"/>
                  <a:pt x="4370432" y="3445303"/>
                  <a:pt x="4380937" y="3435208"/>
                </a:cubicBezTo>
                <a:cubicBezTo>
                  <a:pt x="4391441" y="3425112"/>
                  <a:pt x="4396693" y="3412561"/>
                  <a:pt x="4396693" y="3397554"/>
                </a:cubicBezTo>
                <a:cubicBezTo>
                  <a:pt x="4396693" y="3382274"/>
                  <a:pt x="4391441" y="3369655"/>
                  <a:pt x="4380937" y="3359696"/>
                </a:cubicBezTo>
                <a:cubicBezTo>
                  <a:pt x="4370432" y="3349737"/>
                  <a:pt x="4355220" y="3344758"/>
                  <a:pt x="4335302" y="3344758"/>
                </a:cubicBezTo>
                <a:close/>
                <a:moveTo>
                  <a:pt x="6803169" y="3344348"/>
                </a:moveTo>
                <a:cubicBezTo>
                  <a:pt x="6763606" y="3344348"/>
                  <a:pt x="6728544" y="3349669"/>
                  <a:pt x="6697985" y="3360310"/>
                </a:cubicBezTo>
                <a:cubicBezTo>
                  <a:pt x="6667426" y="3370951"/>
                  <a:pt x="6643483" y="3387527"/>
                  <a:pt x="6626157" y="3410037"/>
                </a:cubicBezTo>
                <a:cubicBezTo>
                  <a:pt x="6608831" y="3432547"/>
                  <a:pt x="6600168" y="3461674"/>
                  <a:pt x="6600168" y="3497418"/>
                </a:cubicBezTo>
                <a:cubicBezTo>
                  <a:pt x="6600168" y="3530706"/>
                  <a:pt x="6607739" y="3557718"/>
                  <a:pt x="6622883" y="3578455"/>
                </a:cubicBezTo>
                <a:cubicBezTo>
                  <a:pt x="6638026" y="3599191"/>
                  <a:pt x="6659445" y="3616108"/>
                  <a:pt x="6687139" y="3629205"/>
                </a:cubicBezTo>
                <a:cubicBezTo>
                  <a:pt x="6714834" y="3642302"/>
                  <a:pt x="6747644" y="3654308"/>
                  <a:pt x="6785570" y="3665222"/>
                </a:cubicBezTo>
                <a:cubicBezTo>
                  <a:pt x="6818040" y="3674226"/>
                  <a:pt x="6843278" y="3682616"/>
                  <a:pt x="6861287" y="3690392"/>
                </a:cubicBezTo>
                <a:cubicBezTo>
                  <a:pt x="6879295" y="3698168"/>
                  <a:pt x="6891846" y="3706763"/>
                  <a:pt x="6898940" y="3716177"/>
                </a:cubicBezTo>
                <a:cubicBezTo>
                  <a:pt x="6906034" y="3725590"/>
                  <a:pt x="6909581" y="3737527"/>
                  <a:pt x="6909581" y="3751988"/>
                </a:cubicBezTo>
                <a:cubicBezTo>
                  <a:pt x="6909581" y="3766995"/>
                  <a:pt x="6905420" y="3779342"/>
                  <a:pt x="6897098" y="3789028"/>
                </a:cubicBezTo>
                <a:cubicBezTo>
                  <a:pt x="6888776" y="3798714"/>
                  <a:pt x="6877248" y="3805877"/>
                  <a:pt x="6862514" y="3810515"/>
                </a:cubicBezTo>
                <a:cubicBezTo>
                  <a:pt x="6847780" y="3815154"/>
                  <a:pt x="6830727" y="3817473"/>
                  <a:pt x="6811355" y="3817473"/>
                </a:cubicBezTo>
                <a:cubicBezTo>
                  <a:pt x="6791164" y="3817473"/>
                  <a:pt x="6773224" y="3814881"/>
                  <a:pt x="6757535" y="3809697"/>
                </a:cubicBezTo>
                <a:cubicBezTo>
                  <a:pt x="6741846" y="3804512"/>
                  <a:pt x="6729363" y="3795849"/>
                  <a:pt x="6720086" y="3783707"/>
                </a:cubicBezTo>
                <a:cubicBezTo>
                  <a:pt x="6710809" y="3771565"/>
                  <a:pt x="6705898" y="3754853"/>
                  <a:pt x="6705352" y="3733571"/>
                </a:cubicBezTo>
                <a:lnTo>
                  <a:pt x="6587480" y="3733571"/>
                </a:lnTo>
                <a:cubicBezTo>
                  <a:pt x="6587480" y="3775317"/>
                  <a:pt x="6597303" y="3809151"/>
                  <a:pt x="6616948" y="3835072"/>
                </a:cubicBezTo>
                <a:cubicBezTo>
                  <a:pt x="6636593" y="3860993"/>
                  <a:pt x="6663128" y="3879888"/>
                  <a:pt x="6696553" y="3891757"/>
                </a:cubicBezTo>
                <a:cubicBezTo>
                  <a:pt x="6729977" y="3903626"/>
                  <a:pt x="6767562" y="3909560"/>
                  <a:pt x="6809308" y="3909560"/>
                </a:cubicBezTo>
                <a:cubicBezTo>
                  <a:pt x="6850782" y="3909560"/>
                  <a:pt x="6887958" y="3903967"/>
                  <a:pt x="6920837" y="3892780"/>
                </a:cubicBezTo>
                <a:cubicBezTo>
                  <a:pt x="6953715" y="3881593"/>
                  <a:pt x="6979704" y="3863994"/>
                  <a:pt x="6998804" y="3839983"/>
                </a:cubicBezTo>
                <a:cubicBezTo>
                  <a:pt x="7017903" y="3815972"/>
                  <a:pt x="7027453" y="3784458"/>
                  <a:pt x="7027453" y="3745440"/>
                </a:cubicBezTo>
                <a:cubicBezTo>
                  <a:pt x="7027453" y="3710515"/>
                  <a:pt x="7020973" y="3682343"/>
                  <a:pt x="7008013" y="3660924"/>
                </a:cubicBezTo>
                <a:cubicBezTo>
                  <a:pt x="6995052" y="3639505"/>
                  <a:pt x="6975202" y="3622043"/>
                  <a:pt x="6948463" y="3608537"/>
                </a:cubicBezTo>
                <a:cubicBezTo>
                  <a:pt x="6921723" y="3595030"/>
                  <a:pt x="6887480" y="3582138"/>
                  <a:pt x="6845734" y="3569860"/>
                </a:cubicBezTo>
                <a:cubicBezTo>
                  <a:pt x="6810809" y="3559764"/>
                  <a:pt x="6784138" y="3550760"/>
                  <a:pt x="6765720" y="3542848"/>
                </a:cubicBezTo>
                <a:cubicBezTo>
                  <a:pt x="6747303" y="3534935"/>
                  <a:pt x="6734684" y="3526818"/>
                  <a:pt x="6727862" y="3518496"/>
                </a:cubicBezTo>
                <a:cubicBezTo>
                  <a:pt x="6721041" y="3510174"/>
                  <a:pt x="6717630" y="3500556"/>
                  <a:pt x="6717630" y="3489642"/>
                </a:cubicBezTo>
                <a:cubicBezTo>
                  <a:pt x="6717630" y="3470542"/>
                  <a:pt x="6725680" y="3456422"/>
                  <a:pt x="6741778" y="3447281"/>
                </a:cubicBezTo>
                <a:cubicBezTo>
                  <a:pt x="6757876" y="3438141"/>
                  <a:pt x="6778203" y="3433571"/>
                  <a:pt x="6802760" y="3433571"/>
                </a:cubicBezTo>
                <a:cubicBezTo>
                  <a:pt x="6827589" y="3433571"/>
                  <a:pt x="6848872" y="3439369"/>
                  <a:pt x="6866607" y="3450965"/>
                </a:cubicBezTo>
                <a:cubicBezTo>
                  <a:pt x="6884343" y="3462561"/>
                  <a:pt x="6893074" y="3480092"/>
                  <a:pt x="6892801" y="3503557"/>
                </a:cubicBezTo>
                <a:lnTo>
                  <a:pt x="7010673" y="3503557"/>
                </a:lnTo>
                <a:cubicBezTo>
                  <a:pt x="7010673" y="3467268"/>
                  <a:pt x="7001260" y="3437391"/>
                  <a:pt x="6982433" y="3413925"/>
                </a:cubicBezTo>
                <a:cubicBezTo>
                  <a:pt x="6963606" y="3390460"/>
                  <a:pt x="6938435" y="3372998"/>
                  <a:pt x="6906921" y="3361538"/>
                </a:cubicBezTo>
                <a:cubicBezTo>
                  <a:pt x="6875407" y="3350078"/>
                  <a:pt x="6840823" y="3344348"/>
                  <a:pt x="6803169" y="3344348"/>
                </a:cubicBezTo>
                <a:close/>
                <a:moveTo>
                  <a:pt x="7370205" y="3343939"/>
                </a:moveTo>
                <a:cubicBezTo>
                  <a:pt x="7312633" y="3343939"/>
                  <a:pt x="7263861" y="3355603"/>
                  <a:pt x="7223888" y="3378932"/>
                </a:cubicBezTo>
                <a:cubicBezTo>
                  <a:pt x="7183915" y="3402261"/>
                  <a:pt x="7153561" y="3435139"/>
                  <a:pt x="7132824" y="3477568"/>
                </a:cubicBezTo>
                <a:cubicBezTo>
                  <a:pt x="7112087" y="3519996"/>
                  <a:pt x="7101719" y="3569860"/>
                  <a:pt x="7101719" y="3627159"/>
                </a:cubicBezTo>
                <a:cubicBezTo>
                  <a:pt x="7101719" y="3684458"/>
                  <a:pt x="7112087" y="3734185"/>
                  <a:pt x="7132824" y="3776340"/>
                </a:cubicBezTo>
                <a:cubicBezTo>
                  <a:pt x="7153561" y="3818496"/>
                  <a:pt x="7183915" y="3851238"/>
                  <a:pt x="7223888" y="3874567"/>
                </a:cubicBezTo>
                <a:cubicBezTo>
                  <a:pt x="7253867" y="3892064"/>
                  <a:pt x="7288797" y="3902999"/>
                  <a:pt x="7328676" y="3907373"/>
                </a:cubicBezTo>
                <a:lnTo>
                  <a:pt x="7364579" y="3909264"/>
                </a:lnTo>
                <a:lnTo>
                  <a:pt x="7370307" y="3920662"/>
                </a:lnTo>
                <a:cubicBezTo>
                  <a:pt x="7375559" y="3930382"/>
                  <a:pt x="7380982" y="3939710"/>
                  <a:pt x="7386576" y="3948646"/>
                </a:cubicBezTo>
                <a:cubicBezTo>
                  <a:pt x="7397763" y="3966518"/>
                  <a:pt x="7411746" y="3982139"/>
                  <a:pt x="7428527" y="3995508"/>
                </a:cubicBezTo>
                <a:cubicBezTo>
                  <a:pt x="7445307" y="4008878"/>
                  <a:pt x="7466794" y="4019315"/>
                  <a:pt x="7492988" y="4026818"/>
                </a:cubicBezTo>
                <a:cubicBezTo>
                  <a:pt x="7519182" y="4034322"/>
                  <a:pt x="7552060" y="4038073"/>
                  <a:pt x="7591624" y="4038073"/>
                </a:cubicBezTo>
                <a:lnTo>
                  <a:pt x="7619045" y="4038073"/>
                </a:lnTo>
                <a:lnTo>
                  <a:pt x="7619045" y="3939437"/>
                </a:lnTo>
                <a:lnTo>
                  <a:pt x="7597353" y="3939437"/>
                </a:lnTo>
                <a:cubicBezTo>
                  <a:pt x="7568158" y="3939437"/>
                  <a:pt x="7544352" y="3937596"/>
                  <a:pt x="7525935" y="3933912"/>
                </a:cubicBezTo>
                <a:cubicBezTo>
                  <a:pt x="7507517" y="3930229"/>
                  <a:pt x="7492647" y="3924567"/>
                  <a:pt x="7481323" y="3916927"/>
                </a:cubicBezTo>
                <a:cubicBezTo>
                  <a:pt x="7475662" y="3913107"/>
                  <a:pt x="7470375" y="3908759"/>
                  <a:pt x="7465464" y="3903881"/>
                </a:cubicBezTo>
                <a:lnTo>
                  <a:pt x="7460185" y="3897590"/>
                </a:lnTo>
                <a:lnTo>
                  <a:pt x="7484777" y="3889876"/>
                </a:lnTo>
                <a:cubicBezTo>
                  <a:pt x="7495844" y="3885502"/>
                  <a:pt x="7506358" y="3880399"/>
                  <a:pt x="7516317" y="3874567"/>
                </a:cubicBezTo>
                <a:cubicBezTo>
                  <a:pt x="7556153" y="3851238"/>
                  <a:pt x="7586440" y="3818496"/>
                  <a:pt x="7607176" y="3776340"/>
                </a:cubicBezTo>
                <a:cubicBezTo>
                  <a:pt x="7627913" y="3734185"/>
                  <a:pt x="7638281" y="3684458"/>
                  <a:pt x="7638281" y="3627159"/>
                </a:cubicBezTo>
                <a:cubicBezTo>
                  <a:pt x="7638281" y="3569860"/>
                  <a:pt x="7627913" y="3519996"/>
                  <a:pt x="7607176" y="3477568"/>
                </a:cubicBezTo>
                <a:cubicBezTo>
                  <a:pt x="7586440" y="3435139"/>
                  <a:pt x="7556153" y="3402261"/>
                  <a:pt x="7516317" y="3378932"/>
                </a:cubicBezTo>
                <a:cubicBezTo>
                  <a:pt x="7476480" y="3355603"/>
                  <a:pt x="7427776" y="3343939"/>
                  <a:pt x="7370205" y="3343939"/>
                </a:cubicBezTo>
                <a:close/>
                <a:moveTo>
                  <a:pt x="3693555" y="3343939"/>
                </a:moveTo>
                <a:cubicBezTo>
                  <a:pt x="3637893" y="3343939"/>
                  <a:pt x="3590008" y="3355603"/>
                  <a:pt x="3549898" y="3378932"/>
                </a:cubicBezTo>
                <a:cubicBezTo>
                  <a:pt x="3509789" y="3402261"/>
                  <a:pt x="3478957" y="3435139"/>
                  <a:pt x="3457402" y="3477568"/>
                </a:cubicBezTo>
                <a:cubicBezTo>
                  <a:pt x="3435846" y="3519996"/>
                  <a:pt x="3425069" y="3569860"/>
                  <a:pt x="3425069" y="3627159"/>
                </a:cubicBezTo>
                <a:cubicBezTo>
                  <a:pt x="3425069" y="3684458"/>
                  <a:pt x="3435846" y="3734185"/>
                  <a:pt x="3457402" y="3776340"/>
                </a:cubicBezTo>
                <a:cubicBezTo>
                  <a:pt x="3478957" y="3818496"/>
                  <a:pt x="3509789" y="3851238"/>
                  <a:pt x="3549898" y="3874567"/>
                </a:cubicBezTo>
                <a:cubicBezTo>
                  <a:pt x="3590008" y="3897896"/>
                  <a:pt x="3637893" y="3909560"/>
                  <a:pt x="3693555" y="3909560"/>
                </a:cubicBezTo>
                <a:cubicBezTo>
                  <a:pt x="3742122" y="3909560"/>
                  <a:pt x="3784142" y="3901579"/>
                  <a:pt x="3819612" y="3885617"/>
                </a:cubicBezTo>
                <a:cubicBezTo>
                  <a:pt x="3855083" y="3869656"/>
                  <a:pt x="3883050" y="3846190"/>
                  <a:pt x="3903514" y="3815222"/>
                </a:cubicBezTo>
                <a:cubicBezTo>
                  <a:pt x="3923978" y="3784253"/>
                  <a:pt x="3935847" y="3746259"/>
                  <a:pt x="3939121" y="3701238"/>
                </a:cubicBezTo>
                <a:lnTo>
                  <a:pt x="3821249" y="3701238"/>
                </a:lnTo>
                <a:cubicBezTo>
                  <a:pt x="3817975" y="3737254"/>
                  <a:pt x="3805356" y="3765017"/>
                  <a:pt x="3783391" y="3784526"/>
                </a:cubicBezTo>
                <a:cubicBezTo>
                  <a:pt x="3761427" y="3804035"/>
                  <a:pt x="3731481" y="3813789"/>
                  <a:pt x="3693555" y="3813789"/>
                </a:cubicBezTo>
                <a:cubicBezTo>
                  <a:pt x="3657538" y="3813789"/>
                  <a:pt x="3628548" y="3805194"/>
                  <a:pt x="3606583" y="3788005"/>
                </a:cubicBezTo>
                <a:cubicBezTo>
                  <a:pt x="3584619" y="3770815"/>
                  <a:pt x="3568657" y="3748032"/>
                  <a:pt x="3558698" y="3719655"/>
                </a:cubicBezTo>
                <a:cubicBezTo>
                  <a:pt x="3548739" y="3691279"/>
                  <a:pt x="3543759" y="3660447"/>
                  <a:pt x="3543759" y="3627159"/>
                </a:cubicBezTo>
                <a:cubicBezTo>
                  <a:pt x="3543759" y="3593598"/>
                  <a:pt x="3548739" y="3562698"/>
                  <a:pt x="3558698" y="3534457"/>
                </a:cubicBezTo>
                <a:cubicBezTo>
                  <a:pt x="3568657" y="3506217"/>
                  <a:pt x="3584619" y="3483366"/>
                  <a:pt x="3606583" y="3465903"/>
                </a:cubicBezTo>
                <a:cubicBezTo>
                  <a:pt x="3628548" y="3448441"/>
                  <a:pt x="3657538" y="3439710"/>
                  <a:pt x="3693555" y="3439710"/>
                </a:cubicBezTo>
                <a:cubicBezTo>
                  <a:pt x="3715929" y="3439710"/>
                  <a:pt x="3736120" y="3443393"/>
                  <a:pt x="3754128" y="3450760"/>
                </a:cubicBezTo>
                <a:cubicBezTo>
                  <a:pt x="3772136" y="3458127"/>
                  <a:pt x="3786938" y="3469178"/>
                  <a:pt x="3798534" y="3483912"/>
                </a:cubicBezTo>
                <a:cubicBezTo>
                  <a:pt x="3810131" y="3498646"/>
                  <a:pt x="3817429" y="3517200"/>
                  <a:pt x="3820431" y="3539573"/>
                </a:cubicBezTo>
                <a:lnTo>
                  <a:pt x="3938303" y="3539573"/>
                </a:lnTo>
                <a:cubicBezTo>
                  <a:pt x="3936120" y="3497009"/>
                  <a:pt x="3923705" y="3461197"/>
                  <a:pt x="3901058" y="3432138"/>
                </a:cubicBezTo>
                <a:cubicBezTo>
                  <a:pt x="3878412" y="3403079"/>
                  <a:pt x="3848944" y="3381115"/>
                  <a:pt x="3812654" y="3366244"/>
                </a:cubicBezTo>
                <a:cubicBezTo>
                  <a:pt x="3776365" y="3351374"/>
                  <a:pt x="3736665" y="3343939"/>
                  <a:pt x="3693555" y="3343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F466B0-9463-D746-C009-45E9999AADAF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1CBFB-EF4D-0784-85F5-E9049E655AA0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Overview of the Clipped SQN</a:t>
            </a: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B724C004-F512-9F3C-3F58-A64DEBCD6412}"/>
              </a:ext>
            </a:extLst>
          </p:cNvPr>
          <p:cNvSpPr/>
          <p:nvPr/>
        </p:nvSpPr>
        <p:spPr>
          <a:xfrm rot="18447927">
            <a:off x="10619411" y="533847"/>
            <a:ext cx="3809741" cy="3202120"/>
          </a:xfrm>
          <a:prstGeom prst="halfFrame">
            <a:avLst/>
          </a:prstGeom>
          <a:gradFill flip="none" rotWithShape="1">
            <a:gsLst>
              <a:gs pos="93000">
                <a:schemeClr val="accent5">
                  <a:lumMod val="60000"/>
                  <a:lumOff val="40000"/>
                </a:schemeClr>
              </a:gs>
              <a:gs pos="54000">
                <a:schemeClr val="accent5">
                  <a:lumMod val="75000"/>
                  <a:alpha val="31000"/>
                </a:schemeClr>
              </a:gs>
              <a:gs pos="8000">
                <a:srgbClr val="06012D"/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0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61B19-FF57-00FE-EC41-0C68F3B43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3B99C-2931-D2EF-B4D3-8C802FC2FF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C7BA4-226A-3CC8-5DD0-882AF4E3F8C3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77291B-F1C7-6D59-71F6-B4615EA8EBB3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A723E241-EF99-B8E2-3EDA-D8E0ED1424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AE68D5-DB17-DFF9-899A-1C833DA6AF4E}"/>
                  </a:ext>
                </a:extLst>
              </p:cNvPr>
              <p:cNvSpPr txBox="1"/>
              <p:nvPr/>
            </p:nvSpPr>
            <p:spPr>
              <a:xfrm>
                <a:off x="1347053" y="2014645"/>
                <a:ext cx="8203347" cy="407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Inputs: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x0: Initial point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H0​: Positive definite Hessian inverse approximation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∣S1∣, ∣S2∣: Batch sizes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K, r: Integers for iteration count and sampling frequency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: </a:t>
                </a:r>
                <a:r>
                  <a:rPr lang="en-US" sz="1600" dirty="0" err="1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Stepsizes</a:t>
                </a:r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Steps: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Iteration: For k=0,1,…,K−1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Sample Selection: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If k mod r = 0, draw samples S1​ and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sz="1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𝑙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Otherwise, draw samples S2​, compute gradient differences, and update </a:t>
                </a:r>
                <a:r>
                  <a:rPr lang="en-US" sz="1600" dirty="0" err="1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vk</a:t>
                </a: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​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 err="1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Stepsize</a:t>
                </a: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 Calculation: Compute </a:t>
                </a:r>
                <a:r>
                  <a:rPr lang="el-GR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η</a:t>
                </a: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k​ using equation (4)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Hessian Approximation: Generate </a:t>
                </a:r>
                <a:r>
                  <a:rPr lang="en-US" sz="1600" dirty="0" err="1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Hk</a:t>
                </a: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​ and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​ using Algorithm 2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Update: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Output: </a:t>
                </a:r>
                <a:r>
                  <a:rPr lang="en-US" sz="1600" dirty="0" err="1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x~K</a:t>
                </a:r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​ sampled uniformly from the iterates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𝐾</m:t>
                        </m:r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​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AE68D5-DB17-DFF9-899A-1C833DA6A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3" y="2014645"/>
                <a:ext cx="8203347" cy="4074000"/>
              </a:xfrm>
              <a:prstGeom prst="rect">
                <a:avLst/>
              </a:prstGeom>
              <a:blipFill>
                <a:blip r:embed="rId5"/>
                <a:stretch>
                  <a:fillRect l="-297" t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9CCB400-1DF3-A8E1-7C32-FAFE06651EBA}"/>
              </a:ext>
            </a:extLst>
          </p:cNvPr>
          <p:cNvSpPr/>
          <p:nvPr/>
        </p:nvSpPr>
        <p:spPr>
          <a:xfrm>
            <a:off x="157204" y="-1541540"/>
            <a:ext cx="5744643" cy="34638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557677" y="4588923"/>
                </a:moveTo>
                <a:cubicBezTo>
                  <a:pt x="6581415" y="4588923"/>
                  <a:pt x="6600037" y="4594517"/>
                  <a:pt x="6613544" y="4605704"/>
                </a:cubicBezTo>
                <a:cubicBezTo>
                  <a:pt x="6627050" y="4616891"/>
                  <a:pt x="6636599" y="4631898"/>
                  <a:pt x="6642193" y="4650724"/>
                </a:cubicBezTo>
                <a:cubicBezTo>
                  <a:pt x="6647787" y="4669551"/>
                  <a:pt x="6650583" y="4690424"/>
                  <a:pt x="6650583" y="4713344"/>
                </a:cubicBezTo>
                <a:cubicBezTo>
                  <a:pt x="6650583" y="4735717"/>
                  <a:pt x="6647787" y="4756181"/>
                  <a:pt x="6642193" y="4774735"/>
                </a:cubicBezTo>
                <a:cubicBezTo>
                  <a:pt x="6636599" y="4793289"/>
                  <a:pt x="6627050" y="4808091"/>
                  <a:pt x="6613544" y="4819142"/>
                </a:cubicBezTo>
                <a:cubicBezTo>
                  <a:pt x="6600037" y="4830192"/>
                  <a:pt x="6581415" y="4835718"/>
                  <a:pt x="6557677" y="4835718"/>
                </a:cubicBezTo>
                <a:cubicBezTo>
                  <a:pt x="6534485" y="4835718"/>
                  <a:pt x="6516272" y="4830192"/>
                  <a:pt x="6503039" y="4819142"/>
                </a:cubicBezTo>
                <a:cubicBezTo>
                  <a:pt x="6489806" y="4808091"/>
                  <a:pt x="6480460" y="4793289"/>
                  <a:pt x="6475003" y="4774735"/>
                </a:cubicBezTo>
                <a:cubicBezTo>
                  <a:pt x="6469546" y="4756181"/>
                  <a:pt x="6466818" y="4735717"/>
                  <a:pt x="6466818" y="4713344"/>
                </a:cubicBezTo>
                <a:cubicBezTo>
                  <a:pt x="6466818" y="4690424"/>
                  <a:pt x="6469546" y="4669551"/>
                  <a:pt x="6475003" y="4650724"/>
                </a:cubicBezTo>
                <a:cubicBezTo>
                  <a:pt x="6480460" y="4631898"/>
                  <a:pt x="6489806" y="4616891"/>
                  <a:pt x="6503039" y="4605704"/>
                </a:cubicBezTo>
                <a:cubicBezTo>
                  <a:pt x="6516272" y="4594517"/>
                  <a:pt x="6534485" y="4588923"/>
                  <a:pt x="6557677" y="4588923"/>
                </a:cubicBezTo>
                <a:close/>
                <a:moveTo>
                  <a:pt x="7027379" y="4588105"/>
                </a:moveTo>
                <a:cubicBezTo>
                  <a:pt x="7049753" y="4588105"/>
                  <a:pt x="7068579" y="4594790"/>
                  <a:pt x="7083859" y="4608159"/>
                </a:cubicBezTo>
                <a:cubicBezTo>
                  <a:pt x="7099139" y="4621529"/>
                  <a:pt x="7111008" y="4637218"/>
                  <a:pt x="7119466" y="4655226"/>
                </a:cubicBezTo>
                <a:lnTo>
                  <a:pt x="7119466" y="4771870"/>
                </a:lnTo>
                <a:cubicBezTo>
                  <a:pt x="7110735" y="4789060"/>
                  <a:pt x="7098047" y="4804067"/>
                  <a:pt x="7081404" y="4816891"/>
                </a:cubicBezTo>
                <a:cubicBezTo>
                  <a:pt x="7064760" y="4829715"/>
                  <a:pt x="7044978" y="4836127"/>
                  <a:pt x="7022058" y="4836127"/>
                </a:cubicBezTo>
                <a:cubicBezTo>
                  <a:pt x="6997502" y="4836127"/>
                  <a:pt x="6978198" y="4825759"/>
                  <a:pt x="6964145" y="4805022"/>
                </a:cubicBezTo>
                <a:cubicBezTo>
                  <a:pt x="6950093" y="4784285"/>
                  <a:pt x="6943068" y="4752362"/>
                  <a:pt x="6943068" y="4709251"/>
                </a:cubicBezTo>
                <a:cubicBezTo>
                  <a:pt x="6943068" y="4669960"/>
                  <a:pt x="6950435" y="4639947"/>
                  <a:pt x="6965169" y="4619210"/>
                </a:cubicBezTo>
                <a:cubicBezTo>
                  <a:pt x="6979903" y="4598473"/>
                  <a:pt x="7000639" y="4588105"/>
                  <a:pt x="7027379" y="4588105"/>
                </a:cubicBezTo>
                <a:close/>
                <a:moveTo>
                  <a:pt x="5305810" y="4581556"/>
                </a:moveTo>
                <a:cubicBezTo>
                  <a:pt x="5330366" y="4581556"/>
                  <a:pt x="5350489" y="4588446"/>
                  <a:pt x="5366179" y="4602225"/>
                </a:cubicBezTo>
                <a:cubicBezTo>
                  <a:pt x="5381867" y="4616004"/>
                  <a:pt x="5390121" y="4636809"/>
                  <a:pt x="5390939" y="4664640"/>
                </a:cubicBezTo>
                <a:lnTo>
                  <a:pt x="5217815" y="4664640"/>
                </a:lnTo>
                <a:cubicBezTo>
                  <a:pt x="5219452" y="4637627"/>
                  <a:pt x="5228252" y="4617027"/>
                  <a:pt x="5244213" y="4602839"/>
                </a:cubicBezTo>
                <a:cubicBezTo>
                  <a:pt x="5260175" y="4588650"/>
                  <a:pt x="5280707" y="4581556"/>
                  <a:pt x="5305810" y="4581556"/>
                </a:cubicBezTo>
                <a:close/>
                <a:moveTo>
                  <a:pt x="5305810" y="4506249"/>
                </a:moveTo>
                <a:cubicBezTo>
                  <a:pt x="5262972" y="4506249"/>
                  <a:pt x="5226887" y="4514503"/>
                  <a:pt x="5197556" y="4531011"/>
                </a:cubicBezTo>
                <a:cubicBezTo>
                  <a:pt x="5168224" y="4547518"/>
                  <a:pt x="5145987" y="4571052"/>
                  <a:pt x="5130844" y="4601611"/>
                </a:cubicBezTo>
                <a:cubicBezTo>
                  <a:pt x="5115700" y="4632170"/>
                  <a:pt x="5108129" y="4668596"/>
                  <a:pt x="5108129" y="4710888"/>
                </a:cubicBezTo>
                <a:cubicBezTo>
                  <a:pt x="5108129" y="4754544"/>
                  <a:pt x="5115905" y="4791925"/>
                  <a:pt x="5131457" y="4823030"/>
                </a:cubicBezTo>
                <a:cubicBezTo>
                  <a:pt x="5147010" y="4854135"/>
                  <a:pt x="5169930" y="4877941"/>
                  <a:pt x="5200216" y="4894449"/>
                </a:cubicBezTo>
                <a:cubicBezTo>
                  <a:pt x="5230503" y="4910956"/>
                  <a:pt x="5267883" y="4919210"/>
                  <a:pt x="5312358" y="4919210"/>
                </a:cubicBezTo>
                <a:cubicBezTo>
                  <a:pt x="5348647" y="4919210"/>
                  <a:pt x="5380366" y="4914094"/>
                  <a:pt x="5407515" y="4903862"/>
                </a:cubicBezTo>
                <a:cubicBezTo>
                  <a:pt x="5434664" y="4893630"/>
                  <a:pt x="5456083" y="4878146"/>
                  <a:pt x="5471772" y="4857409"/>
                </a:cubicBezTo>
                <a:cubicBezTo>
                  <a:pt x="5487461" y="4836673"/>
                  <a:pt x="5495987" y="4810752"/>
                  <a:pt x="5497352" y="4779647"/>
                </a:cubicBezTo>
                <a:lnTo>
                  <a:pt x="5390530" y="4779647"/>
                </a:lnTo>
                <a:cubicBezTo>
                  <a:pt x="5390257" y="4799838"/>
                  <a:pt x="5383027" y="4815049"/>
                  <a:pt x="5368839" y="4825281"/>
                </a:cubicBezTo>
                <a:cubicBezTo>
                  <a:pt x="5354651" y="4835513"/>
                  <a:pt x="5335823" y="4840629"/>
                  <a:pt x="5312358" y="4840629"/>
                </a:cubicBezTo>
                <a:cubicBezTo>
                  <a:pt x="5289711" y="4840629"/>
                  <a:pt x="5271430" y="4835649"/>
                  <a:pt x="5257515" y="4825690"/>
                </a:cubicBezTo>
                <a:cubicBezTo>
                  <a:pt x="5243600" y="4815731"/>
                  <a:pt x="5233436" y="4802566"/>
                  <a:pt x="5227024" y="4786195"/>
                </a:cubicBezTo>
                <a:cubicBezTo>
                  <a:pt x="5220612" y="4769824"/>
                  <a:pt x="5217133" y="4752225"/>
                  <a:pt x="5216587" y="4733398"/>
                </a:cubicBezTo>
                <a:lnTo>
                  <a:pt x="5496943" y="4733398"/>
                </a:lnTo>
                <a:cubicBezTo>
                  <a:pt x="5497488" y="4730397"/>
                  <a:pt x="5497897" y="4726099"/>
                  <a:pt x="5498170" y="4720506"/>
                </a:cubicBezTo>
                <a:cubicBezTo>
                  <a:pt x="5498444" y="4714913"/>
                  <a:pt x="5498579" y="4710479"/>
                  <a:pt x="5498579" y="4707205"/>
                </a:cubicBezTo>
                <a:cubicBezTo>
                  <a:pt x="5498579" y="4642812"/>
                  <a:pt x="5481321" y="4593221"/>
                  <a:pt x="5446806" y="4558432"/>
                </a:cubicBezTo>
                <a:cubicBezTo>
                  <a:pt x="5412290" y="4523644"/>
                  <a:pt x="5365291" y="4506249"/>
                  <a:pt x="5305810" y="4506249"/>
                </a:cubicBezTo>
                <a:close/>
                <a:moveTo>
                  <a:pt x="6557677" y="4505431"/>
                </a:moveTo>
                <a:cubicBezTo>
                  <a:pt x="6517295" y="4505431"/>
                  <a:pt x="6481893" y="4513548"/>
                  <a:pt x="6451470" y="4529783"/>
                </a:cubicBezTo>
                <a:cubicBezTo>
                  <a:pt x="6421047" y="4546017"/>
                  <a:pt x="6397514" y="4569619"/>
                  <a:pt x="6380869" y="4600588"/>
                </a:cubicBezTo>
                <a:cubicBezTo>
                  <a:pt x="6364225" y="4631556"/>
                  <a:pt x="6355904" y="4669142"/>
                  <a:pt x="6355904" y="4713344"/>
                </a:cubicBezTo>
                <a:cubicBezTo>
                  <a:pt x="6355904" y="4756727"/>
                  <a:pt x="6364225" y="4793698"/>
                  <a:pt x="6380869" y="4824258"/>
                </a:cubicBezTo>
                <a:cubicBezTo>
                  <a:pt x="6397514" y="4854817"/>
                  <a:pt x="6421047" y="4878146"/>
                  <a:pt x="6451470" y="4894244"/>
                </a:cubicBezTo>
                <a:cubicBezTo>
                  <a:pt x="6481893" y="4910342"/>
                  <a:pt x="6517295" y="4918392"/>
                  <a:pt x="6557677" y="4918392"/>
                </a:cubicBezTo>
                <a:cubicBezTo>
                  <a:pt x="6598605" y="4918392"/>
                  <a:pt x="6634280" y="4910342"/>
                  <a:pt x="6664703" y="4894244"/>
                </a:cubicBezTo>
                <a:cubicBezTo>
                  <a:pt x="6695126" y="4878146"/>
                  <a:pt x="6718796" y="4854817"/>
                  <a:pt x="6735713" y="4824258"/>
                </a:cubicBezTo>
                <a:cubicBezTo>
                  <a:pt x="6752630" y="4793698"/>
                  <a:pt x="6761088" y="4756727"/>
                  <a:pt x="6761088" y="4713344"/>
                </a:cubicBezTo>
                <a:cubicBezTo>
                  <a:pt x="6761088" y="4669142"/>
                  <a:pt x="6752630" y="4631556"/>
                  <a:pt x="6735713" y="4600588"/>
                </a:cubicBezTo>
                <a:cubicBezTo>
                  <a:pt x="6718796" y="4569619"/>
                  <a:pt x="6695126" y="4546017"/>
                  <a:pt x="6664703" y="4529783"/>
                </a:cubicBezTo>
                <a:cubicBezTo>
                  <a:pt x="6634280" y="4513548"/>
                  <a:pt x="6598605" y="4505431"/>
                  <a:pt x="6557677" y="4505431"/>
                </a:cubicBezTo>
                <a:close/>
                <a:moveTo>
                  <a:pt x="5612507" y="4418255"/>
                </a:moveTo>
                <a:lnTo>
                  <a:pt x="5612507" y="4512389"/>
                </a:lnTo>
                <a:lnTo>
                  <a:pt x="5546204" y="4512389"/>
                </a:lnTo>
                <a:lnTo>
                  <a:pt x="5546204" y="4595881"/>
                </a:lnTo>
                <a:lnTo>
                  <a:pt x="5612507" y="4595881"/>
                </a:lnTo>
                <a:lnTo>
                  <a:pt x="5612507" y="4772689"/>
                </a:lnTo>
                <a:cubicBezTo>
                  <a:pt x="5612507" y="4805431"/>
                  <a:pt x="5616873" y="4831966"/>
                  <a:pt x="5625604" y="4852293"/>
                </a:cubicBezTo>
                <a:cubicBezTo>
                  <a:pt x="5634335" y="4872621"/>
                  <a:pt x="5649820" y="4887628"/>
                  <a:pt x="5672057" y="4897314"/>
                </a:cubicBezTo>
                <a:cubicBezTo>
                  <a:pt x="5694294" y="4907000"/>
                  <a:pt x="5725604" y="4911843"/>
                  <a:pt x="5765986" y="4911843"/>
                </a:cubicBezTo>
                <a:lnTo>
                  <a:pt x="5808142" y="4911843"/>
                </a:lnTo>
                <a:lnTo>
                  <a:pt x="5808142" y="4827941"/>
                </a:lnTo>
                <a:lnTo>
                  <a:pt x="5769670" y="4827941"/>
                </a:lnTo>
                <a:cubicBezTo>
                  <a:pt x="5748933" y="4827941"/>
                  <a:pt x="5735631" y="4822894"/>
                  <a:pt x="5729766" y="4812798"/>
                </a:cubicBezTo>
                <a:cubicBezTo>
                  <a:pt x="5723899" y="4802702"/>
                  <a:pt x="5720966" y="4787150"/>
                  <a:pt x="5720966" y="4766140"/>
                </a:cubicBezTo>
                <a:lnTo>
                  <a:pt x="5720966" y="4595881"/>
                </a:lnTo>
                <a:lnTo>
                  <a:pt x="5808142" y="4595881"/>
                </a:lnTo>
                <a:lnTo>
                  <a:pt x="5808142" y="4512389"/>
                </a:lnTo>
                <a:lnTo>
                  <a:pt x="5720966" y="4512389"/>
                </a:lnTo>
                <a:lnTo>
                  <a:pt x="5720966" y="4418255"/>
                </a:lnTo>
                <a:close/>
                <a:moveTo>
                  <a:pt x="7119466" y="4360956"/>
                </a:moveTo>
                <a:lnTo>
                  <a:pt x="7119466" y="4568050"/>
                </a:lnTo>
                <a:cubicBezTo>
                  <a:pt x="7107734" y="4549496"/>
                  <a:pt x="7091908" y="4534490"/>
                  <a:pt x="7071990" y="4523030"/>
                </a:cubicBezTo>
                <a:cubicBezTo>
                  <a:pt x="7052072" y="4511570"/>
                  <a:pt x="7028198" y="4505840"/>
                  <a:pt x="7000367" y="4505840"/>
                </a:cubicBezTo>
                <a:cubicBezTo>
                  <a:pt x="6968716" y="4505840"/>
                  <a:pt x="6940203" y="4513207"/>
                  <a:pt x="6914828" y="4527941"/>
                </a:cubicBezTo>
                <a:cubicBezTo>
                  <a:pt x="6889452" y="4542675"/>
                  <a:pt x="6869330" y="4565049"/>
                  <a:pt x="6854459" y="4595063"/>
                </a:cubicBezTo>
                <a:cubicBezTo>
                  <a:pt x="6839589" y="4625076"/>
                  <a:pt x="6832154" y="4663139"/>
                  <a:pt x="6832154" y="4709251"/>
                </a:cubicBezTo>
                <a:cubicBezTo>
                  <a:pt x="6832154" y="4757000"/>
                  <a:pt x="6839043" y="4796359"/>
                  <a:pt x="6852822" y="4827327"/>
                </a:cubicBezTo>
                <a:cubicBezTo>
                  <a:pt x="6866601" y="4858296"/>
                  <a:pt x="6885428" y="4881284"/>
                  <a:pt x="6909302" y="4896291"/>
                </a:cubicBezTo>
                <a:cubicBezTo>
                  <a:pt x="6933177" y="4911297"/>
                  <a:pt x="6960121" y="4918801"/>
                  <a:pt x="6990135" y="4918801"/>
                </a:cubicBezTo>
                <a:cubicBezTo>
                  <a:pt x="7020148" y="4918801"/>
                  <a:pt x="7045660" y="4913071"/>
                  <a:pt x="7066670" y="4901611"/>
                </a:cubicBezTo>
                <a:cubicBezTo>
                  <a:pt x="7087679" y="4890152"/>
                  <a:pt x="7105278" y="4874599"/>
                  <a:pt x="7119466" y="4854954"/>
                </a:cubicBezTo>
                <a:lnTo>
                  <a:pt x="7123968" y="4911843"/>
                </a:lnTo>
                <a:lnTo>
                  <a:pt x="7227925" y="4911843"/>
                </a:lnTo>
                <a:lnTo>
                  <a:pt x="7227925" y="4360956"/>
                </a:lnTo>
                <a:close/>
                <a:moveTo>
                  <a:pt x="5890592" y="4360956"/>
                </a:moveTo>
                <a:lnTo>
                  <a:pt x="5890592" y="4911843"/>
                </a:lnTo>
                <a:lnTo>
                  <a:pt x="5999051" y="4911843"/>
                </a:lnTo>
                <a:lnTo>
                  <a:pt x="5999051" y="4645404"/>
                </a:lnTo>
                <a:cubicBezTo>
                  <a:pt x="6010511" y="4630942"/>
                  <a:pt x="6023949" y="4618664"/>
                  <a:pt x="6039365" y="4608569"/>
                </a:cubicBezTo>
                <a:cubicBezTo>
                  <a:pt x="6054781" y="4598473"/>
                  <a:pt x="6073267" y="4593425"/>
                  <a:pt x="6094822" y="4593425"/>
                </a:cubicBezTo>
                <a:cubicBezTo>
                  <a:pt x="6109283" y="4593425"/>
                  <a:pt x="6120879" y="4596427"/>
                  <a:pt x="6129610" y="4602430"/>
                </a:cubicBezTo>
                <a:cubicBezTo>
                  <a:pt x="6138342" y="4608432"/>
                  <a:pt x="6144686" y="4616891"/>
                  <a:pt x="6148642" y="4627805"/>
                </a:cubicBezTo>
                <a:cubicBezTo>
                  <a:pt x="6152598" y="4638719"/>
                  <a:pt x="6154576" y="4651270"/>
                  <a:pt x="6154576" y="4665458"/>
                </a:cubicBezTo>
                <a:lnTo>
                  <a:pt x="6154576" y="4911843"/>
                </a:lnTo>
                <a:lnTo>
                  <a:pt x="6263035" y="4911843"/>
                </a:lnTo>
                <a:lnTo>
                  <a:pt x="6263035" y="4651952"/>
                </a:lnTo>
                <a:cubicBezTo>
                  <a:pt x="6263035" y="4603930"/>
                  <a:pt x="6251916" y="4567709"/>
                  <a:pt x="6229679" y="4543289"/>
                </a:cubicBezTo>
                <a:cubicBezTo>
                  <a:pt x="6207441" y="4518869"/>
                  <a:pt x="6175586" y="4506659"/>
                  <a:pt x="6134112" y="4506659"/>
                </a:cubicBezTo>
                <a:cubicBezTo>
                  <a:pt x="6099733" y="4506659"/>
                  <a:pt x="6071630" y="4513275"/>
                  <a:pt x="6049801" y="4526509"/>
                </a:cubicBezTo>
                <a:cubicBezTo>
                  <a:pt x="6027974" y="4539742"/>
                  <a:pt x="6010374" y="4554953"/>
                  <a:pt x="5997005" y="4572143"/>
                </a:cubicBezTo>
                <a:lnTo>
                  <a:pt x="5997005" y="4360956"/>
                </a:lnTo>
                <a:close/>
                <a:moveTo>
                  <a:pt x="4450569" y="4360956"/>
                </a:moveTo>
                <a:lnTo>
                  <a:pt x="4450569" y="4911843"/>
                </a:lnTo>
                <a:lnTo>
                  <a:pt x="4560664" y="4911843"/>
                </a:lnTo>
                <a:lnTo>
                  <a:pt x="4560664" y="4510630"/>
                </a:lnTo>
                <a:lnTo>
                  <a:pt x="4693270" y="4735854"/>
                </a:lnTo>
                <a:lnTo>
                  <a:pt x="4764075" y="4735854"/>
                </a:lnTo>
                <a:lnTo>
                  <a:pt x="4893816" y="4509987"/>
                </a:lnTo>
                <a:lnTo>
                  <a:pt x="4893816" y="4911843"/>
                </a:lnTo>
                <a:lnTo>
                  <a:pt x="5007186" y="4911843"/>
                </a:lnTo>
                <a:lnTo>
                  <a:pt x="5007186" y="4360956"/>
                </a:lnTo>
                <a:lnTo>
                  <a:pt x="4879901" y="4360956"/>
                </a:lnTo>
                <a:lnTo>
                  <a:pt x="4732397" y="4615542"/>
                </a:lnTo>
                <a:lnTo>
                  <a:pt x="4582765" y="4360956"/>
                </a:lnTo>
                <a:close/>
                <a:moveTo>
                  <a:pt x="5213908" y="3578864"/>
                </a:moveTo>
                <a:cubicBezTo>
                  <a:pt x="5237374" y="3578864"/>
                  <a:pt x="5255859" y="3589096"/>
                  <a:pt x="5269365" y="3609560"/>
                </a:cubicBezTo>
                <a:cubicBezTo>
                  <a:pt x="5282871" y="3630024"/>
                  <a:pt x="5289625" y="3661402"/>
                  <a:pt x="5289625" y="3703694"/>
                </a:cubicBezTo>
                <a:cubicBezTo>
                  <a:pt x="5289625" y="3743530"/>
                  <a:pt x="5282394" y="3773953"/>
                  <a:pt x="5267933" y="3794963"/>
                </a:cubicBezTo>
                <a:cubicBezTo>
                  <a:pt x="5253472" y="3815972"/>
                  <a:pt x="5232599" y="3826477"/>
                  <a:pt x="5205314" y="3826477"/>
                </a:cubicBezTo>
                <a:cubicBezTo>
                  <a:pt x="5184031" y="3826477"/>
                  <a:pt x="5165545" y="3820201"/>
                  <a:pt x="5149857" y="3807650"/>
                </a:cubicBezTo>
                <a:cubicBezTo>
                  <a:pt x="5134168" y="3795099"/>
                  <a:pt x="5121957" y="3780092"/>
                  <a:pt x="5113226" y="3762630"/>
                </a:cubicBezTo>
                <a:lnTo>
                  <a:pt x="5113226" y="3644758"/>
                </a:lnTo>
                <a:cubicBezTo>
                  <a:pt x="5120866" y="3628387"/>
                  <a:pt x="5133417" y="3613312"/>
                  <a:pt x="5150880" y="3599533"/>
                </a:cubicBezTo>
                <a:cubicBezTo>
                  <a:pt x="5168342" y="3585754"/>
                  <a:pt x="5189352" y="3578864"/>
                  <a:pt x="5213908" y="3578864"/>
                </a:cubicBezTo>
                <a:close/>
                <a:moveTo>
                  <a:pt x="4718608" y="3578864"/>
                </a:moveTo>
                <a:cubicBezTo>
                  <a:pt x="4742074" y="3578864"/>
                  <a:pt x="4760559" y="3589096"/>
                  <a:pt x="4774065" y="3609560"/>
                </a:cubicBezTo>
                <a:cubicBezTo>
                  <a:pt x="4787572" y="3630024"/>
                  <a:pt x="4794325" y="3661402"/>
                  <a:pt x="4794325" y="3703694"/>
                </a:cubicBezTo>
                <a:cubicBezTo>
                  <a:pt x="4794325" y="3743530"/>
                  <a:pt x="4787094" y="3773953"/>
                  <a:pt x="4772633" y="3794963"/>
                </a:cubicBezTo>
                <a:cubicBezTo>
                  <a:pt x="4758172" y="3815972"/>
                  <a:pt x="4737299" y="3826477"/>
                  <a:pt x="4710014" y="3826477"/>
                </a:cubicBezTo>
                <a:cubicBezTo>
                  <a:pt x="4688731" y="3826477"/>
                  <a:pt x="4670245" y="3820201"/>
                  <a:pt x="4654557" y="3807650"/>
                </a:cubicBezTo>
                <a:cubicBezTo>
                  <a:pt x="4638868" y="3795099"/>
                  <a:pt x="4626657" y="3780092"/>
                  <a:pt x="4617926" y="3762630"/>
                </a:cubicBezTo>
                <a:lnTo>
                  <a:pt x="4617926" y="3644758"/>
                </a:lnTo>
                <a:cubicBezTo>
                  <a:pt x="4625566" y="3628387"/>
                  <a:pt x="4638117" y="3613312"/>
                  <a:pt x="4655580" y="3599533"/>
                </a:cubicBezTo>
                <a:cubicBezTo>
                  <a:pt x="4673042" y="3585754"/>
                  <a:pt x="4694052" y="3578864"/>
                  <a:pt x="4718608" y="3578864"/>
                </a:cubicBezTo>
                <a:close/>
                <a:moveTo>
                  <a:pt x="6141554" y="3578455"/>
                </a:moveTo>
                <a:cubicBezTo>
                  <a:pt x="6163928" y="3578455"/>
                  <a:pt x="6182755" y="3585140"/>
                  <a:pt x="6198034" y="3598509"/>
                </a:cubicBezTo>
                <a:cubicBezTo>
                  <a:pt x="6213314" y="3611879"/>
                  <a:pt x="6225183" y="3627568"/>
                  <a:pt x="6233641" y="3645576"/>
                </a:cubicBezTo>
                <a:lnTo>
                  <a:pt x="6233641" y="3762220"/>
                </a:lnTo>
                <a:cubicBezTo>
                  <a:pt x="6224910" y="3779410"/>
                  <a:pt x="6212222" y="3794417"/>
                  <a:pt x="6195578" y="3807241"/>
                </a:cubicBezTo>
                <a:cubicBezTo>
                  <a:pt x="6178934" y="3820065"/>
                  <a:pt x="6159153" y="3826477"/>
                  <a:pt x="6136233" y="3826477"/>
                </a:cubicBezTo>
                <a:cubicBezTo>
                  <a:pt x="6111677" y="3826477"/>
                  <a:pt x="6092372" y="3816108"/>
                  <a:pt x="6078320" y="3795372"/>
                </a:cubicBezTo>
                <a:cubicBezTo>
                  <a:pt x="6064269" y="3774635"/>
                  <a:pt x="6057243" y="3742711"/>
                  <a:pt x="6057243" y="3699601"/>
                </a:cubicBezTo>
                <a:cubicBezTo>
                  <a:pt x="6057243" y="3660310"/>
                  <a:pt x="6064610" y="3630297"/>
                  <a:pt x="6079344" y="3609560"/>
                </a:cubicBezTo>
                <a:cubicBezTo>
                  <a:pt x="6094078" y="3588823"/>
                  <a:pt x="6114814" y="3578455"/>
                  <a:pt x="6141554" y="3578455"/>
                </a:cubicBezTo>
                <a:close/>
                <a:moveTo>
                  <a:pt x="5677285" y="3571906"/>
                </a:moveTo>
                <a:cubicBezTo>
                  <a:pt x="5701841" y="3571906"/>
                  <a:pt x="5721964" y="3578796"/>
                  <a:pt x="5737653" y="3592575"/>
                </a:cubicBezTo>
                <a:cubicBezTo>
                  <a:pt x="5753342" y="3606354"/>
                  <a:pt x="5761596" y="3627159"/>
                  <a:pt x="5762415" y="3654990"/>
                </a:cubicBezTo>
                <a:lnTo>
                  <a:pt x="5589290" y="3654990"/>
                </a:lnTo>
                <a:cubicBezTo>
                  <a:pt x="5590928" y="3627977"/>
                  <a:pt x="5599727" y="3607377"/>
                  <a:pt x="5615689" y="3593189"/>
                </a:cubicBezTo>
                <a:cubicBezTo>
                  <a:pt x="5631651" y="3579000"/>
                  <a:pt x="5652183" y="3571906"/>
                  <a:pt x="5677285" y="3571906"/>
                </a:cubicBezTo>
                <a:close/>
                <a:moveTo>
                  <a:pt x="4280868" y="3502738"/>
                </a:moveTo>
                <a:lnTo>
                  <a:pt x="4280868" y="3902193"/>
                </a:lnTo>
                <a:lnTo>
                  <a:pt x="4389326" y="3902193"/>
                </a:lnTo>
                <a:lnTo>
                  <a:pt x="4389326" y="3502738"/>
                </a:lnTo>
                <a:close/>
                <a:moveTo>
                  <a:pt x="5677285" y="3496599"/>
                </a:moveTo>
                <a:cubicBezTo>
                  <a:pt x="5634447" y="3496599"/>
                  <a:pt x="5598362" y="3504853"/>
                  <a:pt x="5569031" y="3521361"/>
                </a:cubicBezTo>
                <a:cubicBezTo>
                  <a:pt x="5539699" y="3537868"/>
                  <a:pt x="5517462" y="3561402"/>
                  <a:pt x="5502318" y="3591961"/>
                </a:cubicBezTo>
                <a:cubicBezTo>
                  <a:pt x="5487175" y="3622520"/>
                  <a:pt x="5479604" y="3658946"/>
                  <a:pt x="5479604" y="3701238"/>
                </a:cubicBezTo>
                <a:cubicBezTo>
                  <a:pt x="5479604" y="3744894"/>
                  <a:pt x="5487380" y="3782275"/>
                  <a:pt x="5502932" y="3813380"/>
                </a:cubicBezTo>
                <a:cubicBezTo>
                  <a:pt x="5518485" y="3844485"/>
                  <a:pt x="5541404" y="3868291"/>
                  <a:pt x="5571691" y="3884799"/>
                </a:cubicBezTo>
                <a:cubicBezTo>
                  <a:pt x="5601977" y="3901306"/>
                  <a:pt x="5639358" y="3909560"/>
                  <a:pt x="5683833" y="3909560"/>
                </a:cubicBezTo>
                <a:cubicBezTo>
                  <a:pt x="5720122" y="3909560"/>
                  <a:pt x="5751841" y="3904444"/>
                  <a:pt x="5778990" y="3894212"/>
                </a:cubicBezTo>
                <a:cubicBezTo>
                  <a:pt x="5806139" y="3883980"/>
                  <a:pt x="5827558" y="3868496"/>
                  <a:pt x="5843246" y="3847759"/>
                </a:cubicBezTo>
                <a:cubicBezTo>
                  <a:pt x="5858936" y="3827023"/>
                  <a:pt x="5867462" y="3801102"/>
                  <a:pt x="5868826" y="3769997"/>
                </a:cubicBezTo>
                <a:lnTo>
                  <a:pt x="5762005" y="3769997"/>
                </a:lnTo>
                <a:cubicBezTo>
                  <a:pt x="5761732" y="3790188"/>
                  <a:pt x="5754502" y="3805399"/>
                  <a:pt x="5740314" y="3815631"/>
                </a:cubicBezTo>
                <a:cubicBezTo>
                  <a:pt x="5726125" y="3825863"/>
                  <a:pt x="5707299" y="3830979"/>
                  <a:pt x="5683833" y="3830979"/>
                </a:cubicBezTo>
                <a:cubicBezTo>
                  <a:pt x="5661186" y="3830979"/>
                  <a:pt x="5642905" y="3825999"/>
                  <a:pt x="5628990" y="3816040"/>
                </a:cubicBezTo>
                <a:cubicBezTo>
                  <a:pt x="5615074" y="3806081"/>
                  <a:pt x="5604911" y="3792916"/>
                  <a:pt x="5598499" y="3776545"/>
                </a:cubicBezTo>
                <a:cubicBezTo>
                  <a:pt x="5592088" y="3760174"/>
                  <a:pt x="5588608" y="3742575"/>
                  <a:pt x="5588063" y="3723748"/>
                </a:cubicBezTo>
                <a:lnTo>
                  <a:pt x="5868417" y="3723748"/>
                </a:lnTo>
                <a:cubicBezTo>
                  <a:pt x="5868963" y="3720747"/>
                  <a:pt x="5869372" y="3716449"/>
                  <a:pt x="5869645" y="3710856"/>
                </a:cubicBezTo>
                <a:cubicBezTo>
                  <a:pt x="5869918" y="3705263"/>
                  <a:pt x="5870054" y="3700829"/>
                  <a:pt x="5870054" y="3697555"/>
                </a:cubicBezTo>
                <a:cubicBezTo>
                  <a:pt x="5870054" y="3633162"/>
                  <a:pt x="5852796" y="3583571"/>
                  <a:pt x="5818281" y="3548782"/>
                </a:cubicBezTo>
                <a:cubicBezTo>
                  <a:pt x="5783765" y="3513994"/>
                  <a:pt x="5736766" y="3496599"/>
                  <a:pt x="5677285" y="3496599"/>
                </a:cubicBezTo>
                <a:close/>
                <a:moveTo>
                  <a:pt x="5240102" y="3496599"/>
                </a:moveTo>
                <a:cubicBezTo>
                  <a:pt x="5211726" y="3496599"/>
                  <a:pt x="5187169" y="3502397"/>
                  <a:pt x="5166432" y="3513994"/>
                </a:cubicBezTo>
                <a:cubicBezTo>
                  <a:pt x="5145695" y="3525590"/>
                  <a:pt x="5127961" y="3542165"/>
                  <a:pt x="5113226" y="3563721"/>
                </a:cubicBezTo>
                <a:lnTo>
                  <a:pt x="5107087" y="3502738"/>
                </a:lnTo>
                <a:lnTo>
                  <a:pt x="5004768" y="3502738"/>
                </a:lnTo>
                <a:lnTo>
                  <a:pt x="5004768" y="4048714"/>
                </a:lnTo>
                <a:lnTo>
                  <a:pt x="5113226" y="4048714"/>
                </a:lnTo>
                <a:lnTo>
                  <a:pt x="5113226" y="3847759"/>
                </a:lnTo>
                <a:cubicBezTo>
                  <a:pt x="5126050" y="3867405"/>
                  <a:pt x="5142626" y="3882684"/>
                  <a:pt x="5162953" y="3893598"/>
                </a:cubicBezTo>
                <a:cubicBezTo>
                  <a:pt x="5183281" y="3904512"/>
                  <a:pt x="5206405" y="3909833"/>
                  <a:pt x="5232326" y="3909560"/>
                </a:cubicBezTo>
                <a:cubicBezTo>
                  <a:pt x="5263976" y="3909287"/>
                  <a:pt x="5292490" y="3901647"/>
                  <a:pt x="5317865" y="3886641"/>
                </a:cubicBezTo>
                <a:cubicBezTo>
                  <a:pt x="5343240" y="3871634"/>
                  <a:pt x="5363363" y="3849124"/>
                  <a:pt x="5378233" y="3819110"/>
                </a:cubicBezTo>
                <a:cubicBezTo>
                  <a:pt x="5393104" y="3789096"/>
                  <a:pt x="5400539" y="3751033"/>
                  <a:pt x="5400539" y="3704922"/>
                </a:cubicBezTo>
                <a:cubicBezTo>
                  <a:pt x="5400539" y="3657172"/>
                  <a:pt x="5393649" y="3618018"/>
                  <a:pt x="5379870" y="3587459"/>
                </a:cubicBezTo>
                <a:cubicBezTo>
                  <a:pt x="5366091" y="3556899"/>
                  <a:pt x="5347128" y="3534116"/>
                  <a:pt x="5322981" y="3519110"/>
                </a:cubicBezTo>
                <a:cubicBezTo>
                  <a:pt x="5298833" y="3504103"/>
                  <a:pt x="5271207" y="3496599"/>
                  <a:pt x="5240102" y="3496599"/>
                </a:cubicBezTo>
                <a:close/>
                <a:moveTo>
                  <a:pt x="4744802" y="3496599"/>
                </a:moveTo>
                <a:cubicBezTo>
                  <a:pt x="4716426" y="3496599"/>
                  <a:pt x="4691869" y="3502397"/>
                  <a:pt x="4671132" y="3513994"/>
                </a:cubicBezTo>
                <a:cubicBezTo>
                  <a:pt x="4650395" y="3525590"/>
                  <a:pt x="4632660" y="3542165"/>
                  <a:pt x="4617926" y="3563721"/>
                </a:cubicBezTo>
                <a:lnTo>
                  <a:pt x="4611787" y="3502738"/>
                </a:lnTo>
                <a:lnTo>
                  <a:pt x="4509468" y="3502738"/>
                </a:lnTo>
                <a:lnTo>
                  <a:pt x="4509468" y="4048714"/>
                </a:lnTo>
                <a:lnTo>
                  <a:pt x="4617926" y="4048714"/>
                </a:lnTo>
                <a:lnTo>
                  <a:pt x="4617926" y="3847759"/>
                </a:lnTo>
                <a:cubicBezTo>
                  <a:pt x="4630750" y="3867405"/>
                  <a:pt x="4647327" y="3882684"/>
                  <a:pt x="4667653" y="3893598"/>
                </a:cubicBezTo>
                <a:cubicBezTo>
                  <a:pt x="4687981" y="3904512"/>
                  <a:pt x="4711105" y="3909833"/>
                  <a:pt x="4737027" y="3909560"/>
                </a:cubicBezTo>
                <a:cubicBezTo>
                  <a:pt x="4768677" y="3909287"/>
                  <a:pt x="4797190" y="3901647"/>
                  <a:pt x="4822565" y="3886641"/>
                </a:cubicBezTo>
                <a:cubicBezTo>
                  <a:pt x="4847940" y="3871634"/>
                  <a:pt x="4868063" y="3849124"/>
                  <a:pt x="4882933" y="3819110"/>
                </a:cubicBezTo>
                <a:cubicBezTo>
                  <a:pt x="4897804" y="3789096"/>
                  <a:pt x="4905239" y="3751033"/>
                  <a:pt x="4905239" y="3704922"/>
                </a:cubicBezTo>
                <a:cubicBezTo>
                  <a:pt x="4905239" y="3657172"/>
                  <a:pt x="4898350" y="3618018"/>
                  <a:pt x="4884570" y="3587459"/>
                </a:cubicBezTo>
                <a:cubicBezTo>
                  <a:pt x="4870791" y="3556899"/>
                  <a:pt x="4851828" y="3534116"/>
                  <a:pt x="4827681" y="3519110"/>
                </a:cubicBezTo>
                <a:cubicBezTo>
                  <a:pt x="4803534" y="3504103"/>
                  <a:pt x="4775907" y="3496599"/>
                  <a:pt x="4744802" y="3496599"/>
                </a:cubicBezTo>
                <a:close/>
                <a:moveTo>
                  <a:pt x="7370205" y="3439710"/>
                </a:moveTo>
                <a:cubicBezTo>
                  <a:pt x="7405948" y="3439710"/>
                  <a:pt x="7434734" y="3448168"/>
                  <a:pt x="7456562" y="3465085"/>
                </a:cubicBezTo>
                <a:cubicBezTo>
                  <a:pt x="7478390" y="3482002"/>
                  <a:pt x="7494352" y="3504648"/>
                  <a:pt x="7504448" y="3533025"/>
                </a:cubicBezTo>
                <a:cubicBezTo>
                  <a:pt x="7514543" y="3561402"/>
                  <a:pt x="7519591" y="3592779"/>
                  <a:pt x="7519591" y="3627159"/>
                </a:cubicBezTo>
                <a:cubicBezTo>
                  <a:pt x="7519591" y="3660992"/>
                  <a:pt x="7514543" y="3692097"/>
                  <a:pt x="7504448" y="3720474"/>
                </a:cubicBezTo>
                <a:cubicBezTo>
                  <a:pt x="7494352" y="3748851"/>
                  <a:pt x="7478390" y="3771497"/>
                  <a:pt x="7456562" y="3788414"/>
                </a:cubicBezTo>
                <a:cubicBezTo>
                  <a:pt x="7434734" y="3805331"/>
                  <a:pt x="7405948" y="3813789"/>
                  <a:pt x="7370205" y="3813789"/>
                </a:cubicBezTo>
                <a:cubicBezTo>
                  <a:pt x="7334188" y="3813789"/>
                  <a:pt x="7305198" y="3805331"/>
                  <a:pt x="7283233" y="3788414"/>
                </a:cubicBezTo>
                <a:cubicBezTo>
                  <a:pt x="7261269" y="3771497"/>
                  <a:pt x="7245307" y="3748851"/>
                  <a:pt x="7235348" y="3720474"/>
                </a:cubicBezTo>
                <a:cubicBezTo>
                  <a:pt x="7225389" y="3692097"/>
                  <a:pt x="7220409" y="3660992"/>
                  <a:pt x="7220409" y="3627159"/>
                </a:cubicBezTo>
                <a:cubicBezTo>
                  <a:pt x="7220409" y="3592779"/>
                  <a:pt x="7225389" y="3561402"/>
                  <a:pt x="7235348" y="3533025"/>
                </a:cubicBezTo>
                <a:cubicBezTo>
                  <a:pt x="7245307" y="3504648"/>
                  <a:pt x="7261269" y="3482002"/>
                  <a:pt x="7283233" y="3465085"/>
                </a:cubicBezTo>
                <a:cubicBezTo>
                  <a:pt x="7305198" y="3448168"/>
                  <a:pt x="7334188" y="3439710"/>
                  <a:pt x="7370205" y="3439710"/>
                </a:cubicBezTo>
                <a:close/>
                <a:moveTo>
                  <a:pt x="7746219" y="3351306"/>
                </a:moveTo>
                <a:lnTo>
                  <a:pt x="7746219" y="3902193"/>
                </a:lnTo>
                <a:lnTo>
                  <a:pt x="7853859" y="3902193"/>
                </a:lnTo>
                <a:lnTo>
                  <a:pt x="7853859" y="3528523"/>
                </a:lnTo>
                <a:lnTo>
                  <a:pt x="8107611" y="3902193"/>
                </a:lnTo>
                <a:lnTo>
                  <a:pt x="8220571" y="3902193"/>
                </a:lnTo>
                <a:lnTo>
                  <a:pt x="8220571" y="3351306"/>
                </a:lnTo>
                <a:lnTo>
                  <a:pt x="8112113" y="3351306"/>
                </a:lnTo>
                <a:lnTo>
                  <a:pt x="8112113" y="3722520"/>
                </a:lnTo>
                <a:lnTo>
                  <a:pt x="7858770" y="3351306"/>
                </a:lnTo>
                <a:close/>
                <a:moveTo>
                  <a:pt x="6233641" y="3351306"/>
                </a:moveTo>
                <a:lnTo>
                  <a:pt x="6233641" y="3558400"/>
                </a:lnTo>
                <a:cubicBezTo>
                  <a:pt x="6221909" y="3539846"/>
                  <a:pt x="6206083" y="3524839"/>
                  <a:pt x="6186165" y="3513380"/>
                </a:cubicBezTo>
                <a:cubicBezTo>
                  <a:pt x="6166247" y="3501920"/>
                  <a:pt x="6142372" y="3496190"/>
                  <a:pt x="6114542" y="3496190"/>
                </a:cubicBezTo>
                <a:cubicBezTo>
                  <a:pt x="6082891" y="3496190"/>
                  <a:pt x="6054379" y="3503557"/>
                  <a:pt x="6029003" y="3518291"/>
                </a:cubicBezTo>
                <a:cubicBezTo>
                  <a:pt x="6003627" y="3533025"/>
                  <a:pt x="5983504" y="3555399"/>
                  <a:pt x="5968634" y="3585412"/>
                </a:cubicBezTo>
                <a:cubicBezTo>
                  <a:pt x="5953764" y="3615426"/>
                  <a:pt x="5946329" y="3653489"/>
                  <a:pt x="5946329" y="3699601"/>
                </a:cubicBezTo>
                <a:cubicBezTo>
                  <a:pt x="5946329" y="3747350"/>
                  <a:pt x="5953218" y="3786709"/>
                  <a:pt x="5966997" y="3817677"/>
                </a:cubicBezTo>
                <a:cubicBezTo>
                  <a:pt x="5980776" y="3848646"/>
                  <a:pt x="5999604" y="3871634"/>
                  <a:pt x="6023477" y="3886641"/>
                </a:cubicBezTo>
                <a:cubicBezTo>
                  <a:pt x="6047352" y="3901647"/>
                  <a:pt x="6074296" y="3909151"/>
                  <a:pt x="6104310" y="3909151"/>
                </a:cubicBezTo>
                <a:cubicBezTo>
                  <a:pt x="6134323" y="3909151"/>
                  <a:pt x="6159835" y="3903421"/>
                  <a:pt x="6180844" y="3891961"/>
                </a:cubicBezTo>
                <a:cubicBezTo>
                  <a:pt x="6201854" y="3880501"/>
                  <a:pt x="6219453" y="3864949"/>
                  <a:pt x="6233641" y="3845304"/>
                </a:cubicBezTo>
                <a:lnTo>
                  <a:pt x="6238143" y="3902193"/>
                </a:lnTo>
                <a:lnTo>
                  <a:pt x="6342100" y="3902193"/>
                </a:lnTo>
                <a:lnTo>
                  <a:pt x="6342100" y="3351306"/>
                </a:lnTo>
                <a:close/>
                <a:moveTo>
                  <a:pt x="4029534" y="3351306"/>
                </a:moveTo>
                <a:lnTo>
                  <a:pt x="4029534" y="3763039"/>
                </a:lnTo>
                <a:cubicBezTo>
                  <a:pt x="4029534" y="3795781"/>
                  <a:pt x="4033900" y="3822316"/>
                  <a:pt x="4042631" y="3842643"/>
                </a:cubicBezTo>
                <a:cubicBezTo>
                  <a:pt x="4051362" y="3862971"/>
                  <a:pt x="4066778" y="3877978"/>
                  <a:pt x="4088879" y="3887664"/>
                </a:cubicBezTo>
                <a:cubicBezTo>
                  <a:pt x="4110980" y="3897350"/>
                  <a:pt x="4142358" y="3902193"/>
                  <a:pt x="4183013" y="3902193"/>
                </a:cubicBezTo>
                <a:lnTo>
                  <a:pt x="4211253" y="3902193"/>
                </a:lnTo>
                <a:lnTo>
                  <a:pt x="4211253" y="3817473"/>
                </a:lnTo>
                <a:lnTo>
                  <a:pt x="4186287" y="3817473"/>
                </a:lnTo>
                <a:cubicBezTo>
                  <a:pt x="4165278" y="3817473"/>
                  <a:pt x="4151908" y="3812561"/>
                  <a:pt x="4146178" y="3802739"/>
                </a:cubicBezTo>
                <a:cubicBezTo>
                  <a:pt x="4140448" y="3792916"/>
                  <a:pt x="4137583" y="3777500"/>
                  <a:pt x="4137583" y="3756490"/>
                </a:cubicBezTo>
                <a:lnTo>
                  <a:pt x="4137583" y="3351306"/>
                </a:lnTo>
                <a:close/>
                <a:moveTo>
                  <a:pt x="4335302" y="3344758"/>
                </a:moveTo>
                <a:cubicBezTo>
                  <a:pt x="4315383" y="3344758"/>
                  <a:pt x="4300172" y="3349737"/>
                  <a:pt x="4289667" y="3359696"/>
                </a:cubicBezTo>
                <a:cubicBezTo>
                  <a:pt x="4279162" y="3369655"/>
                  <a:pt x="4273910" y="3382274"/>
                  <a:pt x="4273910" y="3397554"/>
                </a:cubicBezTo>
                <a:cubicBezTo>
                  <a:pt x="4273910" y="3412561"/>
                  <a:pt x="4279162" y="3425112"/>
                  <a:pt x="4289667" y="3435208"/>
                </a:cubicBezTo>
                <a:cubicBezTo>
                  <a:pt x="4300172" y="3445303"/>
                  <a:pt x="4315383" y="3450351"/>
                  <a:pt x="4335302" y="3450351"/>
                </a:cubicBezTo>
                <a:cubicBezTo>
                  <a:pt x="4355220" y="3450351"/>
                  <a:pt x="4370432" y="3445303"/>
                  <a:pt x="4380937" y="3435208"/>
                </a:cubicBezTo>
                <a:cubicBezTo>
                  <a:pt x="4391441" y="3425112"/>
                  <a:pt x="4396693" y="3412561"/>
                  <a:pt x="4396693" y="3397554"/>
                </a:cubicBezTo>
                <a:cubicBezTo>
                  <a:pt x="4396693" y="3382274"/>
                  <a:pt x="4391441" y="3369655"/>
                  <a:pt x="4380937" y="3359696"/>
                </a:cubicBezTo>
                <a:cubicBezTo>
                  <a:pt x="4370432" y="3349737"/>
                  <a:pt x="4355220" y="3344758"/>
                  <a:pt x="4335302" y="3344758"/>
                </a:cubicBezTo>
                <a:close/>
                <a:moveTo>
                  <a:pt x="6803169" y="3344348"/>
                </a:moveTo>
                <a:cubicBezTo>
                  <a:pt x="6763606" y="3344348"/>
                  <a:pt x="6728544" y="3349669"/>
                  <a:pt x="6697985" y="3360310"/>
                </a:cubicBezTo>
                <a:cubicBezTo>
                  <a:pt x="6667426" y="3370951"/>
                  <a:pt x="6643483" y="3387527"/>
                  <a:pt x="6626157" y="3410037"/>
                </a:cubicBezTo>
                <a:cubicBezTo>
                  <a:pt x="6608831" y="3432547"/>
                  <a:pt x="6600168" y="3461674"/>
                  <a:pt x="6600168" y="3497418"/>
                </a:cubicBezTo>
                <a:cubicBezTo>
                  <a:pt x="6600168" y="3530706"/>
                  <a:pt x="6607739" y="3557718"/>
                  <a:pt x="6622883" y="3578455"/>
                </a:cubicBezTo>
                <a:cubicBezTo>
                  <a:pt x="6638026" y="3599191"/>
                  <a:pt x="6659445" y="3616108"/>
                  <a:pt x="6687139" y="3629205"/>
                </a:cubicBezTo>
                <a:cubicBezTo>
                  <a:pt x="6714834" y="3642302"/>
                  <a:pt x="6747644" y="3654308"/>
                  <a:pt x="6785570" y="3665222"/>
                </a:cubicBezTo>
                <a:cubicBezTo>
                  <a:pt x="6818040" y="3674226"/>
                  <a:pt x="6843278" y="3682616"/>
                  <a:pt x="6861287" y="3690392"/>
                </a:cubicBezTo>
                <a:cubicBezTo>
                  <a:pt x="6879295" y="3698168"/>
                  <a:pt x="6891846" y="3706763"/>
                  <a:pt x="6898940" y="3716177"/>
                </a:cubicBezTo>
                <a:cubicBezTo>
                  <a:pt x="6906034" y="3725590"/>
                  <a:pt x="6909581" y="3737527"/>
                  <a:pt x="6909581" y="3751988"/>
                </a:cubicBezTo>
                <a:cubicBezTo>
                  <a:pt x="6909581" y="3766995"/>
                  <a:pt x="6905420" y="3779342"/>
                  <a:pt x="6897098" y="3789028"/>
                </a:cubicBezTo>
                <a:cubicBezTo>
                  <a:pt x="6888776" y="3798714"/>
                  <a:pt x="6877248" y="3805877"/>
                  <a:pt x="6862514" y="3810515"/>
                </a:cubicBezTo>
                <a:cubicBezTo>
                  <a:pt x="6847780" y="3815154"/>
                  <a:pt x="6830727" y="3817473"/>
                  <a:pt x="6811355" y="3817473"/>
                </a:cubicBezTo>
                <a:cubicBezTo>
                  <a:pt x="6791164" y="3817473"/>
                  <a:pt x="6773224" y="3814881"/>
                  <a:pt x="6757535" y="3809697"/>
                </a:cubicBezTo>
                <a:cubicBezTo>
                  <a:pt x="6741846" y="3804512"/>
                  <a:pt x="6729363" y="3795849"/>
                  <a:pt x="6720086" y="3783707"/>
                </a:cubicBezTo>
                <a:cubicBezTo>
                  <a:pt x="6710809" y="3771565"/>
                  <a:pt x="6705898" y="3754853"/>
                  <a:pt x="6705352" y="3733571"/>
                </a:cubicBezTo>
                <a:lnTo>
                  <a:pt x="6587480" y="3733571"/>
                </a:lnTo>
                <a:cubicBezTo>
                  <a:pt x="6587480" y="3775317"/>
                  <a:pt x="6597303" y="3809151"/>
                  <a:pt x="6616948" y="3835072"/>
                </a:cubicBezTo>
                <a:cubicBezTo>
                  <a:pt x="6636593" y="3860993"/>
                  <a:pt x="6663128" y="3879888"/>
                  <a:pt x="6696553" y="3891757"/>
                </a:cubicBezTo>
                <a:cubicBezTo>
                  <a:pt x="6729977" y="3903626"/>
                  <a:pt x="6767562" y="3909560"/>
                  <a:pt x="6809308" y="3909560"/>
                </a:cubicBezTo>
                <a:cubicBezTo>
                  <a:pt x="6850782" y="3909560"/>
                  <a:pt x="6887958" y="3903967"/>
                  <a:pt x="6920837" y="3892780"/>
                </a:cubicBezTo>
                <a:cubicBezTo>
                  <a:pt x="6953715" y="3881593"/>
                  <a:pt x="6979704" y="3863994"/>
                  <a:pt x="6998804" y="3839983"/>
                </a:cubicBezTo>
                <a:cubicBezTo>
                  <a:pt x="7017903" y="3815972"/>
                  <a:pt x="7027453" y="3784458"/>
                  <a:pt x="7027453" y="3745440"/>
                </a:cubicBezTo>
                <a:cubicBezTo>
                  <a:pt x="7027453" y="3710515"/>
                  <a:pt x="7020973" y="3682343"/>
                  <a:pt x="7008013" y="3660924"/>
                </a:cubicBezTo>
                <a:cubicBezTo>
                  <a:pt x="6995052" y="3639505"/>
                  <a:pt x="6975202" y="3622043"/>
                  <a:pt x="6948463" y="3608537"/>
                </a:cubicBezTo>
                <a:cubicBezTo>
                  <a:pt x="6921723" y="3595030"/>
                  <a:pt x="6887480" y="3582138"/>
                  <a:pt x="6845734" y="3569860"/>
                </a:cubicBezTo>
                <a:cubicBezTo>
                  <a:pt x="6810809" y="3559764"/>
                  <a:pt x="6784138" y="3550760"/>
                  <a:pt x="6765720" y="3542848"/>
                </a:cubicBezTo>
                <a:cubicBezTo>
                  <a:pt x="6747303" y="3534935"/>
                  <a:pt x="6734684" y="3526818"/>
                  <a:pt x="6727862" y="3518496"/>
                </a:cubicBezTo>
                <a:cubicBezTo>
                  <a:pt x="6721041" y="3510174"/>
                  <a:pt x="6717630" y="3500556"/>
                  <a:pt x="6717630" y="3489642"/>
                </a:cubicBezTo>
                <a:cubicBezTo>
                  <a:pt x="6717630" y="3470542"/>
                  <a:pt x="6725680" y="3456422"/>
                  <a:pt x="6741778" y="3447281"/>
                </a:cubicBezTo>
                <a:cubicBezTo>
                  <a:pt x="6757876" y="3438141"/>
                  <a:pt x="6778203" y="3433571"/>
                  <a:pt x="6802760" y="3433571"/>
                </a:cubicBezTo>
                <a:cubicBezTo>
                  <a:pt x="6827589" y="3433571"/>
                  <a:pt x="6848872" y="3439369"/>
                  <a:pt x="6866607" y="3450965"/>
                </a:cubicBezTo>
                <a:cubicBezTo>
                  <a:pt x="6884343" y="3462561"/>
                  <a:pt x="6893074" y="3480092"/>
                  <a:pt x="6892801" y="3503557"/>
                </a:cubicBezTo>
                <a:lnTo>
                  <a:pt x="7010673" y="3503557"/>
                </a:lnTo>
                <a:cubicBezTo>
                  <a:pt x="7010673" y="3467268"/>
                  <a:pt x="7001260" y="3437391"/>
                  <a:pt x="6982433" y="3413925"/>
                </a:cubicBezTo>
                <a:cubicBezTo>
                  <a:pt x="6963606" y="3390460"/>
                  <a:pt x="6938435" y="3372998"/>
                  <a:pt x="6906921" y="3361538"/>
                </a:cubicBezTo>
                <a:cubicBezTo>
                  <a:pt x="6875407" y="3350078"/>
                  <a:pt x="6840823" y="3344348"/>
                  <a:pt x="6803169" y="3344348"/>
                </a:cubicBezTo>
                <a:close/>
                <a:moveTo>
                  <a:pt x="7370205" y="3343939"/>
                </a:moveTo>
                <a:cubicBezTo>
                  <a:pt x="7312633" y="3343939"/>
                  <a:pt x="7263861" y="3355603"/>
                  <a:pt x="7223888" y="3378932"/>
                </a:cubicBezTo>
                <a:cubicBezTo>
                  <a:pt x="7183915" y="3402261"/>
                  <a:pt x="7153561" y="3435139"/>
                  <a:pt x="7132824" y="3477568"/>
                </a:cubicBezTo>
                <a:cubicBezTo>
                  <a:pt x="7112087" y="3519996"/>
                  <a:pt x="7101719" y="3569860"/>
                  <a:pt x="7101719" y="3627159"/>
                </a:cubicBezTo>
                <a:cubicBezTo>
                  <a:pt x="7101719" y="3684458"/>
                  <a:pt x="7112087" y="3734185"/>
                  <a:pt x="7132824" y="3776340"/>
                </a:cubicBezTo>
                <a:cubicBezTo>
                  <a:pt x="7153561" y="3818496"/>
                  <a:pt x="7183915" y="3851238"/>
                  <a:pt x="7223888" y="3874567"/>
                </a:cubicBezTo>
                <a:cubicBezTo>
                  <a:pt x="7253867" y="3892064"/>
                  <a:pt x="7288797" y="3902999"/>
                  <a:pt x="7328676" y="3907373"/>
                </a:cubicBezTo>
                <a:lnTo>
                  <a:pt x="7364579" y="3909264"/>
                </a:lnTo>
                <a:lnTo>
                  <a:pt x="7370307" y="3920662"/>
                </a:lnTo>
                <a:cubicBezTo>
                  <a:pt x="7375559" y="3930382"/>
                  <a:pt x="7380982" y="3939710"/>
                  <a:pt x="7386576" y="3948646"/>
                </a:cubicBezTo>
                <a:cubicBezTo>
                  <a:pt x="7397763" y="3966518"/>
                  <a:pt x="7411746" y="3982139"/>
                  <a:pt x="7428527" y="3995508"/>
                </a:cubicBezTo>
                <a:cubicBezTo>
                  <a:pt x="7445307" y="4008878"/>
                  <a:pt x="7466794" y="4019315"/>
                  <a:pt x="7492988" y="4026818"/>
                </a:cubicBezTo>
                <a:cubicBezTo>
                  <a:pt x="7519182" y="4034322"/>
                  <a:pt x="7552060" y="4038073"/>
                  <a:pt x="7591624" y="4038073"/>
                </a:cubicBezTo>
                <a:lnTo>
                  <a:pt x="7619045" y="4038073"/>
                </a:lnTo>
                <a:lnTo>
                  <a:pt x="7619045" y="3939437"/>
                </a:lnTo>
                <a:lnTo>
                  <a:pt x="7597353" y="3939437"/>
                </a:lnTo>
                <a:cubicBezTo>
                  <a:pt x="7568158" y="3939437"/>
                  <a:pt x="7544352" y="3937596"/>
                  <a:pt x="7525935" y="3933912"/>
                </a:cubicBezTo>
                <a:cubicBezTo>
                  <a:pt x="7507517" y="3930229"/>
                  <a:pt x="7492647" y="3924567"/>
                  <a:pt x="7481323" y="3916927"/>
                </a:cubicBezTo>
                <a:cubicBezTo>
                  <a:pt x="7475662" y="3913107"/>
                  <a:pt x="7470375" y="3908759"/>
                  <a:pt x="7465464" y="3903881"/>
                </a:cubicBezTo>
                <a:lnTo>
                  <a:pt x="7460185" y="3897590"/>
                </a:lnTo>
                <a:lnTo>
                  <a:pt x="7484777" y="3889876"/>
                </a:lnTo>
                <a:cubicBezTo>
                  <a:pt x="7495844" y="3885502"/>
                  <a:pt x="7506358" y="3880399"/>
                  <a:pt x="7516317" y="3874567"/>
                </a:cubicBezTo>
                <a:cubicBezTo>
                  <a:pt x="7556153" y="3851238"/>
                  <a:pt x="7586440" y="3818496"/>
                  <a:pt x="7607176" y="3776340"/>
                </a:cubicBezTo>
                <a:cubicBezTo>
                  <a:pt x="7627913" y="3734185"/>
                  <a:pt x="7638281" y="3684458"/>
                  <a:pt x="7638281" y="3627159"/>
                </a:cubicBezTo>
                <a:cubicBezTo>
                  <a:pt x="7638281" y="3569860"/>
                  <a:pt x="7627913" y="3519996"/>
                  <a:pt x="7607176" y="3477568"/>
                </a:cubicBezTo>
                <a:cubicBezTo>
                  <a:pt x="7586440" y="3435139"/>
                  <a:pt x="7556153" y="3402261"/>
                  <a:pt x="7516317" y="3378932"/>
                </a:cubicBezTo>
                <a:cubicBezTo>
                  <a:pt x="7476480" y="3355603"/>
                  <a:pt x="7427776" y="3343939"/>
                  <a:pt x="7370205" y="3343939"/>
                </a:cubicBezTo>
                <a:close/>
                <a:moveTo>
                  <a:pt x="3693555" y="3343939"/>
                </a:moveTo>
                <a:cubicBezTo>
                  <a:pt x="3637893" y="3343939"/>
                  <a:pt x="3590008" y="3355603"/>
                  <a:pt x="3549898" y="3378932"/>
                </a:cubicBezTo>
                <a:cubicBezTo>
                  <a:pt x="3509789" y="3402261"/>
                  <a:pt x="3478957" y="3435139"/>
                  <a:pt x="3457402" y="3477568"/>
                </a:cubicBezTo>
                <a:cubicBezTo>
                  <a:pt x="3435846" y="3519996"/>
                  <a:pt x="3425069" y="3569860"/>
                  <a:pt x="3425069" y="3627159"/>
                </a:cubicBezTo>
                <a:cubicBezTo>
                  <a:pt x="3425069" y="3684458"/>
                  <a:pt x="3435846" y="3734185"/>
                  <a:pt x="3457402" y="3776340"/>
                </a:cubicBezTo>
                <a:cubicBezTo>
                  <a:pt x="3478957" y="3818496"/>
                  <a:pt x="3509789" y="3851238"/>
                  <a:pt x="3549898" y="3874567"/>
                </a:cubicBezTo>
                <a:cubicBezTo>
                  <a:pt x="3590008" y="3897896"/>
                  <a:pt x="3637893" y="3909560"/>
                  <a:pt x="3693555" y="3909560"/>
                </a:cubicBezTo>
                <a:cubicBezTo>
                  <a:pt x="3742122" y="3909560"/>
                  <a:pt x="3784142" y="3901579"/>
                  <a:pt x="3819612" y="3885617"/>
                </a:cubicBezTo>
                <a:cubicBezTo>
                  <a:pt x="3855083" y="3869656"/>
                  <a:pt x="3883050" y="3846190"/>
                  <a:pt x="3903514" y="3815222"/>
                </a:cubicBezTo>
                <a:cubicBezTo>
                  <a:pt x="3923978" y="3784253"/>
                  <a:pt x="3935847" y="3746259"/>
                  <a:pt x="3939121" y="3701238"/>
                </a:cubicBezTo>
                <a:lnTo>
                  <a:pt x="3821249" y="3701238"/>
                </a:lnTo>
                <a:cubicBezTo>
                  <a:pt x="3817975" y="3737254"/>
                  <a:pt x="3805356" y="3765017"/>
                  <a:pt x="3783391" y="3784526"/>
                </a:cubicBezTo>
                <a:cubicBezTo>
                  <a:pt x="3761427" y="3804035"/>
                  <a:pt x="3731481" y="3813789"/>
                  <a:pt x="3693555" y="3813789"/>
                </a:cubicBezTo>
                <a:cubicBezTo>
                  <a:pt x="3657538" y="3813789"/>
                  <a:pt x="3628548" y="3805194"/>
                  <a:pt x="3606583" y="3788005"/>
                </a:cubicBezTo>
                <a:cubicBezTo>
                  <a:pt x="3584619" y="3770815"/>
                  <a:pt x="3568657" y="3748032"/>
                  <a:pt x="3558698" y="3719655"/>
                </a:cubicBezTo>
                <a:cubicBezTo>
                  <a:pt x="3548739" y="3691279"/>
                  <a:pt x="3543759" y="3660447"/>
                  <a:pt x="3543759" y="3627159"/>
                </a:cubicBezTo>
                <a:cubicBezTo>
                  <a:pt x="3543759" y="3593598"/>
                  <a:pt x="3548739" y="3562698"/>
                  <a:pt x="3558698" y="3534457"/>
                </a:cubicBezTo>
                <a:cubicBezTo>
                  <a:pt x="3568657" y="3506217"/>
                  <a:pt x="3584619" y="3483366"/>
                  <a:pt x="3606583" y="3465903"/>
                </a:cubicBezTo>
                <a:cubicBezTo>
                  <a:pt x="3628548" y="3448441"/>
                  <a:pt x="3657538" y="3439710"/>
                  <a:pt x="3693555" y="3439710"/>
                </a:cubicBezTo>
                <a:cubicBezTo>
                  <a:pt x="3715929" y="3439710"/>
                  <a:pt x="3736120" y="3443393"/>
                  <a:pt x="3754128" y="3450760"/>
                </a:cubicBezTo>
                <a:cubicBezTo>
                  <a:pt x="3772136" y="3458127"/>
                  <a:pt x="3786938" y="3469178"/>
                  <a:pt x="3798534" y="3483912"/>
                </a:cubicBezTo>
                <a:cubicBezTo>
                  <a:pt x="3810131" y="3498646"/>
                  <a:pt x="3817429" y="3517200"/>
                  <a:pt x="3820431" y="3539573"/>
                </a:cubicBezTo>
                <a:lnTo>
                  <a:pt x="3938303" y="3539573"/>
                </a:lnTo>
                <a:cubicBezTo>
                  <a:pt x="3936120" y="3497009"/>
                  <a:pt x="3923705" y="3461197"/>
                  <a:pt x="3901058" y="3432138"/>
                </a:cubicBezTo>
                <a:cubicBezTo>
                  <a:pt x="3878412" y="3403079"/>
                  <a:pt x="3848944" y="3381115"/>
                  <a:pt x="3812654" y="3366244"/>
                </a:cubicBezTo>
                <a:cubicBezTo>
                  <a:pt x="3776365" y="3351374"/>
                  <a:pt x="3736665" y="3343939"/>
                  <a:pt x="3693555" y="3343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6A5D9B-B746-1318-15A3-5F03ACF71BF6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DAD9D-88B6-EE91-1F0B-FCA2EABF79AF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Algorithm 1</a:t>
            </a:r>
          </a:p>
        </p:txBody>
      </p:sp>
    </p:spTree>
    <p:extLst>
      <p:ext uri="{BB962C8B-B14F-4D97-AF65-F5344CB8AC3E}">
        <p14:creationId xmlns:p14="http://schemas.microsoft.com/office/powerpoint/2010/main" val="83781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F058F-9601-5DD3-F9DD-735FDEDA1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09970A-4ECB-C8F0-EF64-E4597EC09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B0B9E6-CC89-742E-BCC6-FF7C29754CC4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C1FCEE-C069-5A88-A776-8ABF111C6DDD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544C5F95-6D6D-704D-CD8F-FC6A15124A7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AAF84F-EAA6-E2F6-51D7-D2B7D4927BE6}"/>
                  </a:ext>
                </a:extLst>
              </p:cNvPr>
              <p:cNvSpPr txBox="1"/>
              <p:nvPr/>
            </p:nvSpPr>
            <p:spPr>
              <a:xfrm>
                <a:off x="1347053" y="2014645"/>
                <a:ext cx="8203347" cy="2111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Assumption 3.1: Averaged (L0,L1)-Lipschitz Smoothness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Assumes the loss function l(x;⋅) is differentiable in x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Defines averaged (L0,L1)-smoothness via: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∇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∇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∇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8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solidFill>
                    <a:schemeClr val="bg1">
                      <a:lumMod val="85000"/>
                    </a:schemeClr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Constants L0&gt;0 and L1​≥0 bound the gradient difference.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AAF84F-EAA6-E2F6-51D7-D2B7D4927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3" y="2014645"/>
                <a:ext cx="8203347" cy="2111027"/>
              </a:xfrm>
              <a:prstGeom prst="rect">
                <a:avLst/>
              </a:prstGeom>
              <a:blipFill>
                <a:blip r:embed="rId5"/>
                <a:stretch>
                  <a:fillRect l="-1040" t="-2305" b="-4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C0E9D88-636D-7691-EAEA-C3F566B3F6CB}"/>
              </a:ext>
            </a:extLst>
          </p:cNvPr>
          <p:cNvSpPr/>
          <p:nvPr/>
        </p:nvSpPr>
        <p:spPr>
          <a:xfrm>
            <a:off x="157204" y="-1541540"/>
            <a:ext cx="5744643" cy="34638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557677" y="4588923"/>
                </a:moveTo>
                <a:cubicBezTo>
                  <a:pt x="6581415" y="4588923"/>
                  <a:pt x="6600037" y="4594517"/>
                  <a:pt x="6613544" y="4605704"/>
                </a:cubicBezTo>
                <a:cubicBezTo>
                  <a:pt x="6627050" y="4616891"/>
                  <a:pt x="6636599" y="4631898"/>
                  <a:pt x="6642193" y="4650724"/>
                </a:cubicBezTo>
                <a:cubicBezTo>
                  <a:pt x="6647787" y="4669551"/>
                  <a:pt x="6650583" y="4690424"/>
                  <a:pt x="6650583" y="4713344"/>
                </a:cubicBezTo>
                <a:cubicBezTo>
                  <a:pt x="6650583" y="4735717"/>
                  <a:pt x="6647787" y="4756181"/>
                  <a:pt x="6642193" y="4774735"/>
                </a:cubicBezTo>
                <a:cubicBezTo>
                  <a:pt x="6636599" y="4793289"/>
                  <a:pt x="6627050" y="4808091"/>
                  <a:pt x="6613544" y="4819142"/>
                </a:cubicBezTo>
                <a:cubicBezTo>
                  <a:pt x="6600037" y="4830192"/>
                  <a:pt x="6581415" y="4835718"/>
                  <a:pt x="6557677" y="4835718"/>
                </a:cubicBezTo>
                <a:cubicBezTo>
                  <a:pt x="6534485" y="4835718"/>
                  <a:pt x="6516272" y="4830192"/>
                  <a:pt x="6503039" y="4819142"/>
                </a:cubicBezTo>
                <a:cubicBezTo>
                  <a:pt x="6489806" y="4808091"/>
                  <a:pt x="6480460" y="4793289"/>
                  <a:pt x="6475003" y="4774735"/>
                </a:cubicBezTo>
                <a:cubicBezTo>
                  <a:pt x="6469546" y="4756181"/>
                  <a:pt x="6466818" y="4735717"/>
                  <a:pt x="6466818" y="4713344"/>
                </a:cubicBezTo>
                <a:cubicBezTo>
                  <a:pt x="6466818" y="4690424"/>
                  <a:pt x="6469546" y="4669551"/>
                  <a:pt x="6475003" y="4650724"/>
                </a:cubicBezTo>
                <a:cubicBezTo>
                  <a:pt x="6480460" y="4631898"/>
                  <a:pt x="6489806" y="4616891"/>
                  <a:pt x="6503039" y="4605704"/>
                </a:cubicBezTo>
                <a:cubicBezTo>
                  <a:pt x="6516272" y="4594517"/>
                  <a:pt x="6534485" y="4588923"/>
                  <a:pt x="6557677" y="4588923"/>
                </a:cubicBezTo>
                <a:close/>
                <a:moveTo>
                  <a:pt x="7027379" y="4588105"/>
                </a:moveTo>
                <a:cubicBezTo>
                  <a:pt x="7049753" y="4588105"/>
                  <a:pt x="7068579" y="4594790"/>
                  <a:pt x="7083859" y="4608159"/>
                </a:cubicBezTo>
                <a:cubicBezTo>
                  <a:pt x="7099139" y="4621529"/>
                  <a:pt x="7111008" y="4637218"/>
                  <a:pt x="7119466" y="4655226"/>
                </a:cubicBezTo>
                <a:lnTo>
                  <a:pt x="7119466" y="4771870"/>
                </a:lnTo>
                <a:cubicBezTo>
                  <a:pt x="7110735" y="4789060"/>
                  <a:pt x="7098047" y="4804067"/>
                  <a:pt x="7081404" y="4816891"/>
                </a:cubicBezTo>
                <a:cubicBezTo>
                  <a:pt x="7064760" y="4829715"/>
                  <a:pt x="7044978" y="4836127"/>
                  <a:pt x="7022058" y="4836127"/>
                </a:cubicBezTo>
                <a:cubicBezTo>
                  <a:pt x="6997502" y="4836127"/>
                  <a:pt x="6978198" y="4825759"/>
                  <a:pt x="6964145" y="4805022"/>
                </a:cubicBezTo>
                <a:cubicBezTo>
                  <a:pt x="6950093" y="4784285"/>
                  <a:pt x="6943068" y="4752362"/>
                  <a:pt x="6943068" y="4709251"/>
                </a:cubicBezTo>
                <a:cubicBezTo>
                  <a:pt x="6943068" y="4669960"/>
                  <a:pt x="6950435" y="4639947"/>
                  <a:pt x="6965169" y="4619210"/>
                </a:cubicBezTo>
                <a:cubicBezTo>
                  <a:pt x="6979903" y="4598473"/>
                  <a:pt x="7000639" y="4588105"/>
                  <a:pt x="7027379" y="4588105"/>
                </a:cubicBezTo>
                <a:close/>
                <a:moveTo>
                  <a:pt x="5305810" y="4581556"/>
                </a:moveTo>
                <a:cubicBezTo>
                  <a:pt x="5330366" y="4581556"/>
                  <a:pt x="5350489" y="4588446"/>
                  <a:pt x="5366179" y="4602225"/>
                </a:cubicBezTo>
                <a:cubicBezTo>
                  <a:pt x="5381867" y="4616004"/>
                  <a:pt x="5390121" y="4636809"/>
                  <a:pt x="5390939" y="4664640"/>
                </a:cubicBezTo>
                <a:lnTo>
                  <a:pt x="5217815" y="4664640"/>
                </a:lnTo>
                <a:cubicBezTo>
                  <a:pt x="5219452" y="4637627"/>
                  <a:pt x="5228252" y="4617027"/>
                  <a:pt x="5244213" y="4602839"/>
                </a:cubicBezTo>
                <a:cubicBezTo>
                  <a:pt x="5260175" y="4588650"/>
                  <a:pt x="5280707" y="4581556"/>
                  <a:pt x="5305810" y="4581556"/>
                </a:cubicBezTo>
                <a:close/>
                <a:moveTo>
                  <a:pt x="5305810" y="4506249"/>
                </a:moveTo>
                <a:cubicBezTo>
                  <a:pt x="5262972" y="4506249"/>
                  <a:pt x="5226887" y="4514503"/>
                  <a:pt x="5197556" y="4531011"/>
                </a:cubicBezTo>
                <a:cubicBezTo>
                  <a:pt x="5168224" y="4547518"/>
                  <a:pt x="5145987" y="4571052"/>
                  <a:pt x="5130844" y="4601611"/>
                </a:cubicBezTo>
                <a:cubicBezTo>
                  <a:pt x="5115700" y="4632170"/>
                  <a:pt x="5108129" y="4668596"/>
                  <a:pt x="5108129" y="4710888"/>
                </a:cubicBezTo>
                <a:cubicBezTo>
                  <a:pt x="5108129" y="4754544"/>
                  <a:pt x="5115905" y="4791925"/>
                  <a:pt x="5131457" y="4823030"/>
                </a:cubicBezTo>
                <a:cubicBezTo>
                  <a:pt x="5147010" y="4854135"/>
                  <a:pt x="5169930" y="4877941"/>
                  <a:pt x="5200216" y="4894449"/>
                </a:cubicBezTo>
                <a:cubicBezTo>
                  <a:pt x="5230503" y="4910956"/>
                  <a:pt x="5267883" y="4919210"/>
                  <a:pt x="5312358" y="4919210"/>
                </a:cubicBezTo>
                <a:cubicBezTo>
                  <a:pt x="5348647" y="4919210"/>
                  <a:pt x="5380366" y="4914094"/>
                  <a:pt x="5407515" y="4903862"/>
                </a:cubicBezTo>
                <a:cubicBezTo>
                  <a:pt x="5434664" y="4893630"/>
                  <a:pt x="5456083" y="4878146"/>
                  <a:pt x="5471772" y="4857409"/>
                </a:cubicBezTo>
                <a:cubicBezTo>
                  <a:pt x="5487461" y="4836673"/>
                  <a:pt x="5495987" y="4810752"/>
                  <a:pt x="5497352" y="4779647"/>
                </a:cubicBezTo>
                <a:lnTo>
                  <a:pt x="5390530" y="4779647"/>
                </a:lnTo>
                <a:cubicBezTo>
                  <a:pt x="5390257" y="4799838"/>
                  <a:pt x="5383027" y="4815049"/>
                  <a:pt x="5368839" y="4825281"/>
                </a:cubicBezTo>
                <a:cubicBezTo>
                  <a:pt x="5354651" y="4835513"/>
                  <a:pt x="5335823" y="4840629"/>
                  <a:pt x="5312358" y="4840629"/>
                </a:cubicBezTo>
                <a:cubicBezTo>
                  <a:pt x="5289711" y="4840629"/>
                  <a:pt x="5271430" y="4835649"/>
                  <a:pt x="5257515" y="4825690"/>
                </a:cubicBezTo>
                <a:cubicBezTo>
                  <a:pt x="5243600" y="4815731"/>
                  <a:pt x="5233436" y="4802566"/>
                  <a:pt x="5227024" y="4786195"/>
                </a:cubicBezTo>
                <a:cubicBezTo>
                  <a:pt x="5220612" y="4769824"/>
                  <a:pt x="5217133" y="4752225"/>
                  <a:pt x="5216587" y="4733398"/>
                </a:cubicBezTo>
                <a:lnTo>
                  <a:pt x="5496943" y="4733398"/>
                </a:lnTo>
                <a:cubicBezTo>
                  <a:pt x="5497488" y="4730397"/>
                  <a:pt x="5497897" y="4726099"/>
                  <a:pt x="5498170" y="4720506"/>
                </a:cubicBezTo>
                <a:cubicBezTo>
                  <a:pt x="5498444" y="4714913"/>
                  <a:pt x="5498579" y="4710479"/>
                  <a:pt x="5498579" y="4707205"/>
                </a:cubicBezTo>
                <a:cubicBezTo>
                  <a:pt x="5498579" y="4642812"/>
                  <a:pt x="5481321" y="4593221"/>
                  <a:pt x="5446806" y="4558432"/>
                </a:cubicBezTo>
                <a:cubicBezTo>
                  <a:pt x="5412290" y="4523644"/>
                  <a:pt x="5365291" y="4506249"/>
                  <a:pt x="5305810" y="4506249"/>
                </a:cubicBezTo>
                <a:close/>
                <a:moveTo>
                  <a:pt x="6557677" y="4505431"/>
                </a:moveTo>
                <a:cubicBezTo>
                  <a:pt x="6517295" y="4505431"/>
                  <a:pt x="6481893" y="4513548"/>
                  <a:pt x="6451470" y="4529783"/>
                </a:cubicBezTo>
                <a:cubicBezTo>
                  <a:pt x="6421047" y="4546017"/>
                  <a:pt x="6397514" y="4569619"/>
                  <a:pt x="6380869" y="4600588"/>
                </a:cubicBezTo>
                <a:cubicBezTo>
                  <a:pt x="6364225" y="4631556"/>
                  <a:pt x="6355904" y="4669142"/>
                  <a:pt x="6355904" y="4713344"/>
                </a:cubicBezTo>
                <a:cubicBezTo>
                  <a:pt x="6355904" y="4756727"/>
                  <a:pt x="6364225" y="4793698"/>
                  <a:pt x="6380869" y="4824258"/>
                </a:cubicBezTo>
                <a:cubicBezTo>
                  <a:pt x="6397514" y="4854817"/>
                  <a:pt x="6421047" y="4878146"/>
                  <a:pt x="6451470" y="4894244"/>
                </a:cubicBezTo>
                <a:cubicBezTo>
                  <a:pt x="6481893" y="4910342"/>
                  <a:pt x="6517295" y="4918392"/>
                  <a:pt x="6557677" y="4918392"/>
                </a:cubicBezTo>
                <a:cubicBezTo>
                  <a:pt x="6598605" y="4918392"/>
                  <a:pt x="6634280" y="4910342"/>
                  <a:pt x="6664703" y="4894244"/>
                </a:cubicBezTo>
                <a:cubicBezTo>
                  <a:pt x="6695126" y="4878146"/>
                  <a:pt x="6718796" y="4854817"/>
                  <a:pt x="6735713" y="4824258"/>
                </a:cubicBezTo>
                <a:cubicBezTo>
                  <a:pt x="6752630" y="4793698"/>
                  <a:pt x="6761088" y="4756727"/>
                  <a:pt x="6761088" y="4713344"/>
                </a:cubicBezTo>
                <a:cubicBezTo>
                  <a:pt x="6761088" y="4669142"/>
                  <a:pt x="6752630" y="4631556"/>
                  <a:pt x="6735713" y="4600588"/>
                </a:cubicBezTo>
                <a:cubicBezTo>
                  <a:pt x="6718796" y="4569619"/>
                  <a:pt x="6695126" y="4546017"/>
                  <a:pt x="6664703" y="4529783"/>
                </a:cubicBezTo>
                <a:cubicBezTo>
                  <a:pt x="6634280" y="4513548"/>
                  <a:pt x="6598605" y="4505431"/>
                  <a:pt x="6557677" y="4505431"/>
                </a:cubicBezTo>
                <a:close/>
                <a:moveTo>
                  <a:pt x="5612507" y="4418255"/>
                </a:moveTo>
                <a:lnTo>
                  <a:pt x="5612507" y="4512389"/>
                </a:lnTo>
                <a:lnTo>
                  <a:pt x="5546204" y="4512389"/>
                </a:lnTo>
                <a:lnTo>
                  <a:pt x="5546204" y="4595881"/>
                </a:lnTo>
                <a:lnTo>
                  <a:pt x="5612507" y="4595881"/>
                </a:lnTo>
                <a:lnTo>
                  <a:pt x="5612507" y="4772689"/>
                </a:lnTo>
                <a:cubicBezTo>
                  <a:pt x="5612507" y="4805431"/>
                  <a:pt x="5616873" y="4831966"/>
                  <a:pt x="5625604" y="4852293"/>
                </a:cubicBezTo>
                <a:cubicBezTo>
                  <a:pt x="5634335" y="4872621"/>
                  <a:pt x="5649820" y="4887628"/>
                  <a:pt x="5672057" y="4897314"/>
                </a:cubicBezTo>
                <a:cubicBezTo>
                  <a:pt x="5694294" y="4907000"/>
                  <a:pt x="5725604" y="4911843"/>
                  <a:pt x="5765986" y="4911843"/>
                </a:cubicBezTo>
                <a:lnTo>
                  <a:pt x="5808142" y="4911843"/>
                </a:lnTo>
                <a:lnTo>
                  <a:pt x="5808142" y="4827941"/>
                </a:lnTo>
                <a:lnTo>
                  <a:pt x="5769670" y="4827941"/>
                </a:lnTo>
                <a:cubicBezTo>
                  <a:pt x="5748933" y="4827941"/>
                  <a:pt x="5735631" y="4822894"/>
                  <a:pt x="5729766" y="4812798"/>
                </a:cubicBezTo>
                <a:cubicBezTo>
                  <a:pt x="5723899" y="4802702"/>
                  <a:pt x="5720966" y="4787150"/>
                  <a:pt x="5720966" y="4766140"/>
                </a:cubicBezTo>
                <a:lnTo>
                  <a:pt x="5720966" y="4595881"/>
                </a:lnTo>
                <a:lnTo>
                  <a:pt x="5808142" y="4595881"/>
                </a:lnTo>
                <a:lnTo>
                  <a:pt x="5808142" y="4512389"/>
                </a:lnTo>
                <a:lnTo>
                  <a:pt x="5720966" y="4512389"/>
                </a:lnTo>
                <a:lnTo>
                  <a:pt x="5720966" y="4418255"/>
                </a:lnTo>
                <a:close/>
                <a:moveTo>
                  <a:pt x="7119466" y="4360956"/>
                </a:moveTo>
                <a:lnTo>
                  <a:pt x="7119466" y="4568050"/>
                </a:lnTo>
                <a:cubicBezTo>
                  <a:pt x="7107734" y="4549496"/>
                  <a:pt x="7091908" y="4534490"/>
                  <a:pt x="7071990" y="4523030"/>
                </a:cubicBezTo>
                <a:cubicBezTo>
                  <a:pt x="7052072" y="4511570"/>
                  <a:pt x="7028198" y="4505840"/>
                  <a:pt x="7000367" y="4505840"/>
                </a:cubicBezTo>
                <a:cubicBezTo>
                  <a:pt x="6968716" y="4505840"/>
                  <a:pt x="6940203" y="4513207"/>
                  <a:pt x="6914828" y="4527941"/>
                </a:cubicBezTo>
                <a:cubicBezTo>
                  <a:pt x="6889452" y="4542675"/>
                  <a:pt x="6869330" y="4565049"/>
                  <a:pt x="6854459" y="4595063"/>
                </a:cubicBezTo>
                <a:cubicBezTo>
                  <a:pt x="6839589" y="4625076"/>
                  <a:pt x="6832154" y="4663139"/>
                  <a:pt x="6832154" y="4709251"/>
                </a:cubicBezTo>
                <a:cubicBezTo>
                  <a:pt x="6832154" y="4757000"/>
                  <a:pt x="6839043" y="4796359"/>
                  <a:pt x="6852822" y="4827327"/>
                </a:cubicBezTo>
                <a:cubicBezTo>
                  <a:pt x="6866601" y="4858296"/>
                  <a:pt x="6885428" y="4881284"/>
                  <a:pt x="6909302" y="4896291"/>
                </a:cubicBezTo>
                <a:cubicBezTo>
                  <a:pt x="6933177" y="4911297"/>
                  <a:pt x="6960121" y="4918801"/>
                  <a:pt x="6990135" y="4918801"/>
                </a:cubicBezTo>
                <a:cubicBezTo>
                  <a:pt x="7020148" y="4918801"/>
                  <a:pt x="7045660" y="4913071"/>
                  <a:pt x="7066670" y="4901611"/>
                </a:cubicBezTo>
                <a:cubicBezTo>
                  <a:pt x="7087679" y="4890152"/>
                  <a:pt x="7105278" y="4874599"/>
                  <a:pt x="7119466" y="4854954"/>
                </a:cubicBezTo>
                <a:lnTo>
                  <a:pt x="7123968" y="4911843"/>
                </a:lnTo>
                <a:lnTo>
                  <a:pt x="7227925" y="4911843"/>
                </a:lnTo>
                <a:lnTo>
                  <a:pt x="7227925" y="4360956"/>
                </a:lnTo>
                <a:close/>
                <a:moveTo>
                  <a:pt x="5890592" y="4360956"/>
                </a:moveTo>
                <a:lnTo>
                  <a:pt x="5890592" y="4911843"/>
                </a:lnTo>
                <a:lnTo>
                  <a:pt x="5999051" y="4911843"/>
                </a:lnTo>
                <a:lnTo>
                  <a:pt x="5999051" y="4645404"/>
                </a:lnTo>
                <a:cubicBezTo>
                  <a:pt x="6010511" y="4630942"/>
                  <a:pt x="6023949" y="4618664"/>
                  <a:pt x="6039365" y="4608569"/>
                </a:cubicBezTo>
                <a:cubicBezTo>
                  <a:pt x="6054781" y="4598473"/>
                  <a:pt x="6073267" y="4593425"/>
                  <a:pt x="6094822" y="4593425"/>
                </a:cubicBezTo>
                <a:cubicBezTo>
                  <a:pt x="6109283" y="4593425"/>
                  <a:pt x="6120879" y="4596427"/>
                  <a:pt x="6129610" y="4602430"/>
                </a:cubicBezTo>
                <a:cubicBezTo>
                  <a:pt x="6138342" y="4608432"/>
                  <a:pt x="6144686" y="4616891"/>
                  <a:pt x="6148642" y="4627805"/>
                </a:cubicBezTo>
                <a:cubicBezTo>
                  <a:pt x="6152598" y="4638719"/>
                  <a:pt x="6154576" y="4651270"/>
                  <a:pt x="6154576" y="4665458"/>
                </a:cubicBezTo>
                <a:lnTo>
                  <a:pt x="6154576" y="4911843"/>
                </a:lnTo>
                <a:lnTo>
                  <a:pt x="6263035" y="4911843"/>
                </a:lnTo>
                <a:lnTo>
                  <a:pt x="6263035" y="4651952"/>
                </a:lnTo>
                <a:cubicBezTo>
                  <a:pt x="6263035" y="4603930"/>
                  <a:pt x="6251916" y="4567709"/>
                  <a:pt x="6229679" y="4543289"/>
                </a:cubicBezTo>
                <a:cubicBezTo>
                  <a:pt x="6207441" y="4518869"/>
                  <a:pt x="6175586" y="4506659"/>
                  <a:pt x="6134112" y="4506659"/>
                </a:cubicBezTo>
                <a:cubicBezTo>
                  <a:pt x="6099733" y="4506659"/>
                  <a:pt x="6071630" y="4513275"/>
                  <a:pt x="6049801" y="4526509"/>
                </a:cubicBezTo>
                <a:cubicBezTo>
                  <a:pt x="6027974" y="4539742"/>
                  <a:pt x="6010374" y="4554953"/>
                  <a:pt x="5997005" y="4572143"/>
                </a:cubicBezTo>
                <a:lnTo>
                  <a:pt x="5997005" y="4360956"/>
                </a:lnTo>
                <a:close/>
                <a:moveTo>
                  <a:pt x="4450569" y="4360956"/>
                </a:moveTo>
                <a:lnTo>
                  <a:pt x="4450569" y="4911843"/>
                </a:lnTo>
                <a:lnTo>
                  <a:pt x="4560664" y="4911843"/>
                </a:lnTo>
                <a:lnTo>
                  <a:pt x="4560664" y="4510630"/>
                </a:lnTo>
                <a:lnTo>
                  <a:pt x="4693270" y="4735854"/>
                </a:lnTo>
                <a:lnTo>
                  <a:pt x="4764075" y="4735854"/>
                </a:lnTo>
                <a:lnTo>
                  <a:pt x="4893816" y="4509987"/>
                </a:lnTo>
                <a:lnTo>
                  <a:pt x="4893816" y="4911843"/>
                </a:lnTo>
                <a:lnTo>
                  <a:pt x="5007186" y="4911843"/>
                </a:lnTo>
                <a:lnTo>
                  <a:pt x="5007186" y="4360956"/>
                </a:lnTo>
                <a:lnTo>
                  <a:pt x="4879901" y="4360956"/>
                </a:lnTo>
                <a:lnTo>
                  <a:pt x="4732397" y="4615542"/>
                </a:lnTo>
                <a:lnTo>
                  <a:pt x="4582765" y="4360956"/>
                </a:lnTo>
                <a:close/>
                <a:moveTo>
                  <a:pt x="5213908" y="3578864"/>
                </a:moveTo>
                <a:cubicBezTo>
                  <a:pt x="5237374" y="3578864"/>
                  <a:pt x="5255859" y="3589096"/>
                  <a:pt x="5269365" y="3609560"/>
                </a:cubicBezTo>
                <a:cubicBezTo>
                  <a:pt x="5282871" y="3630024"/>
                  <a:pt x="5289625" y="3661402"/>
                  <a:pt x="5289625" y="3703694"/>
                </a:cubicBezTo>
                <a:cubicBezTo>
                  <a:pt x="5289625" y="3743530"/>
                  <a:pt x="5282394" y="3773953"/>
                  <a:pt x="5267933" y="3794963"/>
                </a:cubicBezTo>
                <a:cubicBezTo>
                  <a:pt x="5253472" y="3815972"/>
                  <a:pt x="5232599" y="3826477"/>
                  <a:pt x="5205314" y="3826477"/>
                </a:cubicBezTo>
                <a:cubicBezTo>
                  <a:pt x="5184031" y="3826477"/>
                  <a:pt x="5165545" y="3820201"/>
                  <a:pt x="5149857" y="3807650"/>
                </a:cubicBezTo>
                <a:cubicBezTo>
                  <a:pt x="5134168" y="3795099"/>
                  <a:pt x="5121957" y="3780092"/>
                  <a:pt x="5113226" y="3762630"/>
                </a:cubicBezTo>
                <a:lnTo>
                  <a:pt x="5113226" y="3644758"/>
                </a:lnTo>
                <a:cubicBezTo>
                  <a:pt x="5120866" y="3628387"/>
                  <a:pt x="5133417" y="3613312"/>
                  <a:pt x="5150880" y="3599533"/>
                </a:cubicBezTo>
                <a:cubicBezTo>
                  <a:pt x="5168342" y="3585754"/>
                  <a:pt x="5189352" y="3578864"/>
                  <a:pt x="5213908" y="3578864"/>
                </a:cubicBezTo>
                <a:close/>
                <a:moveTo>
                  <a:pt x="4718608" y="3578864"/>
                </a:moveTo>
                <a:cubicBezTo>
                  <a:pt x="4742074" y="3578864"/>
                  <a:pt x="4760559" y="3589096"/>
                  <a:pt x="4774065" y="3609560"/>
                </a:cubicBezTo>
                <a:cubicBezTo>
                  <a:pt x="4787572" y="3630024"/>
                  <a:pt x="4794325" y="3661402"/>
                  <a:pt x="4794325" y="3703694"/>
                </a:cubicBezTo>
                <a:cubicBezTo>
                  <a:pt x="4794325" y="3743530"/>
                  <a:pt x="4787094" y="3773953"/>
                  <a:pt x="4772633" y="3794963"/>
                </a:cubicBezTo>
                <a:cubicBezTo>
                  <a:pt x="4758172" y="3815972"/>
                  <a:pt x="4737299" y="3826477"/>
                  <a:pt x="4710014" y="3826477"/>
                </a:cubicBezTo>
                <a:cubicBezTo>
                  <a:pt x="4688731" y="3826477"/>
                  <a:pt x="4670245" y="3820201"/>
                  <a:pt x="4654557" y="3807650"/>
                </a:cubicBezTo>
                <a:cubicBezTo>
                  <a:pt x="4638868" y="3795099"/>
                  <a:pt x="4626657" y="3780092"/>
                  <a:pt x="4617926" y="3762630"/>
                </a:cubicBezTo>
                <a:lnTo>
                  <a:pt x="4617926" y="3644758"/>
                </a:lnTo>
                <a:cubicBezTo>
                  <a:pt x="4625566" y="3628387"/>
                  <a:pt x="4638117" y="3613312"/>
                  <a:pt x="4655580" y="3599533"/>
                </a:cubicBezTo>
                <a:cubicBezTo>
                  <a:pt x="4673042" y="3585754"/>
                  <a:pt x="4694052" y="3578864"/>
                  <a:pt x="4718608" y="3578864"/>
                </a:cubicBezTo>
                <a:close/>
                <a:moveTo>
                  <a:pt x="6141554" y="3578455"/>
                </a:moveTo>
                <a:cubicBezTo>
                  <a:pt x="6163928" y="3578455"/>
                  <a:pt x="6182755" y="3585140"/>
                  <a:pt x="6198034" y="3598509"/>
                </a:cubicBezTo>
                <a:cubicBezTo>
                  <a:pt x="6213314" y="3611879"/>
                  <a:pt x="6225183" y="3627568"/>
                  <a:pt x="6233641" y="3645576"/>
                </a:cubicBezTo>
                <a:lnTo>
                  <a:pt x="6233641" y="3762220"/>
                </a:lnTo>
                <a:cubicBezTo>
                  <a:pt x="6224910" y="3779410"/>
                  <a:pt x="6212222" y="3794417"/>
                  <a:pt x="6195578" y="3807241"/>
                </a:cubicBezTo>
                <a:cubicBezTo>
                  <a:pt x="6178934" y="3820065"/>
                  <a:pt x="6159153" y="3826477"/>
                  <a:pt x="6136233" y="3826477"/>
                </a:cubicBezTo>
                <a:cubicBezTo>
                  <a:pt x="6111677" y="3826477"/>
                  <a:pt x="6092372" y="3816108"/>
                  <a:pt x="6078320" y="3795372"/>
                </a:cubicBezTo>
                <a:cubicBezTo>
                  <a:pt x="6064269" y="3774635"/>
                  <a:pt x="6057243" y="3742711"/>
                  <a:pt x="6057243" y="3699601"/>
                </a:cubicBezTo>
                <a:cubicBezTo>
                  <a:pt x="6057243" y="3660310"/>
                  <a:pt x="6064610" y="3630297"/>
                  <a:pt x="6079344" y="3609560"/>
                </a:cubicBezTo>
                <a:cubicBezTo>
                  <a:pt x="6094078" y="3588823"/>
                  <a:pt x="6114814" y="3578455"/>
                  <a:pt x="6141554" y="3578455"/>
                </a:cubicBezTo>
                <a:close/>
                <a:moveTo>
                  <a:pt x="5677285" y="3571906"/>
                </a:moveTo>
                <a:cubicBezTo>
                  <a:pt x="5701841" y="3571906"/>
                  <a:pt x="5721964" y="3578796"/>
                  <a:pt x="5737653" y="3592575"/>
                </a:cubicBezTo>
                <a:cubicBezTo>
                  <a:pt x="5753342" y="3606354"/>
                  <a:pt x="5761596" y="3627159"/>
                  <a:pt x="5762415" y="3654990"/>
                </a:cubicBezTo>
                <a:lnTo>
                  <a:pt x="5589290" y="3654990"/>
                </a:lnTo>
                <a:cubicBezTo>
                  <a:pt x="5590928" y="3627977"/>
                  <a:pt x="5599727" y="3607377"/>
                  <a:pt x="5615689" y="3593189"/>
                </a:cubicBezTo>
                <a:cubicBezTo>
                  <a:pt x="5631651" y="3579000"/>
                  <a:pt x="5652183" y="3571906"/>
                  <a:pt x="5677285" y="3571906"/>
                </a:cubicBezTo>
                <a:close/>
                <a:moveTo>
                  <a:pt x="4280868" y="3502738"/>
                </a:moveTo>
                <a:lnTo>
                  <a:pt x="4280868" y="3902193"/>
                </a:lnTo>
                <a:lnTo>
                  <a:pt x="4389326" y="3902193"/>
                </a:lnTo>
                <a:lnTo>
                  <a:pt x="4389326" y="3502738"/>
                </a:lnTo>
                <a:close/>
                <a:moveTo>
                  <a:pt x="5677285" y="3496599"/>
                </a:moveTo>
                <a:cubicBezTo>
                  <a:pt x="5634447" y="3496599"/>
                  <a:pt x="5598362" y="3504853"/>
                  <a:pt x="5569031" y="3521361"/>
                </a:cubicBezTo>
                <a:cubicBezTo>
                  <a:pt x="5539699" y="3537868"/>
                  <a:pt x="5517462" y="3561402"/>
                  <a:pt x="5502318" y="3591961"/>
                </a:cubicBezTo>
                <a:cubicBezTo>
                  <a:pt x="5487175" y="3622520"/>
                  <a:pt x="5479604" y="3658946"/>
                  <a:pt x="5479604" y="3701238"/>
                </a:cubicBezTo>
                <a:cubicBezTo>
                  <a:pt x="5479604" y="3744894"/>
                  <a:pt x="5487380" y="3782275"/>
                  <a:pt x="5502932" y="3813380"/>
                </a:cubicBezTo>
                <a:cubicBezTo>
                  <a:pt x="5518485" y="3844485"/>
                  <a:pt x="5541404" y="3868291"/>
                  <a:pt x="5571691" y="3884799"/>
                </a:cubicBezTo>
                <a:cubicBezTo>
                  <a:pt x="5601977" y="3901306"/>
                  <a:pt x="5639358" y="3909560"/>
                  <a:pt x="5683833" y="3909560"/>
                </a:cubicBezTo>
                <a:cubicBezTo>
                  <a:pt x="5720122" y="3909560"/>
                  <a:pt x="5751841" y="3904444"/>
                  <a:pt x="5778990" y="3894212"/>
                </a:cubicBezTo>
                <a:cubicBezTo>
                  <a:pt x="5806139" y="3883980"/>
                  <a:pt x="5827558" y="3868496"/>
                  <a:pt x="5843246" y="3847759"/>
                </a:cubicBezTo>
                <a:cubicBezTo>
                  <a:pt x="5858936" y="3827023"/>
                  <a:pt x="5867462" y="3801102"/>
                  <a:pt x="5868826" y="3769997"/>
                </a:cubicBezTo>
                <a:lnTo>
                  <a:pt x="5762005" y="3769997"/>
                </a:lnTo>
                <a:cubicBezTo>
                  <a:pt x="5761732" y="3790188"/>
                  <a:pt x="5754502" y="3805399"/>
                  <a:pt x="5740314" y="3815631"/>
                </a:cubicBezTo>
                <a:cubicBezTo>
                  <a:pt x="5726125" y="3825863"/>
                  <a:pt x="5707299" y="3830979"/>
                  <a:pt x="5683833" y="3830979"/>
                </a:cubicBezTo>
                <a:cubicBezTo>
                  <a:pt x="5661186" y="3830979"/>
                  <a:pt x="5642905" y="3825999"/>
                  <a:pt x="5628990" y="3816040"/>
                </a:cubicBezTo>
                <a:cubicBezTo>
                  <a:pt x="5615074" y="3806081"/>
                  <a:pt x="5604911" y="3792916"/>
                  <a:pt x="5598499" y="3776545"/>
                </a:cubicBezTo>
                <a:cubicBezTo>
                  <a:pt x="5592088" y="3760174"/>
                  <a:pt x="5588608" y="3742575"/>
                  <a:pt x="5588063" y="3723748"/>
                </a:cubicBezTo>
                <a:lnTo>
                  <a:pt x="5868417" y="3723748"/>
                </a:lnTo>
                <a:cubicBezTo>
                  <a:pt x="5868963" y="3720747"/>
                  <a:pt x="5869372" y="3716449"/>
                  <a:pt x="5869645" y="3710856"/>
                </a:cubicBezTo>
                <a:cubicBezTo>
                  <a:pt x="5869918" y="3705263"/>
                  <a:pt x="5870054" y="3700829"/>
                  <a:pt x="5870054" y="3697555"/>
                </a:cubicBezTo>
                <a:cubicBezTo>
                  <a:pt x="5870054" y="3633162"/>
                  <a:pt x="5852796" y="3583571"/>
                  <a:pt x="5818281" y="3548782"/>
                </a:cubicBezTo>
                <a:cubicBezTo>
                  <a:pt x="5783765" y="3513994"/>
                  <a:pt x="5736766" y="3496599"/>
                  <a:pt x="5677285" y="3496599"/>
                </a:cubicBezTo>
                <a:close/>
                <a:moveTo>
                  <a:pt x="5240102" y="3496599"/>
                </a:moveTo>
                <a:cubicBezTo>
                  <a:pt x="5211726" y="3496599"/>
                  <a:pt x="5187169" y="3502397"/>
                  <a:pt x="5166432" y="3513994"/>
                </a:cubicBezTo>
                <a:cubicBezTo>
                  <a:pt x="5145695" y="3525590"/>
                  <a:pt x="5127961" y="3542165"/>
                  <a:pt x="5113226" y="3563721"/>
                </a:cubicBezTo>
                <a:lnTo>
                  <a:pt x="5107087" y="3502738"/>
                </a:lnTo>
                <a:lnTo>
                  <a:pt x="5004768" y="3502738"/>
                </a:lnTo>
                <a:lnTo>
                  <a:pt x="5004768" y="4048714"/>
                </a:lnTo>
                <a:lnTo>
                  <a:pt x="5113226" y="4048714"/>
                </a:lnTo>
                <a:lnTo>
                  <a:pt x="5113226" y="3847759"/>
                </a:lnTo>
                <a:cubicBezTo>
                  <a:pt x="5126050" y="3867405"/>
                  <a:pt x="5142626" y="3882684"/>
                  <a:pt x="5162953" y="3893598"/>
                </a:cubicBezTo>
                <a:cubicBezTo>
                  <a:pt x="5183281" y="3904512"/>
                  <a:pt x="5206405" y="3909833"/>
                  <a:pt x="5232326" y="3909560"/>
                </a:cubicBezTo>
                <a:cubicBezTo>
                  <a:pt x="5263976" y="3909287"/>
                  <a:pt x="5292490" y="3901647"/>
                  <a:pt x="5317865" y="3886641"/>
                </a:cubicBezTo>
                <a:cubicBezTo>
                  <a:pt x="5343240" y="3871634"/>
                  <a:pt x="5363363" y="3849124"/>
                  <a:pt x="5378233" y="3819110"/>
                </a:cubicBezTo>
                <a:cubicBezTo>
                  <a:pt x="5393104" y="3789096"/>
                  <a:pt x="5400539" y="3751033"/>
                  <a:pt x="5400539" y="3704922"/>
                </a:cubicBezTo>
                <a:cubicBezTo>
                  <a:pt x="5400539" y="3657172"/>
                  <a:pt x="5393649" y="3618018"/>
                  <a:pt x="5379870" y="3587459"/>
                </a:cubicBezTo>
                <a:cubicBezTo>
                  <a:pt x="5366091" y="3556899"/>
                  <a:pt x="5347128" y="3534116"/>
                  <a:pt x="5322981" y="3519110"/>
                </a:cubicBezTo>
                <a:cubicBezTo>
                  <a:pt x="5298833" y="3504103"/>
                  <a:pt x="5271207" y="3496599"/>
                  <a:pt x="5240102" y="3496599"/>
                </a:cubicBezTo>
                <a:close/>
                <a:moveTo>
                  <a:pt x="4744802" y="3496599"/>
                </a:moveTo>
                <a:cubicBezTo>
                  <a:pt x="4716426" y="3496599"/>
                  <a:pt x="4691869" y="3502397"/>
                  <a:pt x="4671132" y="3513994"/>
                </a:cubicBezTo>
                <a:cubicBezTo>
                  <a:pt x="4650395" y="3525590"/>
                  <a:pt x="4632660" y="3542165"/>
                  <a:pt x="4617926" y="3563721"/>
                </a:cubicBezTo>
                <a:lnTo>
                  <a:pt x="4611787" y="3502738"/>
                </a:lnTo>
                <a:lnTo>
                  <a:pt x="4509468" y="3502738"/>
                </a:lnTo>
                <a:lnTo>
                  <a:pt x="4509468" y="4048714"/>
                </a:lnTo>
                <a:lnTo>
                  <a:pt x="4617926" y="4048714"/>
                </a:lnTo>
                <a:lnTo>
                  <a:pt x="4617926" y="3847759"/>
                </a:lnTo>
                <a:cubicBezTo>
                  <a:pt x="4630750" y="3867405"/>
                  <a:pt x="4647327" y="3882684"/>
                  <a:pt x="4667653" y="3893598"/>
                </a:cubicBezTo>
                <a:cubicBezTo>
                  <a:pt x="4687981" y="3904512"/>
                  <a:pt x="4711105" y="3909833"/>
                  <a:pt x="4737027" y="3909560"/>
                </a:cubicBezTo>
                <a:cubicBezTo>
                  <a:pt x="4768677" y="3909287"/>
                  <a:pt x="4797190" y="3901647"/>
                  <a:pt x="4822565" y="3886641"/>
                </a:cubicBezTo>
                <a:cubicBezTo>
                  <a:pt x="4847940" y="3871634"/>
                  <a:pt x="4868063" y="3849124"/>
                  <a:pt x="4882933" y="3819110"/>
                </a:cubicBezTo>
                <a:cubicBezTo>
                  <a:pt x="4897804" y="3789096"/>
                  <a:pt x="4905239" y="3751033"/>
                  <a:pt x="4905239" y="3704922"/>
                </a:cubicBezTo>
                <a:cubicBezTo>
                  <a:pt x="4905239" y="3657172"/>
                  <a:pt x="4898350" y="3618018"/>
                  <a:pt x="4884570" y="3587459"/>
                </a:cubicBezTo>
                <a:cubicBezTo>
                  <a:pt x="4870791" y="3556899"/>
                  <a:pt x="4851828" y="3534116"/>
                  <a:pt x="4827681" y="3519110"/>
                </a:cubicBezTo>
                <a:cubicBezTo>
                  <a:pt x="4803534" y="3504103"/>
                  <a:pt x="4775907" y="3496599"/>
                  <a:pt x="4744802" y="3496599"/>
                </a:cubicBezTo>
                <a:close/>
                <a:moveTo>
                  <a:pt x="7370205" y="3439710"/>
                </a:moveTo>
                <a:cubicBezTo>
                  <a:pt x="7405948" y="3439710"/>
                  <a:pt x="7434734" y="3448168"/>
                  <a:pt x="7456562" y="3465085"/>
                </a:cubicBezTo>
                <a:cubicBezTo>
                  <a:pt x="7478390" y="3482002"/>
                  <a:pt x="7494352" y="3504648"/>
                  <a:pt x="7504448" y="3533025"/>
                </a:cubicBezTo>
                <a:cubicBezTo>
                  <a:pt x="7514543" y="3561402"/>
                  <a:pt x="7519591" y="3592779"/>
                  <a:pt x="7519591" y="3627159"/>
                </a:cubicBezTo>
                <a:cubicBezTo>
                  <a:pt x="7519591" y="3660992"/>
                  <a:pt x="7514543" y="3692097"/>
                  <a:pt x="7504448" y="3720474"/>
                </a:cubicBezTo>
                <a:cubicBezTo>
                  <a:pt x="7494352" y="3748851"/>
                  <a:pt x="7478390" y="3771497"/>
                  <a:pt x="7456562" y="3788414"/>
                </a:cubicBezTo>
                <a:cubicBezTo>
                  <a:pt x="7434734" y="3805331"/>
                  <a:pt x="7405948" y="3813789"/>
                  <a:pt x="7370205" y="3813789"/>
                </a:cubicBezTo>
                <a:cubicBezTo>
                  <a:pt x="7334188" y="3813789"/>
                  <a:pt x="7305198" y="3805331"/>
                  <a:pt x="7283233" y="3788414"/>
                </a:cubicBezTo>
                <a:cubicBezTo>
                  <a:pt x="7261269" y="3771497"/>
                  <a:pt x="7245307" y="3748851"/>
                  <a:pt x="7235348" y="3720474"/>
                </a:cubicBezTo>
                <a:cubicBezTo>
                  <a:pt x="7225389" y="3692097"/>
                  <a:pt x="7220409" y="3660992"/>
                  <a:pt x="7220409" y="3627159"/>
                </a:cubicBezTo>
                <a:cubicBezTo>
                  <a:pt x="7220409" y="3592779"/>
                  <a:pt x="7225389" y="3561402"/>
                  <a:pt x="7235348" y="3533025"/>
                </a:cubicBezTo>
                <a:cubicBezTo>
                  <a:pt x="7245307" y="3504648"/>
                  <a:pt x="7261269" y="3482002"/>
                  <a:pt x="7283233" y="3465085"/>
                </a:cubicBezTo>
                <a:cubicBezTo>
                  <a:pt x="7305198" y="3448168"/>
                  <a:pt x="7334188" y="3439710"/>
                  <a:pt x="7370205" y="3439710"/>
                </a:cubicBezTo>
                <a:close/>
                <a:moveTo>
                  <a:pt x="7746219" y="3351306"/>
                </a:moveTo>
                <a:lnTo>
                  <a:pt x="7746219" y="3902193"/>
                </a:lnTo>
                <a:lnTo>
                  <a:pt x="7853859" y="3902193"/>
                </a:lnTo>
                <a:lnTo>
                  <a:pt x="7853859" y="3528523"/>
                </a:lnTo>
                <a:lnTo>
                  <a:pt x="8107611" y="3902193"/>
                </a:lnTo>
                <a:lnTo>
                  <a:pt x="8220571" y="3902193"/>
                </a:lnTo>
                <a:lnTo>
                  <a:pt x="8220571" y="3351306"/>
                </a:lnTo>
                <a:lnTo>
                  <a:pt x="8112113" y="3351306"/>
                </a:lnTo>
                <a:lnTo>
                  <a:pt x="8112113" y="3722520"/>
                </a:lnTo>
                <a:lnTo>
                  <a:pt x="7858770" y="3351306"/>
                </a:lnTo>
                <a:close/>
                <a:moveTo>
                  <a:pt x="6233641" y="3351306"/>
                </a:moveTo>
                <a:lnTo>
                  <a:pt x="6233641" y="3558400"/>
                </a:lnTo>
                <a:cubicBezTo>
                  <a:pt x="6221909" y="3539846"/>
                  <a:pt x="6206083" y="3524839"/>
                  <a:pt x="6186165" y="3513380"/>
                </a:cubicBezTo>
                <a:cubicBezTo>
                  <a:pt x="6166247" y="3501920"/>
                  <a:pt x="6142372" y="3496190"/>
                  <a:pt x="6114542" y="3496190"/>
                </a:cubicBezTo>
                <a:cubicBezTo>
                  <a:pt x="6082891" y="3496190"/>
                  <a:pt x="6054379" y="3503557"/>
                  <a:pt x="6029003" y="3518291"/>
                </a:cubicBezTo>
                <a:cubicBezTo>
                  <a:pt x="6003627" y="3533025"/>
                  <a:pt x="5983504" y="3555399"/>
                  <a:pt x="5968634" y="3585412"/>
                </a:cubicBezTo>
                <a:cubicBezTo>
                  <a:pt x="5953764" y="3615426"/>
                  <a:pt x="5946329" y="3653489"/>
                  <a:pt x="5946329" y="3699601"/>
                </a:cubicBezTo>
                <a:cubicBezTo>
                  <a:pt x="5946329" y="3747350"/>
                  <a:pt x="5953218" y="3786709"/>
                  <a:pt x="5966997" y="3817677"/>
                </a:cubicBezTo>
                <a:cubicBezTo>
                  <a:pt x="5980776" y="3848646"/>
                  <a:pt x="5999604" y="3871634"/>
                  <a:pt x="6023477" y="3886641"/>
                </a:cubicBezTo>
                <a:cubicBezTo>
                  <a:pt x="6047352" y="3901647"/>
                  <a:pt x="6074296" y="3909151"/>
                  <a:pt x="6104310" y="3909151"/>
                </a:cubicBezTo>
                <a:cubicBezTo>
                  <a:pt x="6134323" y="3909151"/>
                  <a:pt x="6159835" y="3903421"/>
                  <a:pt x="6180844" y="3891961"/>
                </a:cubicBezTo>
                <a:cubicBezTo>
                  <a:pt x="6201854" y="3880501"/>
                  <a:pt x="6219453" y="3864949"/>
                  <a:pt x="6233641" y="3845304"/>
                </a:cubicBezTo>
                <a:lnTo>
                  <a:pt x="6238143" y="3902193"/>
                </a:lnTo>
                <a:lnTo>
                  <a:pt x="6342100" y="3902193"/>
                </a:lnTo>
                <a:lnTo>
                  <a:pt x="6342100" y="3351306"/>
                </a:lnTo>
                <a:close/>
                <a:moveTo>
                  <a:pt x="4029534" y="3351306"/>
                </a:moveTo>
                <a:lnTo>
                  <a:pt x="4029534" y="3763039"/>
                </a:lnTo>
                <a:cubicBezTo>
                  <a:pt x="4029534" y="3795781"/>
                  <a:pt x="4033900" y="3822316"/>
                  <a:pt x="4042631" y="3842643"/>
                </a:cubicBezTo>
                <a:cubicBezTo>
                  <a:pt x="4051362" y="3862971"/>
                  <a:pt x="4066778" y="3877978"/>
                  <a:pt x="4088879" y="3887664"/>
                </a:cubicBezTo>
                <a:cubicBezTo>
                  <a:pt x="4110980" y="3897350"/>
                  <a:pt x="4142358" y="3902193"/>
                  <a:pt x="4183013" y="3902193"/>
                </a:cubicBezTo>
                <a:lnTo>
                  <a:pt x="4211253" y="3902193"/>
                </a:lnTo>
                <a:lnTo>
                  <a:pt x="4211253" y="3817473"/>
                </a:lnTo>
                <a:lnTo>
                  <a:pt x="4186287" y="3817473"/>
                </a:lnTo>
                <a:cubicBezTo>
                  <a:pt x="4165278" y="3817473"/>
                  <a:pt x="4151908" y="3812561"/>
                  <a:pt x="4146178" y="3802739"/>
                </a:cubicBezTo>
                <a:cubicBezTo>
                  <a:pt x="4140448" y="3792916"/>
                  <a:pt x="4137583" y="3777500"/>
                  <a:pt x="4137583" y="3756490"/>
                </a:cubicBezTo>
                <a:lnTo>
                  <a:pt x="4137583" y="3351306"/>
                </a:lnTo>
                <a:close/>
                <a:moveTo>
                  <a:pt x="4335302" y="3344758"/>
                </a:moveTo>
                <a:cubicBezTo>
                  <a:pt x="4315383" y="3344758"/>
                  <a:pt x="4300172" y="3349737"/>
                  <a:pt x="4289667" y="3359696"/>
                </a:cubicBezTo>
                <a:cubicBezTo>
                  <a:pt x="4279162" y="3369655"/>
                  <a:pt x="4273910" y="3382274"/>
                  <a:pt x="4273910" y="3397554"/>
                </a:cubicBezTo>
                <a:cubicBezTo>
                  <a:pt x="4273910" y="3412561"/>
                  <a:pt x="4279162" y="3425112"/>
                  <a:pt x="4289667" y="3435208"/>
                </a:cubicBezTo>
                <a:cubicBezTo>
                  <a:pt x="4300172" y="3445303"/>
                  <a:pt x="4315383" y="3450351"/>
                  <a:pt x="4335302" y="3450351"/>
                </a:cubicBezTo>
                <a:cubicBezTo>
                  <a:pt x="4355220" y="3450351"/>
                  <a:pt x="4370432" y="3445303"/>
                  <a:pt x="4380937" y="3435208"/>
                </a:cubicBezTo>
                <a:cubicBezTo>
                  <a:pt x="4391441" y="3425112"/>
                  <a:pt x="4396693" y="3412561"/>
                  <a:pt x="4396693" y="3397554"/>
                </a:cubicBezTo>
                <a:cubicBezTo>
                  <a:pt x="4396693" y="3382274"/>
                  <a:pt x="4391441" y="3369655"/>
                  <a:pt x="4380937" y="3359696"/>
                </a:cubicBezTo>
                <a:cubicBezTo>
                  <a:pt x="4370432" y="3349737"/>
                  <a:pt x="4355220" y="3344758"/>
                  <a:pt x="4335302" y="3344758"/>
                </a:cubicBezTo>
                <a:close/>
                <a:moveTo>
                  <a:pt x="6803169" y="3344348"/>
                </a:moveTo>
                <a:cubicBezTo>
                  <a:pt x="6763606" y="3344348"/>
                  <a:pt x="6728544" y="3349669"/>
                  <a:pt x="6697985" y="3360310"/>
                </a:cubicBezTo>
                <a:cubicBezTo>
                  <a:pt x="6667426" y="3370951"/>
                  <a:pt x="6643483" y="3387527"/>
                  <a:pt x="6626157" y="3410037"/>
                </a:cubicBezTo>
                <a:cubicBezTo>
                  <a:pt x="6608831" y="3432547"/>
                  <a:pt x="6600168" y="3461674"/>
                  <a:pt x="6600168" y="3497418"/>
                </a:cubicBezTo>
                <a:cubicBezTo>
                  <a:pt x="6600168" y="3530706"/>
                  <a:pt x="6607739" y="3557718"/>
                  <a:pt x="6622883" y="3578455"/>
                </a:cubicBezTo>
                <a:cubicBezTo>
                  <a:pt x="6638026" y="3599191"/>
                  <a:pt x="6659445" y="3616108"/>
                  <a:pt x="6687139" y="3629205"/>
                </a:cubicBezTo>
                <a:cubicBezTo>
                  <a:pt x="6714834" y="3642302"/>
                  <a:pt x="6747644" y="3654308"/>
                  <a:pt x="6785570" y="3665222"/>
                </a:cubicBezTo>
                <a:cubicBezTo>
                  <a:pt x="6818040" y="3674226"/>
                  <a:pt x="6843278" y="3682616"/>
                  <a:pt x="6861287" y="3690392"/>
                </a:cubicBezTo>
                <a:cubicBezTo>
                  <a:pt x="6879295" y="3698168"/>
                  <a:pt x="6891846" y="3706763"/>
                  <a:pt x="6898940" y="3716177"/>
                </a:cubicBezTo>
                <a:cubicBezTo>
                  <a:pt x="6906034" y="3725590"/>
                  <a:pt x="6909581" y="3737527"/>
                  <a:pt x="6909581" y="3751988"/>
                </a:cubicBezTo>
                <a:cubicBezTo>
                  <a:pt x="6909581" y="3766995"/>
                  <a:pt x="6905420" y="3779342"/>
                  <a:pt x="6897098" y="3789028"/>
                </a:cubicBezTo>
                <a:cubicBezTo>
                  <a:pt x="6888776" y="3798714"/>
                  <a:pt x="6877248" y="3805877"/>
                  <a:pt x="6862514" y="3810515"/>
                </a:cubicBezTo>
                <a:cubicBezTo>
                  <a:pt x="6847780" y="3815154"/>
                  <a:pt x="6830727" y="3817473"/>
                  <a:pt x="6811355" y="3817473"/>
                </a:cubicBezTo>
                <a:cubicBezTo>
                  <a:pt x="6791164" y="3817473"/>
                  <a:pt x="6773224" y="3814881"/>
                  <a:pt x="6757535" y="3809697"/>
                </a:cubicBezTo>
                <a:cubicBezTo>
                  <a:pt x="6741846" y="3804512"/>
                  <a:pt x="6729363" y="3795849"/>
                  <a:pt x="6720086" y="3783707"/>
                </a:cubicBezTo>
                <a:cubicBezTo>
                  <a:pt x="6710809" y="3771565"/>
                  <a:pt x="6705898" y="3754853"/>
                  <a:pt x="6705352" y="3733571"/>
                </a:cubicBezTo>
                <a:lnTo>
                  <a:pt x="6587480" y="3733571"/>
                </a:lnTo>
                <a:cubicBezTo>
                  <a:pt x="6587480" y="3775317"/>
                  <a:pt x="6597303" y="3809151"/>
                  <a:pt x="6616948" y="3835072"/>
                </a:cubicBezTo>
                <a:cubicBezTo>
                  <a:pt x="6636593" y="3860993"/>
                  <a:pt x="6663128" y="3879888"/>
                  <a:pt x="6696553" y="3891757"/>
                </a:cubicBezTo>
                <a:cubicBezTo>
                  <a:pt x="6729977" y="3903626"/>
                  <a:pt x="6767562" y="3909560"/>
                  <a:pt x="6809308" y="3909560"/>
                </a:cubicBezTo>
                <a:cubicBezTo>
                  <a:pt x="6850782" y="3909560"/>
                  <a:pt x="6887958" y="3903967"/>
                  <a:pt x="6920837" y="3892780"/>
                </a:cubicBezTo>
                <a:cubicBezTo>
                  <a:pt x="6953715" y="3881593"/>
                  <a:pt x="6979704" y="3863994"/>
                  <a:pt x="6998804" y="3839983"/>
                </a:cubicBezTo>
                <a:cubicBezTo>
                  <a:pt x="7017903" y="3815972"/>
                  <a:pt x="7027453" y="3784458"/>
                  <a:pt x="7027453" y="3745440"/>
                </a:cubicBezTo>
                <a:cubicBezTo>
                  <a:pt x="7027453" y="3710515"/>
                  <a:pt x="7020973" y="3682343"/>
                  <a:pt x="7008013" y="3660924"/>
                </a:cubicBezTo>
                <a:cubicBezTo>
                  <a:pt x="6995052" y="3639505"/>
                  <a:pt x="6975202" y="3622043"/>
                  <a:pt x="6948463" y="3608537"/>
                </a:cubicBezTo>
                <a:cubicBezTo>
                  <a:pt x="6921723" y="3595030"/>
                  <a:pt x="6887480" y="3582138"/>
                  <a:pt x="6845734" y="3569860"/>
                </a:cubicBezTo>
                <a:cubicBezTo>
                  <a:pt x="6810809" y="3559764"/>
                  <a:pt x="6784138" y="3550760"/>
                  <a:pt x="6765720" y="3542848"/>
                </a:cubicBezTo>
                <a:cubicBezTo>
                  <a:pt x="6747303" y="3534935"/>
                  <a:pt x="6734684" y="3526818"/>
                  <a:pt x="6727862" y="3518496"/>
                </a:cubicBezTo>
                <a:cubicBezTo>
                  <a:pt x="6721041" y="3510174"/>
                  <a:pt x="6717630" y="3500556"/>
                  <a:pt x="6717630" y="3489642"/>
                </a:cubicBezTo>
                <a:cubicBezTo>
                  <a:pt x="6717630" y="3470542"/>
                  <a:pt x="6725680" y="3456422"/>
                  <a:pt x="6741778" y="3447281"/>
                </a:cubicBezTo>
                <a:cubicBezTo>
                  <a:pt x="6757876" y="3438141"/>
                  <a:pt x="6778203" y="3433571"/>
                  <a:pt x="6802760" y="3433571"/>
                </a:cubicBezTo>
                <a:cubicBezTo>
                  <a:pt x="6827589" y="3433571"/>
                  <a:pt x="6848872" y="3439369"/>
                  <a:pt x="6866607" y="3450965"/>
                </a:cubicBezTo>
                <a:cubicBezTo>
                  <a:pt x="6884343" y="3462561"/>
                  <a:pt x="6893074" y="3480092"/>
                  <a:pt x="6892801" y="3503557"/>
                </a:cubicBezTo>
                <a:lnTo>
                  <a:pt x="7010673" y="3503557"/>
                </a:lnTo>
                <a:cubicBezTo>
                  <a:pt x="7010673" y="3467268"/>
                  <a:pt x="7001260" y="3437391"/>
                  <a:pt x="6982433" y="3413925"/>
                </a:cubicBezTo>
                <a:cubicBezTo>
                  <a:pt x="6963606" y="3390460"/>
                  <a:pt x="6938435" y="3372998"/>
                  <a:pt x="6906921" y="3361538"/>
                </a:cubicBezTo>
                <a:cubicBezTo>
                  <a:pt x="6875407" y="3350078"/>
                  <a:pt x="6840823" y="3344348"/>
                  <a:pt x="6803169" y="3344348"/>
                </a:cubicBezTo>
                <a:close/>
                <a:moveTo>
                  <a:pt x="7370205" y="3343939"/>
                </a:moveTo>
                <a:cubicBezTo>
                  <a:pt x="7312633" y="3343939"/>
                  <a:pt x="7263861" y="3355603"/>
                  <a:pt x="7223888" y="3378932"/>
                </a:cubicBezTo>
                <a:cubicBezTo>
                  <a:pt x="7183915" y="3402261"/>
                  <a:pt x="7153561" y="3435139"/>
                  <a:pt x="7132824" y="3477568"/>
                </a:cubicBezTo>
                <a:cubicBezTo>
                  <a:pt x="7112087" y="3519996"/>
                  <a:pt x="7101719" y="3569860"/>
                  <a:pt x="7101719" y="3627159"/>
                </a:cubicBezTo>
                <a:cubicBezTo>
                  <a:pt x="7101719" y="3684458"/>
                  <a:pt x="7112087" y="3734185"/>
                  <a:pt x="7132824" y="3776340"/>
                </a:cubicBezTo>
                <a:cubicBezTo>
                  <a:pt x="7153561" y="3818496"/>
                  <a:pt x="7183915" y="3851238"/>
                  <a:pt x="7223888" y="3874567"/>
                </a:cubicBezTo>
                <a:cubicBezTo>
                  <a:pt x="7253867" y="3892064"/>
                  <a:pt x="7288797" y="3902999"/>
                  <a:pt x="7328676" y="3907373"/>
                </a:cubicBezTo>
                <a:lnTo>
                  <a:pt x="7364579" y="3909264"/>
                </a:lnTo>
                <a:lnTo>
                  <a:pt x="7370307" y="3920662"/>
                </a:lnTo>
                <a:cubicBezTo>
                  <a:pt x="7375559" y="3930382"/>
                  <a:pt x="7380982" y="3939710"/>
                  <a:pt x="7386576" y="3948646"/>
                </a:cubicBezTo>
                <a:cubicBezTo>
                  <a:pt x="7397763" y="3966518"/>
                  <a:pt x="7411746" y="3982139"/>
                  <a:pt x="7428527" y="3995508"/>
                </a:cubicBezTo>
                <a:cubicBezTo>
                  <a:pt x="7445307" y="4008878"/>
                  <a:pt x="7466794" y="4019315"/>
                  <a:pt x="7492988" y="4026818"/>
                </a:cubicBezTo>
                <a:cubicBezTo>
                  <a:pt x="7519182" y="4034322"/>
                  <a:pt x="7552060" y="4038073"/>
                  <a:pt x="7591624" y="4038073"/>
                </a:cubicBezTo>
                <a:lnTo>
                  <a:pt x="7619045" y="4038073"/>
                </a:lnTo>
                <a:lnTo>
                  <a:pt x="7619045" y="3939437"/>
                </a:lnTo>
                <a:lnTo>
                  <a:pt x="7597353" y="3939437"/>
                </a:lnTo>
                <a:cubicBezTo>
                  <a:pt x="7568158" y="3939437"/>
                  <a:pt x="7544352" y="3937596"/>
                  <a:pt x="7525935" y="3933912"/>
                </a:cubicBezTo>
                <a:cubicBezTo>
                  <a:pt x="7507517" y="3930229"/>
                  <a:pt x="7492647" y="3924567"/>
                  <a:pt x="7481323" y="3916927"/>
                </a:cubicBezTo>
                <a:cubicBezTo>
                  <a:pt x="7475662" y="3913107"/>
                  <a:pt x="7470375" y="3908759"/>
                  <a:pt x="7465464" y="3903881"/>
                </a:cubicBezTo>
                <a:lnTo>
                  <a:pt x="7460185" y="3897590"/>
                </a:lnTo>
                <a:lnTo>
                  <a:pt x="7484777" y="3889876"/>
                </a:lnTo>
                <a:cubicBezTo>
                  <a:pt x="7495844" y="3885502"/>
                  <a:pt x="7506358" y="3880399"/>
                  <a:pt x="7516317" y="3874567"/>
                </a:cubicBezTo>
                <a:cubicBezTo>
                  <a:pt x="7556153" y="3851238"/>
                  <a:pt x="7586440" y="3818496"/>
                  <a:pt x="7607176" y="3776340"/>
                </a:cubicBezTo>
                <a:cubicBezTo>
                  <a:pt x="7627913" y="3734185"/>
                  <a:pt x="7638281" y="3684458"/>
                  <a:pt x="7638281" y="3627159"/>
                </a:cubicBezTo>
                <a:cubicBezTo>
                  <a:pt x="7638281" y="3569860"/>
                  <a:pt x="7627913" y="3519996"/>
                  <a:pt x="7607176" y="3477568"/>
                </a:cubicBezTo>
                <a:cubicBezTo>
                  <a:pt x="7586440" y="3435139"/>
                  <a:pt x="7556153" y="3402261"/>
                  <a:pt x="7516317" y="3378932"/>
                </a:cubicBezTo>
                <a:cubicBezTo>
                  <a:pt x="7476480" y="3355603"/>
                  <a:pt x="7427776" y="3343939"/>
                  <a:pt x="7370205" y="3343939"/>
                </a:cubicBezTo>
                <a:close/>
                <a:moveTo>
                  <a:pt x="3693555" y="3343939"/>
                </a:moveTo>
                <a:cubicBezTo>
                  <a:pt x="3637893" y="3343939"/>
                  <a:pt x="3590008" y="3355603"/>
                  <a:pt x="3549898" y="3378932"/>
                </a:cubicBezTo>
                <a:cubicBezTo>
                  <a:pt x="3509789" y="3402261"/>
                  <a:pt x="3478957" y="3435139"/>
                  <a:pt x="3457402" y="3477568"/>
                </a:cubicBezTo>
                <a:cubicBezTo>
                  <a:pt x="3435846" y="3519996"/>
                  <a:pt x="3425069" y="3569860"/>
                  <a:pt x="3425069" y="3627159"/>
                </a:cubicBezTo>
                <a:cubicBezTo>
                  <a:pt x="3425069" y="3684458"/>
                  <a:pt x="3435846" y="3734185"/>
                  <a:pt x="3457402" y="3776340"/>
                </a:cubicBezTo>
                <a:cubicBezTo>
                  <a:pt x="3478957" y="3818496"/>
                  <a:pt x="3509789" y="3851238"/>
                  <a:pt x="3549898" y="3874567"/>
                </a:cubicBezTo>
                <a:cubicBezTo>
                  <a:pt x="3590008" y="3897896"/>
                  <a:pt x="3637893" y="3909560"/>
                  <a:pt x="3693555" y="3909560"/>
                </a:cubicBezTo>
                <a:cubicBezTo>
                  <a:pt x="3742122" y="3909560"/>
                  <a:pt x="3784142" y="3901579"/>
                  <a:pt x="3819612" y="3885617"/>
                </a:cubicBezTo>
                <a:cubicBezTo>
                  <a:pt x="3855083" y="3869656"/>
                  <a:pt x="3883050" y="3846190"/>
                  <a:pt x="3903514" y="3815222"/>
                </a:cubicBezTo>
                <a:cubicBezTo>
                  <a:pt x="3923978" y="3784253"/>
                  <a:pt x="3935847" y="3746259"/>
                  <a:pt x="3939121" y="3701238"/>
                </a:cubicBezTo>
                <a:lnTo>
                  <a:pt x="3821249" y="3701238"/>
                </a:lnTo>
                <a:cubicBezTo>
                  <a:pt x="3817975" y="3737254"/>
                  <a:pt x="3805356" y="3765017"/>
                  <a:pt x="3783391" y="3784526"/>
                </a:cubicBezTo>
                <a:cubicBezTo>
                  <a:pt x="3761427" y="3804035"/>
                  <a:pt x="3731481" y="3813789"/>
                  <a:pt x="3693555" y="3813789"/>
                </a:cubicBezTo>
                <a:cubicBezTo>
                  <a:pt x="3657538" y="3813789"/>
                  <a:pt x="3628548" y="3805194"/>
                  <a:pt x="3606583" y="3788005"/>
                </a:cubicBezTo>
                <a:cubicBezTo>
                  <a:pt x="3584619" y="3770815"/>
                  <a:pt x="3568657" y="3748032"/>
                  <a:pt x="3558698" y="3719655"/>
                </a:cubicBezTo>
                <a:cubicBezTo>
                  <a:pt x="3548739" y="3691279"/>
                  <a:pt x="3543759" y="3660447"/>
                  <a:pt x="3543759" y="3627159"/>
                </a:cubicBezTo>
                <a:cubicBezTo>
                  <a:pt x="3543759" y="3593598"/>
                  <a:pt x="3548739" y="3562698"/>
                  <a:pt x="3558698" y="3534457"/>
                </a:cubicBezTo>
                <a:cubicBezTo>
                  <a:pt x="3568657" y="3506217"/>
                  <a:pt x="3584619" y="3483366"/>
                  <a:pt x="3606583" y="3465903"/>
                </a:cubicBezTo>
                <a:cubicBezTo>
                  <a:pt x="3628548" y="3448441"/>
                  <a:pt x="3657538" y="3439710"/>
                  <a:pt x="3693555" y="3439710"/>
                </a:cubicBezTo>
                <a:cubicBezTo>
                  <a:pt x="3715929" y="3439710"/>
                  <a:pt x="3736120" y="3443393"/>
                  <a:pt x="3754128" y="3450760"/>
                </a:cubicBezTo>
                <a:cubicBezTo>
                  <a:pt x="3772136" y="3458127"/>
                  <a:pt x="3786938" y="3469178"/>
                  <a:pt x="3798534" y="3483912"/>
                </a:cubicBezTo>
                <a:cubicBezTo>
                  <a:pt x="3810131" y="3498646"/>
                  <a:pt x="3817429" y="3517200"/>
                  <a:pt x="3820431" y="3539573"/>
                </a:cubicBezTo>
                <a:lnTo>
                  <a:pt x="3938303" y="3539573"/>
                </a:lnTo>
                <a:cubicBezTo>
                  <a:pt x="3936120" y="3497009"/>
                  <a:pt x="3923705" y="3461197"/>
                  <a:pt x="3901058" y="3432138"/>
                </a:cubicBezTo>
                <a:cubicBezTo>
                  <a:pt x="3878412" y="3403079"/>
                  <a:pt x="3848944" y="3381115"/>
                  <a:pt x="3812654" y="3366244"/>
                </a:cubicBezTo>
                <a:cubicBezTo>
                  <a:pt x="3776365" y="3351374"/>
                  <a:pt x="3736665" y="3343939"/>
                  <a:pt x="3693555" y="3343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0B1FB1-18BE-051D-455B-E9083E820AA9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6CB31-5132-C842-12A6-09A6C452C099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Assumptions for the Clipped SQN Method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29339152-FDA6-2BB1-F1C9-CCE4AE9858F6}"/>
              </a:ext>
            </a:extLst>
          </p:cNvPr>
          <p:cNvSpPr/>
          <p:nvPr/>
        </p:nvSpPr>
        <p:spPr>
          <a:xfrm rot="14426617">
            <a:off x="9697303" y="2766519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22B56-4004-8CD8-1174-396AA9A0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C420FA-3291-483B-5713-AF2B101DAC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9BF25A-0894-54B3-24B8-86C8A991A2E9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BBA8F-AB0B-BE11-C642-C8707FC5C76E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32AE89CB-5CB4-28F7-AF88-C3262D25D2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8492AA-E98D-85AA-B0D1-96DD854E2AD5}"/>
                  </a:ext>
                </a:extLst>
              </p:cNvPr>
              <p:cNvSpPr txBox="1"/>
              <p:nvPr/>
            </p:nvSpPr>
            <p:spPr>
              <a:xfrm>
                <a:off x="1347053" y="2014645"/>
                <a:ext cx="8203347" cy="4126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Assumption 3.2: Unbiased Estimate and Bounded Variance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Assumes the gradient estimate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;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sz="20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Bounded gradient variance: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∇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;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bg1">
                                                <a:lumMod val="8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𝜉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lvl="1"/>
                <a:endParaRPr lang="el-GR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Assumption 3.3: Hessian Inverse Approximation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Positive constants </a:t>
                </a:r>
                <a:r>
                  <a:rPr lang="el-GR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λ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 and </a:t>
                </a:r>
                <a:r>
                  <a:rPr lang="el-GR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λ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M​ such that:</a:t>
                </a:r>
              </a:p>
              <a:p>
                <a:pPr lvl="1" algn="ctr"/>
                <a:r>
                  <a:rPr lang="el-GR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λ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 ≤ </a:t>
                </a:r>
                <a:r>
                  <a:rPr lang="en-US" sz="2000" dirty="0" err="1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Hk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 ≤ </a:t>
                </a:r>
                <a:r>
                  <a:rPr lang="el-GR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λ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 </a:t>
                </a:r>
              </a:p>
              <a:p>
                <a:pPr lvl="1"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Assumption 3.4: Dependency on Past Samples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Hk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​ depends only on the samples </a:t>
                </a:r>
                <a:r>
                  <a:rPr lang="el-GR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ξ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k−1=(</a:t>
                </a:r>
                <a:r>
                  <a:rPr lang="el-GR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ξ0,…,ξ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k from previous iterations: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8492AA-E98D-85AA-B0D1-96DD854E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3" y="2014645"/>
                <a:ext cx="8203347" cy="4126258"/>
              </a:xfrm>
              <a:prstGeom prst="rect">
                <a:avLst/>
              </a:prstGeom>
              <a:blipFill>
                <a:blip r:embed="rId5"/>
                <a:stretch>
                  <a:fillRect l="-1040" t="-1182" b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F2F158C-D772-7F8B-2169-892524B28E3F}"/>
              </a:ext>
            </a:extLst>
          </p:cNvPr>
          <p:cNvSpPr/>
          <p:nvPr/>
        </p:nvSpPr>
        <p:spPr>
          <a:xfrm>
            <a:off x="157204" y="-1541540"/>
            <a:ext cx="5744643" cy="34638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557677" y="4588923"/>
                </a:moveTo>
                <a:cubicBezTo>
                  <a:pt x="6581415" y="4588923"/>
                  <a:pt x="6600037" y="4594517"/>
                  <a:pt x="6613544" y="4605704"/>
                </a:cubicBezTo>
                <a:cubicBezTo>
                  <a:pt x="6627050" y="4616891"/>
                  <a:pt x="6636599" y="4631898"/>
                  <a:pt x="6642193" y="4650724"/>
                </a:cubicBezTo>
                <a:cubicBezTo>
                  <a:pt x="6647787" y="4669551"/>
                  <a:pt x="6650583" y="4690424"/>
                  <a:pt x="6650583" y="4713344"/>
                </a:cubicBezTo>
                <a:cubicBezTo>
                  <a:pt x="6650583" y="4735717"/>
                  <a:pt x="6647787" y="4756181"/>
                  <a:pt x="6642193" y="4774735"/>
                </a:cubicBezTo>
                <a:cubicBezTo>
                  <a:pt x="6636599" y="4793289"/>
                  <a:pt x="6627050" y="4808091"/>
                  <a:pt x="6613544" y="4819142"/>
                </a:cubicBezTo>
                <a:cubicBezTo>
                  <a:pt x="6600037" y="4830192"/>
                  <a:pt x="6581415" y="4835718"/>
                  <a:pt x="6557677" y="4835718"/>
                </a:cubicBezTo>
                <a:cubicBezTo>
                  <a:pt x="6534485" y="4835718"/>
                  <a:pt x="6516272" y="4830192"/>
                  <a:pt x="6503039" y="4819142"/>
                </a:cubicBezTo>
                <a:cubicBezTo>
                  <a:pt x="6489806" y="4808091"/>
                  <a:pt x="6480460" y="4793289"/>
                  <a:pt x="6475003" y="4774735"/>
                </a:cubicBezTo>
                <a:cubicBezTo>
                  <a:pt x="6469546" y="4756181"/>
                  <a:pt x="6466818" y="4735717"/>
                  <a:pt x="6466818" y="4713344"/>
                </a:cubicBezTo>
                <a:cubicBezTo>
                  <a:pt x="6466818" y="4690424"/>
                  <a:pt x="6469546" y="4669551"/>
                  <a:pt x="6475003" y="4650724"/>
                </a:cubicBezTo>
                <a:cubicBezTo>
                  <a:pt x="6480460" y="4631898"/>
                  <a:pt x="6489806" y="4616891"/>
                  <a:pt x="6503039" y="4605704"/>
                </a:cubicBezTo>
                <a:cubicBezTo>
                  <a:pt x="6516272" y="4594517"/>
                  <a:pt x="6534485" y="4588923"/>
                  <a:pt x="6557677" y="4588923"/>
                </a:cubicBezTo>
                <a:close/>
                <a:moveTo>
                  <a:pt x="7027379" y="4588105"/>
                </a:moveTo>
                <a:cubicBezTo>
                  <a:pt x="7049753" y="4588105"/>
                  <a:pt x="7068579" y="4594790"/>
                  <a:pt x="7083859" y="4608159"/>
                </a:cubicBezTo>
                <a:cubicBezTo>
                  <a:pt x="7099139" y="4621529"/>
                  <a:pt x="7111008" y="4637218"/>
                  <a:pt x="7119466" y="4655226"/>
                </a:cubicBezTo>
                <a:lnTo>
                  <a:pt x="7119466" y="4771870"/>
                </a:lnTo>
                <a:cubicBezTo>
                  <a:pt x="7110735" y="4789060"/>
                  <a:pt x="7098047" y="4804067"/>
                  <a:pt x="7081404" y="4816891"/>
                </a:cubicBezTo>
                <a:cubicBezTo>
                  <a:pt x="7064760" y="4829715"/>
                  <a:pt x="7044978" y="4836127"/>
                  <a:pt x="7022058" y="4836127"/>
                </a:cubicBezTo>
                <a:cubicBezTo>
                  <a:pt x="6997502" y="4836127"/>
                  <a:pt x="6978198" y="4825759"/>
                  <a:pt x="6964145" y="4805022"/>
                </a:cubicBezTo>
                <a:cubicBezTo>
                  <a:pt x="6950093" y="4784285"/>
                  <a:pt x="6943068" y="4752362"/>
                  <a:pt x="6943068" y="4709251"/>
                </a:cubicBezTo>
                <a:cubicBezTo>
                  <a:pt x="6943068" y="4669960"/>
                  <a:pt x="6950435" y="4639947"/>
                  <a:pt x="6965169" y="4619210"/>
                </a:cubicBezTo>
                <a:cubicBezTo>
                  <a:pt x="6979903" y="4598473"/>
                  <a:pt x="7000639" y="4588105"/>
                  <a:pt x="7027379" y="4588105"/>
                </a:cubicBezTo>
                <a:close/>
                <a:moveTo>
                  <a:pt x="5305810" y="4581556"/>
                </a:moveTo>
                <a:cubicBezTo>
                  <a:pt x="5330366" y="4581556"/>
                  <a:pt x="5350489" y="4588446"/>
                  <a:pt x="5366179" y="4602225"/>
                </a:cubicBezTo>
                <a:cubicBezTo>
                  <a:pt x="5381867" y="4616004"/>
                  <a:pt x="5390121" y="4636809"/>
                  <a:pt x="5390939" y="4664640"/>
                </a:cubicBezTo>
                <a:lnTo>
                  <a:pt x="5217815" y="4664640"/>
                </a:lnTo>
                <a:cubicBezTo>
                  <a:pt x="5219452" y="4637627"/>
                  <a:pt x="5228252" y="4617027"/>
                  <a:pt x="5244213" y="4602839"/>
                </a:cubicBezTo>
                <a:cubicBezTo>
                  <a:pt x="5260175" y="4588650"/>
                  <a:pt x="5280707" y="4581556"/>
                  <a:pt x="5305810" y="4581556"/>
                </a:cubicBezTo>
                <a:close/>
                <a:moveTo>
                  <a:pt x="5305810" y="4506249"/>
                </a:moveTo>
                <a:cubicBezTo>
                  <a:pt x="5262972" y="4506249"/>
                  <a:pt x="5226887" y="4514503"/>
                  <a:pt x="5197556" y="4531011"/>
                </a:cubicBezTo>
                <a:cubicBezTo>
                  <a:pt x="5168224" y="4547518"/>
                  <a:pt x="5145987" y="4571052"/>
                  <a:pt x="5130844" y="4601611"/>
                </a:cubicBezTo>
                <a:cubicBezTo>
                  <a:pt x="5115700" y="4632170"/>
                  <a:pt x="5108129" y="4668596"/>
                  <a:pt x="5108129" y="4710888"/>
                </a:cubicBezTo>
                <a:cubicBezTo>
                  <a:pt x="5108129" y="4754544"/>
                  <a:pt x="5115905" y="4791925"/>
                  <a:pt x="5131457" y="4823030"/>
                </a:cubicBezTo>
                <a:cubicBezTo>
                  <a:pt x="5147010" y="4854135"/>
                  <a:pt x="5169930" y="4877941"/>
                  <a:pt x="5200216" y="4894449"/>
                </a:cubicBezTo>
                <a:cubicBezTo>
                  <a:pt x="5230503" y="4910956"/>
                  <a:pt x="5267883" y="4919210"/>
                  <a:pt x="5312358" y="4919210"/>
                </a:cubicBezTo>
                <a:cubicBezTo>
                  <a:pt x="5348647" y="4919210"/>
                  <a:pt x="5380366" y="4914094"/>
                  <a:pt x="5407515" y="4903862"/>
                </a:cubicBezTo>
                <a:cubicBezTo>
                  <a:pt x="5434664" y="4893630"/>
                  <a:pt x="5456083" y="4878146"/>
                  <a:pt x="5471772" y="4857409"/>
                </a:cubicBezTo>
                <a:cubicBezTo>
                  <a:pt x="5487461" y="4836673"/>
                  <a:pt x="5495987" y="4810752"/>
                  <a:pt x="5497352" y="4779647"/>
                </a:cubicBezTo>
                <a:lnTo>
                  <a:pt x="5390530" y="4779647"/>
                </a:lnTo>
                <a:cubicBezTo>
                  <a:pt x="5390257" y="4799838"/>
                  <a:pt x="5383027" y="4815049"/>
                  <a:pt x="5368839" y="4825281"/>
                </a:cubicBezTo>
                <a:cubicBezTo>
                  <a:pt x="5354651" y="4835513"/>
                  <a:pt x="5335823" y="4840629"/>
                  <a:pt x="5312358" y="4840629"/>
                </a:cubicBezTo>
                <a:cubicBezTo>
                  <a:pt x="5289711" y="4840629"/>
                  <a:pt x="5271430" y="4835649"/>
                  <a:pt x="5257515" y="4825690"/>
                </a:cubicBezTo>
                <a:cubicBezTo>
                  <a:pt x="5243600" y="4815731"/>
                  <a:pt x="5233436" y="4802566"/>
                  <a:pt x="5227024" y="4786195"/>
                </a:cubicBezTo>
                <a:cubicBezTo>
                  <a:pt x="5220612" y="4769824"/>
                  <a:pt x="5217133" y="4752225"/>
                  <a:pt x="5216587" y="4733398"/>
                </a:cubicBezTo>
                <a:lnTo>
                  <a:pt x="5496943" y="4733398"/>
                </a:lnTo>
                <a:cubicBezTo>
                  <a:pt x="5497488" y="4730397"/>
                  <a:pt x="5497897" y="4726099"/>
                  <a:pt x="5498170" y="4720506"/>
                </a:cubicBezTo>
                <a:cubicBezTo>
                  <a:pt x="5498444" y="4714913"/>
                  <a:pt x="5498579" y="4710479"/>
                  <a:pt x="5498579" y="4707205"/>
                </a:cubicBezTo>
                <a:cubicBezTo>
                  <a:pt x="5498579" y="4642812"/>
                  <a:pt x="5481321" y="4593221"/>
                  <a:pt x="5446806" y="4558432"/>
                </a:cubicBezTo>
                <a:cubicBezTo>
                  <a:pt x="5412290" y="4523644"/>
                  <a:pt x="5365291" y="4506249"/>
                  <a:pt x="5305810" y="4506249"/>
                </a:cubicBezTo>
                <a:close/>
                <a:moveTo>
                  <a:pt x="6557677" y="4505431"/>
                </a:moveTo>
                <a:cubicBezTo>
                  <a:pt x="6517295" y="4505431"/>
                  <a:pt x="6481893" y="4513548"/>
                  <a:pt x="6451470" y="4529783"/>
                </a:cubicBezTo>
                <a:cubicBezTo>
                  <a:pt x="6421047" y="4546017"/>
                  <a:pt x="6397514" y="4569619"/>
                  <a:pt x="6380869" y="4600588"/>
                </a:cubicBezTo>
                <a:cubicBezTo>
                  <a:pt x="6364225" y="4631556"/>
                  <a:pt x="6355904" y="4669142"/>
                  <a:pt x="6355904" y="4713344"/>
                </a:cubicBezTo>
                <a:cubicBezTo>
                  <a:pt x="6355904" y="4756727"/>
                  <a:pt x="6364225" y="4793698"/>
                  <a:pt x="6380869" y="4824258"/>
                </a:cubicBezTo>
                <a:cubicBezTo>
                  <a:pt x="6397514" y="4854817"/>
                  <a:pt x="6421047" y="4878146"/>
                  <a:pt x="6451470" y="4894244"/>
                </a:cubicBezTo>
                <a:cubicBezTo>
                  <a:pt x="6481893" y="4910342"/>
                  <a:pt x="6517295" y="4918392"/>
                  <a:pt x="6557677" y="4918392"/>
                </a:cubicBezTo>
                <a:cubicBezTo>
                  <a:pt x="6598605" y="4918392"/>
                  <a:pt x="6634280" y="4910342"/>
                  <a:pt x="6664703" y="4894244"/>
                </a:cubicBezTo>
                <a:cubicBezTo>
                  <a:pt x="6695126" y="4878146"/>
                  <a:pt x="6718796" y="4854817"/>
                  <a:pt x="6735713" y="4824258"/>
                </a:cubicBezTo>
                <a:cubicBezTo>
                  <a:pt x="6752630" y="4793698"/>
                  <a:pt x="6761088" y="4756727"/>
                  <a:pt x="6761088" y="4713344"/>
                </a:cubicBezTo>
                <a:cubicBezTo>
                  <a:pt x="6761088" y="4669142"/>
                  <a:pt x="6752630" y="4631556"/>
                  <a:pt x="6735713" y="4600588"/>
                </a:cubicBezTo>
                <a:cubicBezTo>
                  <a:pt x="6718796" y="4569619"/>
                  <a:pt x="6695126" y="4546017"/>
                  <a:pt x="6664703" y="4529783"/>
                </a:cubicBezTo>
                <a:cubicBezTo>
                  <a:pt x="6634280" y="4513548"/>
                  <a:pt x="6598605" y="4505431"/>
                  <a:pt x="6557677" y="4505431"/>
                </a:cubicBezTo>
                <a:close/>
                <a:moveTo>
                  <a:pt x="5612507" y="4418255"/>
                </a:moveTo>
                <a:lnTo>
                  <a:pt x="5612507" y="4512389"/>
                </a:lnTo>
                <a:lnTo>
                  <a:pt x="5546204" y="4512389"/>
                </a:lnTo>
                <a:lnTo>
                  <a:pt x="5546204" y="4595881"/>
                </a:lnTo>
                <a:lnTo>
                  <a:pt x="5612507" y="4595881"/>
                </a:lnTo>
                <a:lnTo>
                  <a:pt x="5612507" y="4772689"/>
                </a:lnTo>
                <a:cubicBezTo>
                  <a:pt x="5612507" y="4805431"/>
                  <a:pt x="5616873" y="4831966"/>
                  <a:pt x="5625604" y="4852293"/>
                </a:cubicBezTo>
                <a:cubicBezTo>
                  <a:pt x="5634335" y="4872621"/>
                  <a:pt x="5649820" y="4887628"/>
                  <a:pt x="5672057" y="4897314"/>
                </a:cubicBezTo>
                <a:cubicBezTo>
                  <a:pt x="5694294" y="4907000"/>
                  <a:pt x="5725604" y="4911843"/>
                  <a:pt x="5765986" y="4911843"/>
                </a:cubicBezTo>
                <a:lnTo>
                  <a:pt x="5808142" y="4911843"/>
                </a:lnTo>
                <a:lnTo>
                  <a:pt x="5808142" y="4827941"/>
                </a:lnTo>
                <a:lnTo>
                  <a:pt x="5769670" y="4827941"/>
                </a:lnTo>
                <a:cubicBezTo>
                  <a:pt x="5748933" y="4827941"/>
                  <a:pt x="5735631" y="4822894"/>
                  <a:pt x="5729766" y="4812798"/>
                </a:cubicBezTo>
                <a:cubicBezTo>
                  <a:pt x="5723899" y="4802702"/>
                  <a:pt x="5720966" y="4787150"/>
                  <a:pt x="5720966" y="4766140"/>
                </a:cubicBezTo>
                <a:lnTo>
                  <a:pt x="5720966" y="4595881"/>
                </a:lnTo>
                <a:lnTo>
                  <a:pt x="5808142" y="4595881"/>
                </a:lnTo>
                <a:lnTo>
                  <a:pt x="5808142" y="4512389"/>
                </a:lnTo>
                <a:lnTo>
                  <a:pt x="5720966" y="4512389"/>
                </a:lnTo>
                <a:lnTo>
                  <a:pt x="5720966" y="4418255"/>
                </a:lnTo>
                <a:close/>
                <a:moveTo>
                  <a:pt x="7119466" y="4360956"/>
                </a:moveTo>
                <a:lnTo>
                  <a:pt x="7119466" y="4568050"/>
                </a:lnTo>
                <a:cubicBezTo>
                  <a:pt x="7107734" y="4549496"/>
                  <a:pt x="7091908" y="4534490"/>
                  <a:pt x="7071990" y="4523030"/>
                </a:cubicBezTo>
                <a:cubicBezTo>
                  <a:pt x="7052072" y="4511570"/>
                  <a:pt x="7028198" y="4505840"/>
                  <a:pt x="7000367" y="4505840"/>
                </a:cubicBezTo>
                <a:cubicBezTo>
                  <a:pt x="6968716" y="4505840"/>
                  <a:pt x="6940203" y="4513207"/>
                  <a:pt x="6914828" y="4527941"/>
                </a:cubicBezTo>
                <a:cubicBezTo>
                  <a:pt x="6889452" y="4542675"/>
                  <a:pt x="6869330" y="4565049"/>
                  <a:pt x="6854459" y="4595063"/>
                </a:cubicBezTo>
                <a:cubicBezTo>
                  <a:pt x="6839589" y="4625076"/>
                  <a:pt x="6832154" y="4663139"/>
                  <a:pt x="6832154" y="4709251"/>
                </a:cubicBezTo>
                <a:cubicBezTo>
                  <a:pt x="6832154" y="4757000"/>
                  <a:pt x="6839043" y="4796359"/>
                  <a:pt x="6852822" y="4827327"/>
                </a:cubicBezTo>
                <a:cubicBezTo>
                  <a:pt x="6866601" y="4858296"/>
                  <a:pt x="6885428" y="4881284"/>
                  <a:pt x="6909302" y="4896291"/>
                </a:cubicBezTo>
                <a:cubicBezTo>
                  <a:pt x="6933177" y="4911297"/>
                  <a:pt x="6960121" y="4918801"/>
                  <a:pt x="6990135" y="4918801"/>
                </a:cubicBezTo>
                <a:cubicBezTo>
                  <a:pt x="7020148" y="4918801"/>
                  <a:pt x="7045660" y="4913071"/>
                  <a:pt x="7066670" y="4901611"/>
                </a:cubicBezTo>
                <a:cubicBezTo>
                  <a:pt x="7087679" y="4890152"/>
                  <a:pt x="7105278" y="4874599"/>
                  <a:pt x="7119466" y="4854954"/>
                </a:cubicBezTo>
                <a:lnTo>
                  <a:pt x="7123968" y="4911843"/>
                </a:lnTo>
                <a:lnTo>
                  <a:pt x="7227925" y="4911843"/>
                </a:lnTo>
                <a:lnTo>
                  <a:pt x="7227925" y="4360956"/>
                </a:lnTo>
                <a:close/>
                <a:moveTo>
                  <a:pt x="5890592" y="4360956"/>
                </a:moveTo>
                <a:lnTo>
                  <a:pt x="5890592" y="4911843"/>
                </a:lnTo>
                <a:lnTo>
                  <a:pt x="5999051" y="4911843"/>
                </a:lnTo>
                <a:lnTo>
                  <a:pt x="5999051" y="4645404"/>
                </a:lnTo>
                <a:cubicBezTo>
                  <a:pt x="6010511" y="4630942"/>
                  <a:pt x="6023949" y="4618664"/>
                  <a:pt x="6039365" y="4608569"/>
                </a:cubicBezTo>
                <a:cubicBezTo>
                  <a:pt x="6054781" y="4598473"/>
                  <a:pt x="6073267" y="4593425"/>
                  <a:pt x="6094822" y="4593425"/>
                </a:cubicBezTo>
                <a:cubicBezTo>
                  <a:pt x="6109283" y="4593425"/>
                  <a:pt x="6120879" y="4596427"/>
                  <a:pt x="6129610" y="4602430"/>
                </a:cubicBezTo>
                <a:cubicBezTo>
                  <a:pt x="6138342" y="4608432"/>
                  <a:pt x="6144686" y="4616891"/>
                  <a:pt x="6148642" y="4627805"/>
                </a:cubicBezTo>
                <a:cubicBezTo>
                  <a:pt x="6152598" y="4638719"/>
                  <a:pt x="6154576" y="4651270"/>
                  <a:pt x="6154576" y="4665458"/>
                </a:cubicBezTo>
                <a:lnTo>
                  <a:pt x="6154576" y="4911843"/>
                </a:lnTo>
                <a:lnTo>
                  <a:pt x="6263035" y="4911843"/>
                </a:lnTo>
                <a:lnTo>
                  <a:pt x="6263035" y="4651952"/>
                </a:lnTo>
                <a:cubicBezTo>
                  <a:pt x="6263035" y="4603930"/>
                  <a:pt x="6251916" y="4567709"/>
                  <a:pt x="6229679" y="4543289"/>
                </a:cubicBezTo>
                <a:cubicBezTo>
                  <a:pt x="6207441" y="4518869"/>
                  <a:pt x="6175586" y="4506659"/>
                  <a:pt x="6134112" y="4506659"/>
                </a:cubicBezTo>
                <a:cubicBezTo>
                  <a:pt x="6099733" y="4506659"/>
                  <a:pt x="6071630" y="4513275"/>
                  <a:pt x="6049801" y="4526509"/>
                </a:cubicBezTo>
                <a:cubicBezTo>
                  <a:pt x="6027974" y="4539742"/>
                  <a:pt x="6010374" y="4554953"/>
                  <a:pt x="5997005" y="4572143"/>
                </a:cubicBezTo>
                <a:lnTo>
                  <a:pt x="5997005" y="4360956"/>
                </a:lnTo>
                <a:close/>
                <a:moveTo>
                  <a:pt x="4450569" y="4360956"/>
                </a:moveTo>
                <a:lnTo>
                  <a:pt x="4450569" y="4911843"/>
                </a:lnTo>
                <a:lnTo>
                  <a:pt x="4560664" y="4911843"/>
                </a:lnTo>
                <a:lnTo>
                  <a:pt x="4560664" y="4510630"/>
                </a:lnTo>
                <a:lnTo>
                  <a:pt x="4693270" y="4735854"/>
                </a:lnTo>
                <a:lnTo>
                  <a:pt x="4764075" y="4735854"/>
                </a:lnTo>
                <a:lnTo>
                  <a:pt x="4893816" y="4509987"/>
                </a:lnTo>
                <a:lnTo>
                  <a:pt x="4893816" y="4911843"/>
                </a:lnTo>
                <a:lnTo>
                  <a:pt x="5007186" y="4911843"/>
                </a:lnTo>
                <a:lnTo>
                  <a:pt x="5007186" y="4360956"/>
                </a:lnTo>
                <a:lnTo>
                  <a:pt x="4879901" y="4360956"/>
                </a:lnTo>
                <a:lnTo>
                  <a:pt x="4732397" y="4615542"/>
                </a:lnTo>
                <a:lnTo>
                  <a:pt x="4582765" y="4360956"/>
                </a:lnTo>
                <a:close/>
                <a:moveTo>
                  <a:pt x="5213908" y="3578864"/>
                </a:moveTo>
                <a:cubicBezTo>
                  <a:pt x="5237374" y="3578864"/>
                  <a:pt x="5255859" y="3589096"/>
                  <a:pt x="5269365" y="3609560"/>
                </a:cubicBezTo>
                <a:cubicBezTo>
                  <a:pt x="5282871" y="3630024"/>
                  <a:pt x="5289625" y="3661402"/>
                  <a:pt x="5289625" y="3703694"/>
                </a:cubicBezTo>
                <a:cubicBezTo>
                  <a:pt x="5289625" y="3743530"/>
                  <a:pt x="5282394" y="3773953"/>
                  <a:pt x="5267933" y="3794963"/>
                </a:cubicBezTo>
                <a:cubicBezTo>
                  <a:pt x="5253472" y="3815972"/>
                  <a:pt x="5232599" y="3826477"/>
                  <a:pt x="5205314" y="3826477"/>
                </a:cubicBezTo>
                <a:cubicBezTo>
                  <a:pt x="5184031" y="3826477"/>
                  <a:pt x="5165545" y="3820201"/>
                  <a:pt x="5149857" y="3807650"/>
                </a:cubicBezTo>
                <a:cubicBezTo>
                  <a:pt x="5134168" y="3795099"/>
                  <a:pt x="5121957" y="3780092"/>
                  <a:pt x="5113226" y="3762630"/>
                </a:cubicBezTo>
                <a:lnTo>
                  <a:pt x="5113226" y="3644758"/>
                </a:lnTo>
                <a:cubicBezTo>
                  <a:pt x="5120866" y="3628387"/>
                  <a:pt x="5133417" y="3613312"/>
                  <a:pt x="5150880" y="3599533"/>
                </a:cubicBezTo>
                <a:cubicBezTo>
                  <a:pt x="5168342" y="3585754"/>
                  <a:pt x="5189352" y="3578864"/>
                  <a:pt x="5213908" y="3578864"/>
                </a:cubicBezTo>
                <a:close/>
                <a:moveTo>
                  <a:pt x="4718608" y="3578864"/>
                </a:moveTo>
                <a:cubicBezTo>
                  <a:pt x="4742074" y="3578864"/>
                  <a:pt x="4760559" y="3589096"/>
                  <a:pt x="4774065" y="3609560"/>
                </a:cubicBezTo>
                <a:cubicBezTo>
                  <a:pt x="4787572" y="3630024"/>
                  <a:pt x="4794325" y="3661402"/>
                  <a:pt x="4794325" y="3703694"/>
                </a:cubicBezTo>
                <a:cubicBezTo>
                  <a:pt x="4794325" y="3743530"/>
                  <a:pt x="4787094" y="3773953"/>
                  <a:pt x="4772633" y="3794963"/>
                </a:cubicBezTo>
                <a:cubicBezTo>
                  <a:pt x="4758172" y="3815972"/>
                  <a:pt x="4737299" y="3826477"/>
                  <a:pt x="4710014" y="3826477"/>
                </a:cubicBezTo>
                <a:cubicBezTo>
                  <a:pt x="4688731" y="3826477"/>
                  <a:pt x="4670245" y="3820201"/>
                  <a:pt x="4654557" y="3807650"/>
                </a:cubicBezTo>
                <a:cubicBezTo>
                  <a:pt x="4638868" y="3795099"/>
                  <a:pt x="4626657" y="3780092"/>
                  <a:pt x="4617926" y="3762630"/>
                </a:cubicBezTo>
                <a:lnTo>
                  <a:pt x="4617926" y="3644758"/>
                </a:lnTo>
                <a:cubicBezTo>
                  <a:pt x="4625566" y="3628387"/>
                  <a:pt x="4638117" y="3613312"/>
                  <a:pt x="4655580" y="3599533"/>
                </a:cubicBezTo>
                <a:cubicBezTo>
                  <a:pt x="4673042" y="3585754"/>
                  <a:pt x="4694052" y="3578864"/>
                  <a:pt x="4718608" y="3578864"/>
                </a:cubicBezTo>
                <a:close/>
                <a:moveTo>
                  <a:pt x="6141554" y="3578455"/>
                </a:moveTo>
                <a:cubicBezTo>
                  <a:pt x="6163928" y="3578455"/>
                  <a:pt x="6182755" y="3585140"/>
                  <a:pt x="6198034" y="3598509"/>
                </a:cubicBezTo>
                <a:cubicBezTo>
                  <a:pt x="6213314" y="3611879"/>
                  <a:pt x="6225183" y="3627568"/>
                  <a:pt x="6233641" y="3645576"/>
                </a:cubicBezTo>
                <a:lnTo>
                  <a:pt x="6233641" y="3762220"/>
                </a:lnTo>
                <a:cubicBezTo>
                  <a:pt x="6224910" y="3779410"/>
                  <a:pt x="6212222" y="3794417"/>
                  <a:pt x="6195578" y="3807241"/>
                </a:cubicBezTo>
                <a:cubicBezTo>
                  <a:pt x="6178934" y="3820065"/>
                  <a:pt x="6159153" y="3826477"/>
                  <a:pt x="6136233" y="3826477"/>
                </a:cubicBezTo>
                <a:cubicBezTo>
                  <a:pt x="6111677" y="3826477"/>
                  <a:pt x="6092372" y="3816108"/>
                  <a:pt x="6078320" y="3795372"/>
                </a:cubicBezTo>
                <a:cubicBezTo>
                  <a:pt x="6064269" y="3774635"/>
                  <a:pt x="6057243" y="3742711"/>
                  <a:pt x="6057243" y="3699601"/>
                </a:cubicBezTo>
                <a:cubicBezTo>
                  <a:pt x="6057243" y="3660310"/>
                  <a:pt x="6064610" y="3630297"/>
                  <a:pt x="6079344" y="3609560"/>
                </a:cubicBezTo>
                <a:cubicBezTo>
                  <a:pt x="6094078" y="3588823"/>
                  <a:pt x="6114814" y="3578455"/>
                  <a:pt x="6141554" y="3578455"/>
                </a:cubicBezTo>
                <a:close/>
                <a:moveTo>
                  <a:pt x="5677285" y="3571906"/>
                </a:moveTo>
                <a:cubicBezTo>
                  <a:pt x="5701841" y="3571906"/>
                  <a:pt x="5721964" y="3578796"/>
                  <a:pt x="5737653" y="3592575"/>
                </a:cubicBezTo>
                <a:cubicBezTo>
                  <a:pt x="5753342" y="3606354"/>
                  <a:pt x="5761596" y="3627159"/>
                  <a:pt x="5762415" y="3654990"/>
                </a:cubicBezTo>
                <a:lnTo>
                  <a:pt x="5589290" y="3654990"/>
                </a:lnTo>
                <a:cubicBezTo>
                  <a:pt x="5590928" y="3627977"/>
                  <a:pt x="5599727" y="3607377"/>
                  <a:pt x="5615689" y="3593189"/>
                </a:cubicBezTo>
                <a:cubicBezTo>
                  <a:pt x="5631651" y="3579000"/>
                  <a:pt x="5652183" y="3571906"/>
                  <a:pt x="5677285" y="3571906"/>
                </a:cubicBezTo>
                <a:close/>
                <a:moveTo>
                  <a:pt x="4280868" y="3502738"/>
                </a:moveTo>
                <a:lnTo>
                  <a:pt x="4280868" y="3902193"/>
                </a:lnTo>
                <a:lnTo>
                  <a:pt x="4389326" y="3902193"/>
                </a:lnTo>
                <a:lnTo>
                  <a:pt x="4389326" y="3502738"/>
                </a:lnTo>
                <a:close/>
                <a:moveTo>
                  <a:pt x="5677285" y="3496599"/>
                </a:moveTo>
                <a:cubicBezTo>
                  <a:pt x="5634447" y="3496599"/>
                  <a:pt x="5598362" y="3504853"/>
                  <a:pt x="5569031" y="3521361"/>
                </a:cubicBezTo>
                <a:cubicBezTo>
                  <a:pt x="5539699" y="3537868"/>
                  <a:pt x="5517462" y="3561402"/>
                  <a:pt x="5502318" y="3591961"/>
                </a:cubicBezTo>
                <a:cubicBezTo>
                  <a:pt x="5487175" y="3622520"/>
                  <a:pt x="5479604" y="3658946"/>
                  <a:pt x="5479604" y="3701238"/>
                </a:cubicBezTo>
                <a:cubicBezTo>
                  <a:pt x="5479604" y="3744894"/>
                  <a:pt x="5487380" y="3782275"/>
                  <a:pt x="5502932" y="3813380"/>
                </a:cubicBezTo>
                <a:cubicBezTo>
                  <a:pt x="5518485" y="3844485"/>
                  <a:pt x="5541404" y="3868291"/>
                  <a:pt x="5571691" y="3884799"/>
                </a:cubicBezTo>
                <a:cubicBezTo>
                  <a:pt x="5601977" y="3901306"/>
                  <a:pt x="5639358" y="3909560"/>
                  <a:pt x="5683833" y="3909560"/>
                </a:cubicBezTo>
                <a:cubicBezTo>
                  <a:pt x="5720122" y="3909560"/>
                  <a:pt x="5751841" y="3904444"/>
                  <a:pt x="5778990" y="3894212"/>
                </a:cubicBezTo>
                <a:cubicBezTo>
                  <a:pt x="5806139" y="3883980"/>
                  <a:pt x="5827558" y="3868496"/>
                  <a:pt x="5843246" y="3847759"/>
                </a:cubicBezTo>
                <a:cubicBezTo>
                  <a:pt x="5858936" y="3827023"/>
                  <a:pt x="5867462" y="3801102"/>
                  <a:pt x="5868826" y="3769997"/>
                </a:cubicBezTo>
                <a:lnTo>
                  <a:pt x="5762005" y="3769997"/>
                </a:lnTo>
                <a:cubicBezTo>
                  <a:pt x="5761732" y="3790188"/>
                  <a:pt x="5754502" y="3805399"/>
                  <a:pt x="5740314" y="3815631"/>
                </a:cubicBezTo>
                <a:cubicBezTo>
                  <a:pt x="5726125" y="3825863"/>
                  <a:pt x="5707299" y="3830979"/>
                  <a:pt x="5683833" y="3830979"/>
                </a:cubicBezTo>
                <a:cubicBezTo>
                  <a:pt x="5661186" y="3830979"/>
                  <a:pt x="5642905" y="3825999"/>
                  <a:pt x="5628990" y="3816040"/>
                </a:cubicBezTo>
                <a:cubicBezTo>
                  <a:pt x="5615074" y="3806081"/>
                  <a:pt x="5604911" y="3792916"/>
                  <a:pt x="5598499" y="3776545"/>
                </a:cubicBezTo>
                <a:cubicBezTo>
                  <a:pt x="5592088" y="3760174"/>
                  <a:pt x="5588608" y="3742575"/>
                  <a:pt x="5588063" y="3723748"/>
                </a:cubicBezTo>
                <a:lnTo>
                  <a:pt x="5868417" y="3723748"/>
                </a:lnTo>
                <a:cubicBezTo>
                  <a:pt x="5868963" y="3720747"/>
                  <a:pt x="5869372" y="3716449"/>
                  <a:pt x="5869645" y="3710856"/>
                </a:cubicBezTo>
                <a:cubicBezTo>
                  <a:pt x="5869918" y="3705263"/>
                  <a:pt x="5870054" y="3700829"/>
                  <a:pt x="5870054" y="3697555"/>
                </a:cubicBezTo>
                <a:cubicBezTo>
                  <a:pt x="5870054" y="3633162"/>
                  <a:pt x="5852796" y="3583571"/>
                  <a:pt x="5818281" y="3548782"/>
                </a:cubicBezTo>
                <a:cubicBezTo>
                  <a:pt x="5783765" y="3513994"/>
                  <a:pt x="5736766" y="3496599"/>
                  <a:pt x="5677285" y="3496599"/>
                </a:cubicBezTo>
                <a:close/>
                <a:moveTo>
                  <a:pt x="5240102" y="3496599"/>
                </a:moveTo>
                <a:cubicBezTo>
                  <a:pt x="5211726" y="3496599"/>
                  <a:pt x="5187169" y="3502397"/>
                  <a:pt x="5166432" y="3513994"/>
                </a:cubicBezTo>
                <a:cubicBezTo>
                  <a:pt x="5145695" y="3525590"/>
                  <a:pt x="5127961" y="3542165"/>
                  <a:pt x="5113226" y="3563721"/>
                </a:cubicBezTo>
                <a:lnTo>
                  <a:pt x="5107087" y="3502738"/>
                </a:lnTo>
                <a:lnTo>
                  <a:pt x="5004768" y="3502738"/>
                </a:lnTo>
                <a:lnTo>
                  <a:pt x="5004768" y="4048714"/>
                </a:lnTo>
                <a:lnTo>
                  <a:pt x="5113226" y="4048714"/>
                </a:lnTo>
                <a:lnTo>
                  <a:pt x="5113226" y="3847759"/>
                </a:lnTo>
                <a:cubicBezTo>
                  <a:pt x="5126050" y="3867405"/>
                  <a:pt x="5142626" y="3882684"/>
                  <a:pt x="5162953" y="3893598"/>
                </a:cubicBezTo>
                <a:cubicBezTo>
                  <a:pt x="5183281" y="3904512"/>
                  <a:pt x="5206405" y="3909833"/>
                  <a:pt x="5232326" y="3909560"/>
                </a:cubicBezTo>
                <a:cubicBezTo>
                  <a:pt x="5263976" y="3909287"/>
                  <a:pt x="5292490" y="3901647"/>
                  <a:pt x="5317865" y="3886641"/>
                </a:cubicBezTo>
                <a:cubicBezTo>
                  <a:pt x="5343240" y="3871634"/>
                  <a:pt x="5363363" y="3849124"/>
                  <a:pt x="5378233" y="3819110"/>
                </a:cubicBezTo>
                <a:cubicBezTo>
                  <a:pt x="5393104" y="3789096"/>
                  <a:pt x="5400539" y="3751033"/>
                  <a:pt x="5400539" y="3704922"/>
                </a:cubicBezTo>
                <a:cubicBezTo>
                  <a:pt x="5400539" y="3657172"/>
                  <a:pt x="5393649" y="3618018"/>
                  <a:pt x="5379870" y="3587459"/>
                </a:cubicBezTo>
                <a:cubicBezTo>
                  <a:pt x="5366091" y="3556899"/>
                  <a:pt x="5347128" y="3534116"/>
                  <a:pt x="5322981" y="3519110"/>
                </a:cubicBezTo>
                <a:cubicBezTo>
                  <a:pt x="5298833" y="3504103"/>
                  <a:pt x="5271207" y="3496599"/>
                  <a:pt x="5240102" y="3496599"/>
                </a:cubicBezTo>
                <a:close/>
                <a:moveTo>
                  <a:pt x="4744802" y="3496599"/>
                </a:moveTo>
                <a:cubicBezTo>
                  <a:pt x="4716426" y="3496599"/>
                  <a:pt x="4691869" y="3502397"/>
                  <a:pt x="4671132" y="3513994"/>
                </a:cubicBezTo>
                <a:cubicBezTo>
                  <a:pt x="4650395" y="3525590"/>
                  <a:pt x="4632660" y="3542165"/>
                  <a:pt x="4617926" y="3563721"/>
                </a:cubicBezTo>
                <a:lnTo>
                  <a:pt x="4611787" y="3502738"/>
                </a:lnTo>
                <a:lnTo>
                  <a:pt x="4509468" y="3502738"/>
                </a:lnTo>
                <a:lnTo>
                  <a:pt x="4509468" y="4048714"/>
                </a:lnTo>
                <a:lnTo>
                  <a:pt x="4617926" y="4048714"/>
                </a:lnTo>
                <a:lnTo>
                  <a:pt x="4617926" y="3847759"/>
                </a:lnTo>
                <a:cubicBezTo>
                  <a:pt x="4630750" y="3867405"/>
                  <a:pt x="4647327" y="3882684"/>
                  <a:pt x="4667653" y="3893598"/>
                </a:cubicBezTo>
                <a:cubicBezTo>
                  <a:pt x="4687981" y="3904512"/>
                  <a:pt x="4711105" y="3909833"/>
                  <a:pt x="4737027" y="3909560"/>
                </a:cubicBezTo>
                <a:cubicBezTo>
                  <a:pt x="4768677" y="3909287"/>
                  <a:pt x="4797190" y="3901647"/>
                  <a:pt x="4822565" y="3886641"/>
                </a:cubicBezTo>
                <a:cubicBezTo>
                  <a:pt x="4847940" y="3871634"/>
                  <a:pt x="4868063" y="3849124"/>
                  <a:pt x="4882933" y="3819110"/>
                </a:cubicBezTo>
                <a:cubicBezTo>
                  <a:pt x="4897804" y="3789096"/>
                  <a:pt x="4905239" y="3751033"/>
                  <a:pt x="4905239" y="3704922"/>
                </a:cubicBezTo>
                <a:cubicBezTo>
                  <a:pt x="4905239" y="3657172"/>
                  <a:pt x="4898350" y="3618018"/>
                  <a:pt x="4884570" y="3587459"/>
                </a:cubicBezTo>
                <a:cubicBezTo>
                  <a:pt x="4870791" y="3556899"/>
                  <a:pt x="4851828" y="3534116"/>
                  <a:pt x="4827681" y="3519110"/>
                </a:cubicBezTo>
                <a:cubicBezTo>
                  <a:pt x="4803534" y="3504103"/>
                  <a:pt x="4775907" y="3496599"/>
                  <a:pt x="4744802" y="3496599"/>
                </a:cubicBezTo>
                <a:close/>
                <a:moveTo>
                  <a:pt x="7370205" y="3439710"/>
                </a:moveTo>
                <a:cubicBezTo>
                  <a:pt x="7405948" y="3439710"/>
                  <a:pt x="7434734" y="3448168"/>
                  <a:pt x="7456562" y="3465085"/>
                </a:cubicBezTo>
                <a:cubicBezTo>
                  <a:pt x="7478390" y="3482002"/>
                  <a:pt x="7494352" y="3504648"/>
                  <a:pt x="7504448" y="3533025"/>
                </a:cubicBezTo>
                <a:cubicBezTo>
                  <a:pt x="7514543" y="3561402"/>
                  <a:pt x="7519591" y="3592779"/>
                  <a:pt x="7519591" y="3627159"/>
                </a:cubicBezTo>
                <a:cubicBezTo>
                  <a:pt x="7519591" y="3660992"/>
                  <a:pt x="7514543" y="3692097"/>
                  <a:pt x="7504448" y="3720474"/>
                </a:cubicBezTo>
                <a:cubicBezTo>
                  <a:pt x="7494352" y="3748851"/>
                  <a:pt x="7478390" y="3771497"/>
                  <a:pt x="7456562" y="3788414"/>
                </a:cubicBezTo>
                <a:cubicBezTo>
                  <a:pt x="7434734" y="3805331"/>
                  <a:pt x="7405948" y="3813789"/>
                  <a:pt x="7370205" y="3813789"/>
                </a:cubicBezTo>
                <a:cubicBezTo>
                  <a:pt x="7334188" y="3813789"/>
                  <a:pt x="7305198" y="3805331"/>
                  <a:pt x="7283233" y="3788414"/>
                </a:cubicBezTo>
                <a:cubicBezTo>
                  <a:pt x="7261269" y="3771497"/>
                  <a:pt x="7245307" y="3748851"/>
                  <a:pt x="7235348" y="3720474"/>
                </a:cubicBezTo>
                <a:cubicBezTo>
                  <a:pt x="7225389" y="3692097"/>
                  <a:pt x="7220409" y="3660992"/>
                  <a:pt x="7220409" y="3627159"/>
                </a:cubicBezTo>
                <a:cubicBezTo>
                  <a:pt x="7220409" y="3592779"/>
                  <a:pt x="7225389" y="3561402"/>
                  <a:pt x="7235348" y="3533025"/>
                </a:cubicBezTo>
                <a:cubicBezTo>
                  <a:pt x="7245307" y="3504648"/>
                  <a:pt x="7261269" y="3482002"/>
                  <a:pt x="7283233" y="3465085"/>
                </a:cubicBezTo>
                <a:cubicBezTo>
                  <a:pt x="7305198" y="3448168"/>
                  <a:pt x="7334188" y="3439710"/>
                  <a:pt x="7370205" y="3439710"/>
                </a:cubicBezTo>
                <a:close/>
                <a:moveTo>
                  <a:pt x="7746219" y="3351306"/>
                </a:moveTo>
                <a:lnTo>
                  <a:pt x="7746219" y="3902193"/>
                </a:lnTo>
                <a:lnTo>
                  <a:pt x="7853859" y="3902193"/>
                </a:lnTo>
                <a:lnTo>
                  <a:pt x="7853859" y="3528523"/>
                </a:lnTo>
                <a:lnTo>
                  <a:pt x="8107611" y="3902193"/>
                </a:lnTo>
                <a:lnTo>
                  <a:pt x="8220571" y="3902193"/>
                </a:lnTo>
                <a:lnTo>
                  <a:pt x="8220571" y="3351306"/>
                </a:lnTo>
                <a:lnTo>
                  <a:pt x="8112113" y="3351306"/>
                </a:lnTo>
                <a:lnTo>
                  <a:pt x="8112113" y="3722520"/>
                </a:lnTo>
                <a:lnTo>
                  <a:pt x="7858770" y="3351306"/>
                </a:lnTo>
                <a:close/>
                <a:moveTo>
                  <a:pt x="6233641" y="3351306"/>
                </a:moveTo>
                <a:lnTo>
                  <a:pt x="6233641" y="3558400"/>
                </a:lnTo>
                <a:cubicBezTo>
                  <a:pt x="6221909" y="3539846"/>
                  <a:pt x="6206083" y="3524839"/>
                  <a:pt x="6186165" y="3513380"/>
                </a:cubicBezTo>
                <a:cubicBezTo>
                  <a:pt x="6166247" y="3501920"/>
                  <a:pt x="6142372" y="3496190"/>
                  <a:pt x="6114542" y="3496190"/>
                </a:cubicBezTo>
                <a:cubicBezTo>
                  <a:pt x="6082891" y="3496190"/>
                  <a:pt x="6054379" y="3503557"/>
                  <a:pt x="6029003" y="3518291"/>
                </a:cubicBezTo>
                <a:cubicBezTo>
                  <a:pt x="6003627" y="3533025"/>
                  <a:pt x="5983504" y="3555399"/>
                  <a:pt x="5968634" y="3585412"/>
                </a:cubicBezTo>
                <a:cubicBezTo>
                  <a:pt x="5953764" y="3615426"/>
                  <a:pt x="5946329" y="3653489"/>
                  <a:pt x="5946329" y="3699601"/>
                </a:cubicBezTo>
                <a:cubicBezTo>
                  <a:pt x="5946329" y="3747350"/>
                  <a:pt x="5953218" y="3786709"/>
                  <a:pt x="5966997" y="3817677"/>
                </a:cubicBezTo>
                <a:cubicBezTo>
                  <a:pt x="5980776" y="3848646"/>
                  <a:pt x="5999604" y="3871634"/>
                  <a:pt x="6023477" y="3886641"/>
                </a:cubicBezTo>
                <a:cubicBezTo>
                  <a:pt x="6047352" y="3901647"/>
                  <a:pt x="6074296" y="3909151"/>
                  <a:pt x="6104310" y="3909151"/>
                </a:cubicBezTo>
                <a:cubicBezTo>
                  <a:pt x="6134323" y="3909151"/>
                  <a:pt x="6159835" y="3903421"/>
                  <a:pt x="6180844" y="3891961"/>
                </a:cubicBezTo>
                <a:cubicBezTo>
                  <a:pt x="6201854" y="3880501"/>
                  <a:pt x="6219453" y="3864949"/>
                  <a:pt x="6233641" y="3845304"/>
                </a:cubicBezTo>
                <a:lnTo>
                  <a:pt x="6238143" y="3902193"/>
                </a:lnTo>
                <a:lnTo>
                  <a:pt x="6342100" y="3902193"/>
                </a:lnTo>
                <a:lnTo>
                  <a:pt x="6342100" y="3351306"/>
                </a:lnTo>
                <a:close/>
                <a:moveTo>
                  <a:pt x="4029534" y="3351306"/>
                </a:moveTo>
                <a:lnTo>
                  <a:pt x="4029534" y="3763039"/>
                </a:lnTo>
                <a:cubicBezTo>
                  <a:pt x="4029534" y="3795781"/>
                  <a:pt x="4033900" y="3822316"/>
                  <a:pt x="4042631" y="3842643"/>
                </a:cubicBezTo>
                <a:cubicBezTo>
                  <a:pt x="4051362" y="3862971"/>
                  <a:pt x="4066778" y="3877978"/>
                  <a:pt x="4088879" y="3887664"/>
                </a:cubicBezTo>
                <a:cubicBezTo>
                  <a:pt x="4110980" y="3897350"/>
                  <a:pt x="4142358" y="3902193"/>
                  <a:pt x="4183013" y="3902193"/>
                </a:cubicBezTo>
                <a:lnTo>
                  <a:pt x="4211253" y="3902193"/>
                </a:lnTo>
                <a:lnTo>
                  <a:pt x="4211253" y="3817473"/>
                </a:lnTo>
                <a:lnTo>
                  <a:pt x="4186287" y="3817473"/>
                </a:lnTo>
                <a:cubicBezTo>
                  <a:pt x="4165278" y="3817473"/>
                  <a:pt x="4151908" y="3812561"/>
                  <a:pt x="4146178" y="3802739"/>
                </a:cubicBezTo>
                <a:cubicBezTo>
                  <a:pt x="4140448" y="3792916"/>
                  <a:pt x="4137583" y="3777500"/>
                  <a:pt x="4137583" y="3756490"/>
                </a:cubicBezTo>
                <a:lnTo>
                  <a:pt x="4137583" y="3351306"/>
                </a:lnTo>
                <a:close/>
                <a:moveTo>
                  <a:pt x="4335302" y="3344758"/>
                </a:moveTo>
                <a:cubicBezTo>
                  <a:pt x="4315383" y="3344758"/>
                  <a:pt x="4300172" y="3349737"/>
                  <a:pt x="4289667" y="3359696"/>
                </a:cubicBezTo>
                <a:cubicBezTo>
                  <a:pt x="4279162" y="3369655"/>
                  <a:pt x="4273910" y="3382274"/>
                  <a:pt x="4273910" y="3397554"/>
                </a:cubicBezTo>
                <a:cubicBezTo>
                  <a:pt x="4273910" y="3412561"/>
                  <a:pt x="4279162" y="3425112"/>
                  <a:pt x="4289667" y="3435208"/>
                </a:cubicBezTo>
                <a:cubicBezTo>
                  <a:pt x="4300172" y="3445303"/>
                  <a:pt x="4315383" y="3450351"/>
                  <a:pt x="4335302" y="3450351"/>
                </a:cubicBezTo>
                <a:cubicBezTo>
                  <a:pt x="4355220" y="3450351"/>
                  <a:pt x="4370432" y="3445303"/>
                  <a:pt x="4380937" y="3435208"/>
                </a:cubicBezTo>
                <a:cubicBezTo>
                  <a:pt x="4391441" y="3425112"/>
                  <a:pt x="4396693" y="3412561"/>
                  <a:pt x="4396693" y="3397554"/>
                </a:cubicBezTo>
                <a:cubicBezTo>
                  <a:pt x="4396693" y="3382274"/>
                  <a:pt x="4391441" y="3369655"/>
                  <a:pt x="4380937" y="3359696"/>
                </a:cubicBezTo>
                <a:cubicBezTo>
                  <a:pt x="4370432" y="3349737"/>
                  <a:pt x="4355220" y="3344758"/>
                  <a:pt x="4335302" y="3344758"/>
                </a:cubicBezTo>
                <a:close/>
                <a:moveTo>
                  <a:pt x="6803169" y="3344348"/>
                </a:moveTo>
                <a:cubicBezTo>
                  <a:pt x="6763606" y="3344348"/>
                  <a:pt x="6728544" y="3349669"/>
                  <a:pt x="6697985" y="3360310"/>
                </a:cubicBezTo>
                <a:cubicBezTo>
                  <a:pt x="6667426" y="3370951"/>
                  <a:pt x="6643483" y="3387527"/>
                  <a:pt x="6626157" y="3410037"/>
                </a:cubicBezTo>
                <a:cubicBezTo>
                  <a:pt x="6608831" y="3432547"/>
                  <a:pt x="6600168" y="3461674"/>
                  <a:pt x="6600168" y="3497418"/>
                </a:cubicBezTo>
                <a:cubicBezTo>
                  <a:pt x="6600168" y="3530706"/>
                  <a:pt x="6607739" y="3557718"/>
                  <a:pt x="6622883" y="3578455"/>
                </a:cubicBezTo>
                <a:cubicBezTo>
                  <a:pt x="6638026" y="3599191"/>
                  <a:pt x="6659445" y="3616108"/>
                  <a:pt x="6687139" y="3629205"/>
                </a:cubicBezTo>
                <a:cubicBezTo>
                  <a:pt x="6714834" y="3642302"/>
                  <a:pt x="6747644" y="3654308"/>
                  <a:pt x="6785570" y="3665222"/>
                </a:cubicBezTo>
                <a:cubicBezTo>
                  <a:pt x="6818040" y="3674226"/>
                  <a:pt x="6843278" y="3682616"/>
                  <a:pt x="6861287" y="3690392"/>
                </a:cubicBezTo>
                <a:cubicBezTo>
                  <a:pt x="6879295" y="3698168"/>
                  <a:pt x="6891846" y="3706763"/>
                  <a:pt x="6898940" y="3716177"/>
                </a:cubicBezTo>
                <a:cubicBezTo>
                  <a:pt x="6906034" y="3725590"/>
                  <a:pt x="6909581" y="3737527"/>
                  <a:pt x="6909581" y="3751988"/>
                </a:cubicBezTo>
                <a:cubicBezTo>
                  <a:pt x="6909581" y="3766995"/>
                  <a:pt x="6905420" y="3779342"/>
                  <a:pt x="6897098" y="3789028"/>
                </a:cubicBezTo>
                <a:cubicBezTo>
                  <a:pt x="6888776" y="3798714"/>
                  <a:pt x="6877248" y="3805877"/>
                  <a:pt x="6862514" y="3810515"/>
                </a:cubicBezTo>
                <a:cubicBezTo>
                  <a:pt x="6847780" y="3815154"/>
                  <a:pt x="6830727" y="3817473"/>
                  <a:pt x="6811355" y="3817473"/>
                </a:cubicBezTo>
                <a:cubicBezTo>
                  <a:pt x="6791164" y="3817473"/>
                  <a:pt x="6773224" y="3814881"/>
                  <a:pt x="6757535" y="3809697"/>
                </a:cubicBezTo>
                <a:cubicBezTo>
                  <a:pt x="6741846" y="3804512"/>
                  <a:pt x="6729363" y="3795849"/>
                  <a:pt x="6720086" y="3783707"/>
                </a:cubicBezTo>
                <a:cubicBezTo>
                  <a:pt x="6710809" y="3771565"/>
                  <a:pt x="6705898" y="3754853"/>
                  <a:pt x="6705352" y="3733571"/>
                </a:cubicBezTo>
                <a:lnTo>
                  <a:pt x="6587480" y="3733571"/>
                </a:lnTo>
                <a:cubicBezTo>
                  <a:pt x="6587480" y="3775317"/>
                  <a:pt x="6597303" y="3809151"/>
                  <a:pt x="6616948" y="3835072"/>
                </a:cubicBezTo>
                <a:cubicBezTo>
                  <a:pt x="6636593" y="3860993"/>
                  <a:pt x="6663128" y="3879888"/>
                  <a:pt x="6696553" y="3891757"/>
                </a:cubicBezTo>
                <a:cubicBezTo>
                  <a:pt x="6729977" y="3903626"/>
                  <a:pt x="6767562" y="3909560"/>
                  <a:pt x="6809308" y="3909560"/>
                </a:cubicBezTo>
                <a:cubicBezTo>
                  <a:pt x="6850782" y="3909560"/>
                  <a:pt x="6887958" y="3903967"/>
                  <a:pt x="6920837" y="3892780"/>
                </a:cubicBezTo>
                <a:cubicBezTo>
                  <a:pt x="6953715" y="3881593"/>
                  <a:pt x="6979704" y="3863994"/>
                  <a:pt x="6998804" y="3839983"/>
                </a:cubicBezTo>
                <a:cubicBezTo>
                  <a:pt x="7017903" y="3815972"/>
                  <a:pt x="7027453" y="3784458"/>
                  <a:pt x="7027453" y="3745440"/>
                </a:cubicBezTo>
                <a:cubicBezTo>
                  <a:pt x="7027453" y="3710515"/>
                  <a:pt x="7020973" y="3682343"/>
                  <a:pt x="7008013" y="3660924"/>
                </a:cubicBezTo>
                <a:cubicBezTo>
                  <a:pt x="6995052" y="3639505"/>
                  <a:pt x="6975202" y="3622043"/>
                  <a:pt x="6948463" y="3608537"/>
                </a:cubicBezTo>
                <a:cubicBezTo>
                  <a:pt x="6921723" y="3595030"/>
                  <a:pt x="6887480" y="3582138"/>
                  <a:pt x="6845734" y="3569860"/>
                </a:cubicBezTo>
                <a:cubicBezTo>
                  <a:pt x="6810809" y="3559764"/>
                  <a:pt x="6784138" y="3550760"/>
                  <a:pt x="6765720" y="3542848"/>
                </a:cubicBezTo>
                <a:cubicBezTo>
                  <a:pt x="6747303" y="3534935"/>
                  <a:pt x="6734684" y="3526818"/>
                  <a:pt x="6727862" y="3518496"/>
                </a:cubicBezTo>
                <a:cubicBezTo>
                  <a:pt x="6721041" y="3510174"/>
                  <a:pt x="6717630" y="3500556"/>
                  <a:pt x="6717630" y="3489642"/>
                </a:cubicBezTo>
                <a:cubicBezTo>
                  <a:pt x="6717630" y="3470542"/>
                  <a:pt x="6725680" y="3456422"/>
                  <a:pt x="6741778" y="3447281"/>
                </a:cubicBezTo>
                <a:cubicBezTo>
                  <a:pt x="6757876" y="3438141"/>
                  <a:pt x="6778203" y="3433571"/>
                  <a:pt x="6802760" y="3433571"/>
                </a:cubicBezTo>
                <a:cubicBezTo>
                  <a:pt x="6827589" y="3433571"/>
                  <a:pt x="6848872" y="3439369"/>
                  <a:pt x="6866607" y="3450965"/>
                </a:cubicBezTo>
                <a:cubicBezTo>
                  <a:pt x="6884343" y="3462561"/>
                  <a:pt x="6893074" y="3480092"/>
                  <a:pt x="6892801" y="3503557"/>
                </a:cubicBezTo>
                <a:lnTo>
                  <a:pt x="7010673" y="3503557"/>
                </a:lnTo>
                <a:cubicBezTo>
                  <a:pt x="7010673" y="3467268"/>
                  <a:pt x="7001260" y="3437391"/>
                  <a:pt x="6982433" y="3413925"/>
                </a:cubicBezTo>
                <a:cubicBezTo>
                  <a:pt x="6963606" y="3390460"/>
                  <a:pt x="6938435" y="3372998"/>
                  <a:pt x="6906921" y="3361538"/>
                </a:cubicBezTo>
                <a:cubicBezTo>
                  <a:pt x="6875407" y="3350078"/>
                  <a:pt x="6840823" y="3344348"/>
                  <a:pt x="6803169" y="3344348"/>
                </a:cubicBezTo>
                <a:close/>
                <a:moveTo>
                  <a:pt x="7370205" y="3343939"/>
                </a:moveTo>
                <a:cubicBezTo>
                  <a:pt x="7312633" y="3343939"/>
                  <a:pt x="7263861" y="3355603"/>
                  <a:pt x="7223888" y="3378932"/>
                </a:cubicBezTo>
                <a:cubicBezTo>
                  <a:pt x="7183915" y="3402261"/>
                  <a:pt x="7153561" y="3435139"/>
                  <a:pt x="7132824" y="3477568"/>
                </a:cubicBezTo>
                <a:cubicBezTo>
                  <a:pt x="7112087" y="3519996"/>
                  <a:pt x="7101719" y="3569860"/>
                  <a:pt x="7101719" y="3627159"/>
                </a:cubicBezTo>
                <a:cubicBezTo>
                  <a:pt x="7101719" y="3684458"/>
                  <a:pt x="7112087" y="3734185"/>
                  <a:pt x="7132824" y="3776340"/>
                </a:cubicBezTo>
                <a:cubicBezTo>
                  <a:pt x="7153561" y="3818496"/>
                  <a:pt x="7183915" y="3851238"/>
                  <a:pt x="7223888" y="3874567"/>
                </a:cubicBezTo>
                <a:cubicBezTo>
                  <a:pt x="7253867" y="3892064"/>
                  <a:pt x="7288797" y="3902999"/>
                  <a:pt x="7328676" y="3907373"/>
                </a:cubicBezTo>
                <a:lnTo>
                  <a:pt x="7364579" y="3909264"/>
                </a:lnTo>
                <a:lnTo>
                  <a:pt x="7370307" y="3920662"/>
                </a:lnTo>
                <a:cubicBezTo>
                  <a:pt x="7375559" y="3930382"/>
                  <a:pt x="7380982" y="3939710"/>
                  <a:pt x="7386576" y="3948646"/>
                </a:cubicBezTo>
                <a:cubicBezTo>
                  <a:pt x="7397763" y="3966518"/>
                  <a:pt x="7411746" y="3982139"/>
                  <a:pt x="7428527" y="3995508"/>
                </a:cubicBezTo>
                <a:cubicBezTo>
                  <a:pt x="7445307" y="4008878"/>
                  <a:pt x="7466794" y="4019315"/>
                  <a:pt x="7492988" y="4026818"/>
                </a:cubicBezTo>
                <a:cubicBezTo>
                  <a:pt x="7519182" y="4034322"/>
                  <a:pt x="7552060" y="4038073"/>
                  <a:pt x="7591624" y="4038073"/>
                </a:cubicBezTo>
                <a:lnTo>
                  <a:pt x="7619045" y="4038073"/>
                </a:lnTo>
                <a:lnTo>
                  <a:pt x="7619045" y="3939437"/>
                </a:lnTo>
                <a:lnTo>
                  <a:pt x="7597353" y="3939437"/>
                </a:lnTo>
                <a:cubicBezTo>
                  <a:pt x="7568158" y="3939437"/>
                  <a:pt x="7544352" y="3937596"/>
                  <a:pt x="7525935" y="3933912"/>
                </a:cubicBezTo>
                <a:cubicBezTo>
                  <a:pt x="7507517" y="3930229"/>
                  <a:pt x="7492647" y="3924567"/>
                  <a:pt x="7481323" y="3916927"/>
                </a:cubicBezTo>
                <a:cubicBezTo>
                  <a:pt x="7475662" y="3913107"/>
                  <a:pt x="7470375" y="3908759"/>
                  <a:pt x="7465464" y="3903881"/>
                </a:cubicBezTo>
                <a:lnTo>
                  <a:pt x="7460185" y="3897590"/>
                </a:lnTo>
                <a:lnTo>
                  <a:pt x="7484777" y="3889876"/>
                </a:lnTo>
                <a:cubicBezTo>
                  <a:pt x="7495844" y="3885502"/>
                  <a:pt x="7506358" y="3880399"/>
                  <a:pt x="7516317" y="3874567"/>
                </a:cubicBezTo>
                <a:cubicBezTo>
                  <a:pt x="7556153" y="3851238"/>
                  <a:pt x="7586440" y="3818496"/>
                  <a:pt x="7607176" y="3776340"/>
                </a:cubicBezTo>
                <a:cubicBezTo>
                  <a:pt x="7627913" y="3734185"/>
                  <a:pt x="7638281" y="3684458"/>
                  <a:pt x="7638281" y="3627159"/>
                </a:cubicBezTo>
                <a:cubicBezTo>
                  <a:pt x="7638281" y="3569860"/>
                  <a:pt x="7627913" y="3519996"/>
                  <a:pt x="7607176" y="3477568"/>
                </a:cubicBezTo>
                <a:cubicBezTo>
                  <a:pt x="7586440" y="3435139"/>
                  <a:pt x="7556153" y="3402261"/>
                  <a:pt x="7516317" y="3378932"/>
                </a:cubicBezTo>
                <a:cubicBezTo>
                  <a:pt x="7476480" y="3355603"/>
                  <a:pt x="7427776" y="3343939"/>
                  <a:pt x="7370205" y="3343939"/>
                </a:cubicBezTo>
                <a:close/>
                <a:moveTo>
                  <a:pt x="3693555" y="3343939"/>
                </a:moveTo>
                <a:cubicBezTo>
                  <a:pt x="3637893" y="3343939"/>
                  <a:pt x="3590008" y="3355603"/>
                  <a:pt x="3549898" y="3378932"/>
                </a:cubicBezTo>
                <a:cubicBezTo>
                  <a:pt x="3509789" y="3402261"/>
                  <a:pt x="3478957" y="3435139"/>
                  <a:pt x="3457402" y="3477568"/>
                </a:cubicBezTo>
                <a:cubicBezTo>
                  <a:pt x="3435846" y="3519996"/>
                  <a:pt x="3425069" y="3569860"/>
                  <a:pt x="3425069" y="3627159"/>
                </a:cubicBezTo>
                <a:cubicBezTo>
                  <a:pt x="3425069" y="3684458"/>
                  <a:pt x="3435846" y="3734185"/>
                  <a:pt x="3457402" y="3776340"/>
                </a:cubicBezTo>
                <a:cubicBezTo>
                  <a:pt x="3478957" y="3818496"/>
                  <a:pt x="3509789" y="3851238"/>
                  <a:pt x="3549898" y="3874567"/>
                </a:cubicBezTo>
                <a:cubicBezTo>
                  <a:pt x="3590008" y="3897896"/>
                  <a:pt x="3637893" y="3909560"/>
                  <a:pt x="3693555" y="3909560"/>
                </a:cubicBezTo>
                <a:cubicBezTo>
                  <a:pt x="3742122" y="3909560"/>
                  <a:pt x="3784142" y="3901579"/>
                  <a:pt x="3819612" y="3885617"/>
                </a:cubicBezTo>
                <a:cubicBezTo>
                  <a:pt x="3855083" y="3869656"/>
                  <a:pt x="3883050" y="3846190"/>
                  <a:pt x="3903514" y="3815222"/>
                </a:cubicBezTo>
                <a:cubicBezTo>
                  <a:pt x="3923978" y="3784253"/>
                  <a:pt x="3935847" y="3746259"/>
                  <a:pt x="3939121" y="3701238"/>
                </a:cubicBezTo>
                <a:lnTo>
                  <a:pt x="3821249" y="3701238"/>
                </a:lnTo>
                <a:cubicBezTo>
                  <a:pt x="3817975" y="3737254"/>
                  <a:pt x="3805356" y="3765017"/>
                  <a:pt x="3783391" y="3784526"/>
                </a:cubicBezTo>
                <a:cubicBezTo>
                  <a:pt x="3761427" y="3804035"/>
                  <a:pt x="3731481" y="3813789"/>
                  <a:pt x="3693555" y="3813789"/>
                </a:cubicBezTo>
                <a:cubicBezTo>
                  <a:pt x="3657538" y="3813789"/>
                  <a:pt x="3628548" y="3805194"/>
                  <a:pt x="3606583" y="3788005"/>
                </a:cubicBezTo>
                <a:cubicBezTo>
                  <a:pt x="3584619" y="3770815"/>
                  <a:pt x="3568657" y="3748032"/>
                  <a:pt x="3558698" y="3719655"/>
                </a:cubicBezTo>
                <a:cubicBezTo>
                  <a:pt x="3548739" y="3691279"/>
                  <a:pt x="3543759" y="3660447"/>
                  <a:pt x="3543759" y="3627159"/>
                </a:cubicBezTo>
                <a:cubicBezTo>
                  <a:pt x="3543759" y="3593598"/>
                  <a:pt x="3548739" y="3562698"/>
                  <a:pt x="3558698" y="3534457"/>
                </a:cubicBezTo>
                <a:cubicBezTo>
                  <a:pt x="3568657" y="3506217"/>
                  <a:pt x="3584619" y="3483366"/>
                  <a:pt x="3606583" y="3465903"/>
                </a:cubicBezTo>
                <a:cubicBezTo>
                  <a:pt x="3628548" y="3448441"/>
                  <a:pt x="3657538" y="3439710"/>
                  <a:pt x="3693555" y="3439710"/>
                </a:cubicBezTo>
                <a:cubicBezTo>
                  <a:pt x="3715929" y="3439710"/>
                  <a:pt x="3736120" y="3443393"/>
                  <a:pt x="3754128" y="3450760"/>
                </a:cubicBezTo>
                <a:cubicBezTo>
                  <a:pt x="3772136" y="3458127"/>
                  <a:pt x="3786938" y="3469178"/>
                  <a:pt x="3798534" y="3483912"/>
                </a:cubicBezTo>
                <a:cubicBezTo>
                  <a:pt x="3810131" y="3498646"/>
                  <a:pt x="3817429" y="3517200"/>
                  <a:pt x="3820431" y="3539573"/>
                </a:cubicBezTo>
                <a:lnTo>
                  <a:pt x="3938303" y="3539573"/>
                </a:lnTo>
                <a:cubicBezTo>
                  <a:pt x="3936120" y="3497009"/>
                  <a:pt x="3923705" y="3461197"/>
                  <a:pt x="3901058" y="3432138"/>
                </a:cubicBezTo>
                <a:cubicBezTo>
                  <a:pt x="3878412" y="3403079"/>
                  <a:pt x="3848944" y="3381115"/>
                  <a:pt x="3812654" y="3366244"/>
                </a:cubicBezTo>
                <a:cubicBezTo>
                  <a:pt x="3776365" y="3351374"/>
                  <a:pt x="3736665" y="3343939"/>
                  <a:pt x="3693555" y="3343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FC7DFA-B60E-C8A3-AA47-F9724211CD72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DE73D-1D7B-B868-05FA-6386267DE327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Assumptions Continued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EBB4E9F-FD44-1D62-EF94-FE4118105E6F}"/>
              </a:ext>
            </a:extLst>
          </p:cNvPr>
          <p:cNvSpPr/>
          <p:nvPr/>
        </p:nvSpPr>
        <p:spPr>
          <a:xfrm rot="3481015">
            <a:off x="-86539" y="-1217172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975180D6-8750-B31B-9397-D107FFDFF110}"/>
              </a:ext>
            </a:extLst>
          </p:cNvPr>
          <p:cNvSpPr/>
          <p:nvPr/>
        </p:nvSpPr>
        <p:spPr>
          <a:xfrm rot="21213153">
            <a:off x="-186749" y="2911601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68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CD765-2421-7F11-F6D3-E8E9B2CD7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46841C-9B33-7432-3328-AD53518EA0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0987C0-EF61-7065-D810-2F9EFC8C54EE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844568-C392-728B-D205-45839C41B8F0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3E68847B-484A-9B05-C9E4-40CCCFAD3E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3BA09F-7DE9-84E1-4D3A-C8C8406B66CD}"/>
              </a:ext>
            </a:extLst>
          </p:cNvPr>
          <p:cNvSpPr txBox="1"/>
          <p:nvPr/>
        </p:nvSpPr>
        <p:spPr>
          <a:xfrm>
            <a:off x="1347053" y="2014645"/>
            <a:ext cx="847120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Combines Spider's first-order gradient tracking with quasi-Newton’s Hessian approximation for faster convergence.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Challenges: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Using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Hk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​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vk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​ introduces complexities in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stepsize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design and convergence analysis.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68A385E-6445-BBD1-7592-56C112F922D0}"/>
              </a:ext>
            </a:extLst>
          </p:cNvPr>
          <p:cNvSpPr/>
          <p:nvPr/>
        </p:nvSpPr>
        <p:spPr>
          <a:xfrm>
            <a:off x="157204" y="-1541540"/>
            <a:ext cx="5744643" cy="34638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557677" y="4588923"/>
                </a:moveTo>
                <a:cubicBezTo>
                  <a:pt x="6581415" y="4588923"/>
                  <a:pt x="6600037" y="4594517"/>
                  <a:pt x="6613544" y="4605704"/>
                </a:cubicBezTo>
                <a:cubicBezTo>
                  <a:pt x="6627050" y="4616891"/>
                  <a:pt x="6636599" y="4631898"/>
                  <a:pt x="6642193" y="4650724"/>
                </a:cubicBezTo>
                <a:cubicBezTo>
                  <a:pt x="6647787" y="4669551"/>
                  <a:pt x="6650583" y="4690424"/>
                  <a:pt x="6650583" y="4713344"/>
                </a:cubicBezTo>
                <a:cubicBezTo>
                  <a:pt x="6650583" y="4735717"/>
                  <a:pt x="6647787" y="4756181"/>
                  <a:pt x="6642193" y="4774735"/>
                </a:cubicBezTo>
                <a:cubicBezTo>
                  <a:pt x="6636599" y="4793289"/>
                  <a:pt x="6627050" y="4808091"/>
                  <a:pt x="6613544" y="4819142"/>
                </a:cubicBezTo>
                <a:cubicBezTo>
                  <a:pt x="6600037" y="4830192"/>
                  <a:pt x="6581415" y="4835718"/>
                  <a:pt x="6557677" y="4835718"/>
                </a:cubicBezTo>
                <a:cubicBezTo>
                  <a:pt x="6534485" y="4835718"/>
                  <a:pt x="6516272" y="4830192"/>
                  <a:pt x="6503039" y="4819142"/>
                </a:cubicBezTo>
                <a:cubicBezTo>
                  <a:pt x="6489806" y="4808091"/>
                  <a:pt x="6480460" y="4793289"/>
                  <a:pt x="6475003" y="4774735"/>
                </a:cubicBezTo>
                <a:cubicBezTo>
                  <a:pt x="6469546" y="4756181"/>
                  <a:pt x="6466818" y="4735717"/>
                  <a:pt x="6466818" y="4713344"/>
                </a:cubicBezTo>
                <a:cubicBezTo>
                  <a:pt x="6466818" y="4690424"/>
                  <a:pt x="6469546" y="4669551"/>
                  <a:pt x="6475003" y="4650724"/>
                </a:cubicBezTo>
                <a:cubicBezTo>
                  <a:pt x="6480460" y="4631898"/>
                  <a:pt x="6489806" y="4616891"/>
                  <a:pt x="6503039" y="4605704"/>
                </a:cubicBezTo>
                <a:cubicBezTo>
                  <a:pt x="6516272" y="4594517"/>
                  <a:pt x="6534485" y="4588923"/>
                  <a:pt x="6557677" y="4588923"/>
                </a:cubicBezTo>
                <a:close/>
                <a:moveTo>
                  <a:pt x="7027379" y="4588105"/>
                </a:moveTo>
                <a:cubicBezTo>
                  <a:pt x="7049753" y="4588105"/>
                  <a:pt x="7068579" y="4594790"/>
                  <a:pt x="7083859" y="4608159"/>
                </a:cubicBezTo>
                <a:cubicBezTo>
                  <a:pt x="7099139" y="4621529"/>
                  <a:pt x="7111008" y="4637218"/>
                  <a:pt x="7119466" y="4655226"/>
                </a:cubicBezTo>
                <a:lnTo>
                  <a:pt x="7119466" y="4771870"/>
                </a:lnTo>
                <a:cubicBezTo>
                  <a:pt x="7110735" y="4789060"/>
                  <a:pt x="7098047" y="4804067"/>
                  <a:pt x="7081404" y="4816891"/>
                </a:cubicBezTo>
                <a:cubicBezTo>
                  <a:pt x="7064760" y="4829715"/>
                  <a:pt x="7044978" y="4836127"/>
                  <a:pt x="7022058" y="4836127"/>
                </a:cubicBezTo>
                <a:cubicBezTo>
                  <a:pt x="6997502" y="4836127"/>
                  <a:pt x="6978198" y="4825759"/>
                  <a:pt x="6964145" y="4805022"/>
                </a:cubicBezTo>
                <a:cubicBezTo>
                  <a:pt x="6950093" y="4784285"/>
                  <a:pt x="6943068" y="4752362"/>
                  <a:pt x="6943068" y="4709251"/>
                </a:cubicBezTo>
                <a:cubicBezTo>
                  <a:pt x="6943068" y="4669960"/>
                  <a:pt x="6950435" y="4639947"/>
                  <a:pt x="6965169" y="4619210"/>
                </a:cubicBezTo>
                <a:cubicBezTo>
                  <a:pt x="6979903" y="4598473"/>
                  <a:pt x="7000639" y="4588105"/>
                  <a:pt x="7027379" y="4588105"/>
                </a:cubicBezTo>
                <a:close/>
                <a:moveTo>
                  <a:pt x="5305810" y="4581556"/>
                </a:moveTo>
                <a:cubicBezTo>
                  <a:pt x="5330366" y="4581556"/>
                  <a:pt x="5350489" y="4588446"/>
                  <a:pt x="5366179" y="4602225"/>
                </a:cubicBezTo>
                <a:cubicBezTo>
                  <a:pt x="5381867" y="4616004"/>
                  <a:pt x="5390121" y="4636809"/>
                  <a:pt x="5390939" y="4664640"/>
                </a:cubicBezTo>
                <a:lnTo>
                  <a:pt x="5217815" y="4664640"/>
                </a:lnTo>
                <a:cubicBezTo>
                  <a:pt x="5219452" y="4637627"/>
                  <a:pt x="5228252" y="4617027"/>
                  <a:pt x="5244213" y="4602839"/>
                </a:cubicBezTo>
                <a:cubicBezTo>
                  <a:pt x="5260175" y="4588650"/>
                  <a:pt x="5280707" y="4581556"/>
                  <a:pt x="5305810" y="4581556"/>
                </a:cubicBezTo>
                <a:close/>
                <a:moveTo>
                  <a:pt x="5305810" y="4506249"/>
                </a:moveTo>
                <a:cubicBezTo>
                  <a:pt x="5262972" y="4506249"/>
                  <a:pt x="5226887" y="4514503"/>
                  <a:pt x="5197556" y="4531011"/>
                </a:cubicBezTo>
                <a:cubicBezTo>
                  <a:pt x="5168224" y="4547518"/>
                  <a:pt x="5145987" y="4571052"/>
                  <a:pt x="5130844" y="4601611"/>
                </a:cubicBezTo>
                <a:cubicBezTo>
                  <a:pt x="5115700" y="4632170"/>
                  <a:pt x="5108129" y="4668596"/>
                  <a:pt x="5108129" y="4710888"/>
                </a:cubicBezTo>
                <a:cubicBezTo>
                  <a:pt x="5108129" y="4754544"/>
                  <a:pt x="5115905" y="4791925"/>
                  <a:pt x="5131457" y="4823030"/>
                </a:cubicBezTo>
                <a:cubicBezTo>
                  <a:pt x="5147010" y="4854135"/>
                  <a:pt x="5169930" y="4877941"/>
                  <a:pt x="5200216" y="4894449"/>
                </a:cubicBezTo>
                <a:cubicBezTo>
                  <a:pt x="5230503" y="4910956"/>
                  <a:pt x="5267883" y="4919210"/>
                  <a:pt x="5312358" y="4919210"/>
                </a:cubicBezTo>
                <a:cubicBezTo>
                  <a:pt x="5348647" y="4919210"/>
                  <a:pt x="5380366" y="4914094"/>
                  <a:pt x="5407515" y="4903862"/>
                </a:cubicBezTo>
                <a:cubicBezTo>
                  <a:pt x="5434664" y="4893630"/>
                  <a:pt x="5456083" y="4878146"/>
                  <a:pt x="5471772" y="4857409"/>
                </a:cubicBezTo>
                <a:cubicBezTo>
                  <a:pt x="5487461" y="4836673"/>
                  <a:pt x="5495987" y="4810752"/>
                  <a:pt x="5497352" y="4779647"/>
                </a:cubicBezTo>
                <a:lnTo>
                  <a:pt x="5390530" y="4779647"/>
                </a:lnTo>
                <a:cubicBezTo>
                  <a:pt x="5390257" y="4799838"/>
                  <a:pt x="5383027" y="4815049"/>
                  <a:pt x="5368839" y="4825281"/>
                </a:cubicBezTo>
                <a:cubicBezTo>
                  <a:pt x="5354651" y="4835513"/>
                  <a:pt x="5335823" y="4840629"/>
                  <a:pt x="5312358" y="4840629"/>
                </a:cubicBezTo>
                <a:cubicBezTo>
                  <a:pt x="5289711" y="4840629"/>
                  <a:pt x="5271430" y="4835649"/>
                  <a:pt x="5257515" y="4825690"/>
                </a:cubicBezTo>
                <a:cubicBezTo>
                  <a:pt x="5243600" y="4815731"/>
                  <a:pt x="5233436" y="4802566"/>
                  <a:pt x="5227024" y="4786195"/>
                </a:cubicBezTo>
                <a:cubicBezTo>
                  <a:pt x="5220612" y="4769824"/>
                  <a:pt x="5217133" y="4752225"/>
                  <a:pt x="5216587" y="4733398"/>
                </a:cubicBezTo>
                <a:lnTo>
                  <a:pt x="5496943" y="4733398"/>
                </a:lnTo>
                <a:cubicBezTo>
                  <a:pt x="5497488" y="4730397"/>
                  <a:pt x="5497897" y="4726099"/>
                  <a:pt x="5498170" y="4720506"/>
                </a:cubicBezTo>
                <a:cubicBezTo>
                  <a:pt x="5498444" y="4714913"/>
                  <a:pt x="5498579" y="4710479"/>
                  <a:pt x="5498579" y="4707205"/>
                </a:cubicBezTo>
                <a:cubicBezTo>
                  <a:pt x="5498579" y="4642812"/>
                  <a:pt x="5481321" y="4593221"/>
                  <a:pt x="5446806" y="4558432"/>
                </a:cubicBezTo>
                <a:cubicBezTo>
                  <a:pt x="5412290" y="4523644"/>
                  <a:pt x="5365291" y="4506249"/>
                  <a:pt x="5305810" y="4506249"/>
                </a:cubicBezTo>
                <a:close/>
                <a:moveTo>
                  <a:pt x="6557677" y="4505431"/>
                </a:moveTo>
                <a:cubicBezTo>
                  <a:pt x="6517295" y="4505431"/>
                  <a:pt x="6481893" y="4513548"/>
                  <a:pt x="6451470" y="4529783"/>
                </a:cubicBezTo>
                <a:cubicBezTo>
                  <a:pt x="6421047" y="4546017"/>
                  <a:pt x="6397514" y="4569619"/>
                  <a:pt x="6380869" y="4600588"/>
                </a:cubicBezTo>
                <a:cubicBezTo>
                  <a:pt x="6364225" y="4631556"/>
                  <a:pt x="6355904" y="4669142"/>
                  <a:pt x="6355904" y="4713344"/>
                </a:cubicBezTo>
                <a:cubicBezTo>
                  <a:pt x="6355904" y="4756727"/>
                  <a:pt x="6364225" y="4793698"/>
                  <a:pt x="6380869" y="4824258"/>
                </a:cubicBezTo>
                <a:cubicBezTo>
                  <a:pt x="6397514" y="4854817"/>
                  <a:pt x="6421047" y="4878146"/>
                  <a:pt x="6451470" y="4894244"/>
                </a:cubicBezTo>
                <a:cubicBezTo>
                  <a:pt x="6481893" y="4910342"/>
                  <a:pt x="6517295" y="4918392"/>
                  <a:pt x="6557677" y="4918392"/>
                </a:cubicBezTo>
                <a:cubicBezTo>
                  <a:pt x="6598605" y="4918392"/>
                  <a:pt x="6634280" y="4910342"/>
                  <a:pt x="6664703" y="4894244"/>
                </a:cubicBezTo>
                <a:cubicBezTo>
                  <a:pt x="6695126" y="4878146"/>
                  <a:pt x="6718796" y="4854817"/>
                  <a:pt x="6735713" y="4824258"/>
                </a:cubicBezTo>
                <a:cubicBezTo>
                  <a:pt x="6752630" y="4793698"/>
                  <a:pt x="6761088" y="4756727"/>
                  <a:pt x="6761088" y="4713344"/>
                </a:cubicBezTo>
                <a:cubicBezTo>
                  <a:pt x="6761088" y="4669142"/>
                  <a:pt x="6752630" y="4631556"/>
                  <a:pt x="6735713" y="4600588"/>
                </a:cubicBezTo>
                <a:cubicBezTo>
                  <a:pt x="6718796" y="4569619"/>
                  <a:pt x="6695126" y="4546017"/>
                  <a:pt x="6664703" y="4529783"/>
                </a:cubicBezTo>
                <a:cubicBezTo>
                  <a:pt x="6634280" y="4513548"/>
                  <a:pt x="6598605" y="4505431"/>
                  <a:pt x="6557677" y="4505431"/>
                </a:cubicBezTo>
                <a:close/>
                <a:moveTo>
                  <a:pt x="5612507" y="4418255"/>
                </a:moveTo>
                <a:lnTo>
                  <a:pt x="5612507" y="4512389"/>
                </a:lnTo>
                <a:lnTo>
                  <a:pt x="5546204" y="4512389"/>
                </a:lnTo>
                <a:lnTo>
                  <a:pt x="5546204" y="4595881"/>
                </a:lnTo>
                <a:lnTo>
                  <a:pt x="5612507" y="4595881"/>
                </a:lnTo>
                <a:lnTo>
                  <a:pt x="5612507" y="4772689"/>
                </a:lnTo>
                <a:cubicBezTo>
                  <a:pt x="5612507" y="4805431"/>
                  <a:pt x="5616873" y="4831966"/>
                  <a:pt x="5625604" y="4852293"/>
                </a:cubicBezTo>
                <a:cubicBezTo>
                  <a:pt x="5634335" y="4872621"/>
                  <a:pt x="5649820" y="4887628"/>
                  <a:pt x="5672057" y="4897314"/>
                </a:cubicBezTo>
                <a:cubicBezTo>
                  <a:pt x="5694294" y="4907000"/>
                  <a:pt x="5725604" y="4911843"/>
                  <a:pt x="5765986" y="4911843"/>
                </a:cubicBezTo>
                <a:lnTo>
                  <a:pt x="5808142" y="4911843"/>
                </a:lnTo>
                <a:lnTo>
                  <a:pt x="5808142" y="4827941"/>
                </a:lnTo>
                <a:lnTo>
                  <a:pt x="5769670" y="4827941"/>
                </a:lnTo>
                <a:cubicBezTo>
                  <a:pt x="5748933" y="4827941"/>
                  <a:pt x="5735631" y="4822894"/>
                  <a:pt x="5729766" y="4812798"/>
                </a:cubicBezTo>
                <a:cubicBezTo>
                  <a:pt x="5723899" y="4802702"/>
                  <a:pt x="5720966" y="4787150"/>
                  <a:pt x="5720966" y="4766140"/>
                </a:cubicBezTo>
                <a:lnTo>
                  <a:pt x="5720966" y="4595881"/>
                </a:lnTo>
                <a:lnTo>
                  <a:pt x="5808142" y="4595881"/>
                </a:lnTo>
                <a:lnTo>
                  <a:pt x="5808142" y="4512389"/>
                </a:lnTo>
                <a:lnTo>
                  <a:pt x="5720966" y="4512389"/>
                </a:lnTo>
                <a:lnTo>
                  <a:pt x="5720966" y="4418255"/>
                </a:lnTo>
                <a:close/>
                <a:moveTo>
                  <a:pt x="7119466" y="4360956"/>
                </a:moveTo>
                <a:lnTo>
                  <a:pt x="7119466" y="4568050"/>
                </a:lnTo>
                <a:cubicBezTo>
                  <a:pt x="7107734" y="4549496"/>
                  <a:pt x="7091908" y="4534490"/>
                  <a:pt x="7071990" y="4523030"/>
                </a:cubicBezTo>
                <a:cubicBezTo>
                  <a:pt x="7052072" y="4511570"/>
                  <a:pt x="7028198" y="4505840"/>
                  <a:pt x="7000367" y="4505840"/>
                </a:cubicBezTo>
                <a:cubicBezTo>
                  <a:pt x="6968716" y="4505840"/>
                  <a:pt x="6940203" y="4513207"/>
                  <a:pt x="6914828" y="4527941"/>
                </a:cubicBezTo>
                <a:cubicBezTo>
                  <a:pt x="6889452" y="4542675"/>
                  <a:pt x="6869330" y="4565049"/>
                  <a:pt x="6854459" y="4595063"/>
                </a:cubicBezTo>
                <a:cubicBezTo>
                  <a:pt x="6839589" y="4625076"/>
                  <a:pt x="6832154" y="4663139"/>
                  <a:pt x="6832154" y="4709251"/>
                </a:cubicBezTo>
                <a:cubicBezTo>
                  <a:pt x="6832154" y="4757000"/>
                  <a:pt x="6839043" y="4796359"/>
                  <a:pt x="6852822" y="4827327"/>
                </a:cubicBezTo>
                <a:cubicBezTo>
                  <a:pt x="6866601" y="4858296"/>
                  <a:pt x="6885428" y="4881284"/>
                  <a:pt x="6909302" y="4896291"/>
                </a:cubicBezTo>
                <a:cubicBezTo>
                  <a:pt x="6933177" y="4911297"/>
                  <a:pt x="6960121" y="4918801"/>
                  <a:pt x="6990135" y="4918801"/>
                </a:cubicBezTo>
                <a:cubicBezTo>
                  <a:pt x="7020148" y="4918801"/>
                  <a:pt x="7045660" y="4913071"/>
                  <a:pt x="7066670" y="4901611"/>
                </a:cubicBezTo>
                <a:cubicBezTo>
                  <a:pt x="7087679" y="4890152"/>
                  <a:pt x="7105278" y="4874599"/>
                  <a:pt x="7119466" y="4854954"/>
                </a:cubicBezTo>
                <a:lnTo>
                  <a:pt x="7123968" y="4911843"/>
                </a:lnTo>
                <a:lnTo>
                  <a:pt x="7227925" y="4911843"/>
                </a:lnTo>
                <a:lnTo>
                  <a:pt x="7227925" y="4360956"/>
                </a:lnTo>
                <a:close/>
                <a:moveTo>
                  <a:pt x="5890592" y="4360956"/>
                </a:moveTo>
                <a:lnTo>
                  <a:pt x="5890592" y="4911843"/>
                </a:lnTo>
                <a:lnTo>
                  <a:pt x="5999051" y="4911843"/>
                </a:lnTo>
                <a:lnTo>
                  <a:pt x="5999051" y="4645404"/>
                </a:lnTo>
                <a:cubicBezTo>
                  <a:pt x="6010511" y="4630942"/>
                  <a:pt x="6023949" y="4618664"/>
                  <a:pt x="6039365" y="4608569"/>
                </a:cubicBezTo>
                <a:cubicBezTo>
                  <a:pt x="6054781" y="4598473"/>
                  <a:pt x="6073267" y="4593425"/>
                  <a:pt x="6094822" y="4593425"/>
                </a:cubicBezTo>
                <a:cubicBezTo>
                  <a:pt x="6109283" y="4593425"/>
                  <a:pt x="6120879" y="4596427"/>
                  <a:pt x="6129610" y="4602430"/>
                </a:cubicBezTo>
                <a:cubicBezTo>
                  <a:pt x="6138342" y="4608432"/>
                  <a:pt x="6144686" y="4616891"/>
                  <a:pt x="6148642" y="4627805"/>
                </a:cubicBezTo>
                <a:cubicBezTo>
                  <a:pt x="6152598" y="4638719"/>
                  <a:pt x="6154576" y="4651270"/>
                  <a:pt x="6154576" y="4665458"/>
                </a:cubicBezTo>
                <a:lnTo>
                  <a:pt x="6154576" y="4911843"/>
                </a:lnTo>
                <a:lnTo>
                  <a:pt x="6263035" y="4911843"/>
                </a:lnTo>
                <a:lnTo>
                  <a:pt x="6263035" y="4651952"/>
                </a:lnTo>
                <a:cubicBezTo>
                  <a:pt x="6263035" y="4603930"/>
                  <a:pt x="6251916" y="4567709"/>
                  <a:pt x="6229679" y="4543289"/>
                </a:cubicBezTo>
                <a:cubicBezTo>
                  <a:pt x="6207441" y="4518869"/>
                  <a:pt x="6175586" y="4506659"/>
                  <a:pt x="6134112" y="4506659"/>
                </a:cubicBezTo>
                <a:cubicBezTo>
                  <a:pt x="6099733" y="4506659"/>
                  <a:pt x="6071630" y="4513275"/>
                  <a:pt x="6049801" y="4526509"/>
                </a:cubicBezTo>
                <a:cubicBezTo>
                  <a:pt x="6027974" y="4539742"/>
                  <a:pt x="6010374" y="4554953"/>
                  <a:pt x="5997005" y="4572143"/>
                </a:cubicBezTo>
                <a:lnTo>
                  <a:pt x="5997005" y="4360956"/>
                </a:lnTo>
                <a:close/>
                <a:moveTo>
                  <a:pt x="4450569" y="4360956"/>
                </a:moveTo>
                <a:lnTo>
                  <a:pt x="4450569" y="4911843"/>
                </a:lnTo>
                <a:lnTo>
                  <a:pt x="4560664" y="4911843"/>
                </a:lnTo>
                <a:lnTo>
                  <a:pt x="4560664" y="4510630"/>
                </a:lnTo>
                <a:lnTo>
                  <a:pt x="4693270" y="4735854"/>
                </a:lnTo>
                <a:lnTo>
                  <a:pt x="4764075" y="4735854"/>
                </a:lnTo>
                <a:lnTo>
                  <a:pt x="4893816" y="4509987"/>
                </a:lnTo>
                <a:lnTo>
                  <a:pt x="4893816" y="4911843"/>
                </a:lnTo>
                <a:lnTo>
                  <a:pt x="5007186" y="4911843"/>
                </a:lnTo>
                <a:lnTo>
                  <a:pt x="5007186" y="4360956"/>
                </a:lnTo>
                <a:lnTo>
                  <a:pt x="4879901" y="4360956"/>
                </a:lnTo>
                <a:lnTo>
                  <a:pt x="4732397" y="4615542"/>
                </a:lnTo>
                <a:lnTo>
                  <a:pt x="4582765" y="4360956"/>
                </a:lnTo>
                <a:close/>
                <a:moveTo>
                  <a:pt x="5213908" y="3578864"/>
                </a:moveTo>
                <a:cubicBezTo>
                  <a:pt x="5237374" y="3578864"/>
                  <a:pt x="5255859" y="3589096"/>
                  <a:pt x="5269365" y="3609560"/>
                </a:cubicBezTo>
                <a:cubicBezTo>
                  <a:pt x="5282871" y="3630024"/>
                  <a:pt x="5289625" y="3661402"/>
                  <a:pt x="5289625" y="3703694"/>
                </a:cubicBezTo>
                <a:cubicBezTo>
                  <a:pt x="5289625" y="3743530"/>
                  <a:pt x="5282394" y="3773953"/>
                  <a:pt x="5267933" y="3794963"/>
                </a:cubicBezTo>
                <a:cubicBezTo>
                  <a:pt x="5253472" y="3815972"/>
                  <a:pt x="5232599" y="3826477"/>
                  <a:pt x="5205314" y="3826477"/>
                </a:cubicBezTo>
                <a:cubicBezTo>
                  <a:pt x="5184031" y="3826477"/>
                  <a:pt x="5165545" y="3820201"/>
                  <a:pt x="5149857" y="3807650"/>
                </a:cubicBezTo>
                <a:cubicBezTo>
                  <a:pt x="5134168" y="3795099"/>
                  <a:pt x="5121957" y="3780092"/>
                  <a:pt x="5113226" y="3762630"/>
                </a:cubicBezTo>
                <a:lnTo>
                  <a:pt x="5113226" y="3644758"/>
                </a:lnTo>
                <a:cubicBezTo>
                  <a:pt x="5120866" y="3628387"/>
                  <a:pt x="5133417" y="3613312"/>
                  <a:pt x="5150880" y="3599533"/>
                </a:cubicBezTo>
                <a:cubicBezTo>
                  <a:pt x="5168342" y="3585754"/>
                  <a:pt x="5189352" y="3578864"/>
                  <a:pt x="5213908" y="3578864"/>
                </a:cubicBezTo>
                <a:close/>
                <a:moveTo>
                  <a:pt x="4718608" y="3578864"/>
                </a:moveTo>
                <a:cubicBezTo>
                  <a:pt x="4742074" y="3578864"/>
                  <a:pt x="4760559" y="3589096"/>
                  <a:pt x="4774065" y="3609560"/>
                </a:cubicBezTo>
                <a:cubicBezTo>
                  <a:pt x="4787572" y="3630024"/>
                  <a:pt x="4794325" y="3661402"/>
                  <a:pt x="4794325" y="3703694"/>
                </a:cubicBezTo>
                <a:cubicBezTo>
                  <a:pt x="4794325" y="3743530"/>
                  <a:pt x="4787094" y="3773953"/>
                  <a:pt x="4772633" y="3794963"/>
                </a:cubicBezTo>
                <a:cubicBezTo>
                  <a:pt x="4758172" y="3815972"/>
                  <a:pt x="4737299" y="3826477"/>
                  <a:pt x="4710014" y="3826477"/>
                </a:cubicBezTo>
                <a:cubicBezTo>
                  <a:pt x="4688731" y="3826477"/>
                  <a:pt x="4670245" y="3820201"/>
                  <a:pt x="4654557" y="3807650"/>
                </a:cubicBezTo>
                <a:cubicBezTo>
                  <a:pt x="4638868" y="3795099"/>
                  <a:pt x="4626657" y="3780092"/>
                  <a:pt x="4617926" y="3762630"/>
                </a:cubicBezTo>
                <a:lnTo>
                  <a:pt x="4617926" y="3644758"/>
                </a:lnTo>
                <a:cubicBezTo>
                  <a:pt x="4625566" y="3628387"/>
                  <a:pt x="4638117" y="3613312"/>
                  <a:pt x="4655580" y="3599533"/>
                </a:cubicBezTo>
                <a:cubicBezTo>
                  <a:pt x="4673042" y="3585754"/>
                  <a:pt x="4694052" y="3578864"/>
                  <a:pt x="4718608" y="3578864"/>
                </a:cubicBezTo>
                <a:close/>
                <a:moveTo>
                  <a:pt x="6141554" y="3578455"/>
                </a:moveTo>
                <a:cubicBezTo>
                  <a:pt x="6163928" y="3578455"/>
                  <a:pt x="6182755" y="3585140"/>
                  <a:pt x="6198034" y="3598509"/>
                </a:cubicBezTo>
                <a:cubicBezTo>
                  <a:pt x="6213314" y="3611879"/>
                  <a:pt x="6225183" y="3627568"/>
                  <a:pt x="6233641" y="3645576"/>
                </a:cubicBezTo>
                <a:lnTo>
                  <a:pt x="6233641" y="3762220"/>
                </a:lnTo>
                <a:cubicBezTo>
                  <a:pt x="6224910" y="3779410"/>
                  <a:pt x="6212222" y="3794417"/>
                  <a:pt x="6195578" y="3807241"/>
                </a:cubicBezTo>
                <a:cubicBezTo>
                  <a:pt x="6178934" y="3820065"/>
                  <a:pt x="6159153" y="3826477"/>
                  <a:pt x="6136233" y="3826477"/>
                </a:cubicBezTo>
                <a:cubicBezTo>
                  <a:pt x="6111677" y="3826477"/>
                  <a:pt x="6092372" y="3816108"/>
                  <a:pt x="6078320" y="3795372"/>
                </a:cubicBezTo>
                <a:cubicBezTo>
                  <a:pt x="6064269" y="3774635"/>
                  <a:pt x="6057243" y="3742711"/>
                  <a:pt x="6057243" y="3699601"/>
                </a:cubicBezTo>
                <a:cubicBezTo>
                  <a:pt x="6057243" y="3660310"/>
                  <a:pt x="6064610" y="3630297"/>
                  <a:pt x="6079344" y="3609560"/>
                </a:cubicBezTo>
                <a:cubicBezTo>
                  <a:pt x="6094078" y="3588823"/>
                  <a:pt x="6114814" y="3578455"/>
                  <a:pt x="6141554" y="3578455"/>
                </a:cubicBezTo>
                <a:close/>
                <a:moveTo>
                  <a:pt x="5677285" y="3571906"/>
                </a:moveTo>
                <a:cubicBezTo>
                  <a:pt x="5701841" y="3571906"/>
                  <a:pt x="5721964" y="3578796"/>
                  <a:pt x="5737653" y="3592575"/>
                </a:cubicBezTo>
                <a:cubicBezTo>
                  <a:pt x="5753342" y="3606354"/>
                  <a:pt x="5761596" y="3627159"/>
                  <a:pt x="5762415" y="3654990"/>
                </a:cubicBezTo>
                <a:lnTo>
                  <a:pt x="5589290" y="3654990"/>
                </a:lnTo>
                <a:cubicBezTo>
                  <a:pt x="5590928" y="3627977"/>
                  <a:pt x="5599727" y="3607377"/>
                  <a:pt x="5615689" y="3593189"/>
                </a:cubicBezTo>
                <a:cubicBezTo>
                  <a:pt x="5631651" y="3579000"/>
                  <a:pt x="5652183" y="3571906"/>
                  <a:pt x="5677285" y="3571906"/>
                </a:cubicBezTo>
                <a:close/>
                <a:moveTo>
                  <a:pt x="4280868" y="3502738"/>
                </a:moveTo>
                <a:lnTo>
                  <a:pt x="4280868" y="3902193"/>
                </a:lnTo>
                <a:lnTo>
                  <a:pt x="4389326" y="3902193"/>
                </a:lnTo>
                <a:lnTo>
                  <a:pt x="4389326" y="3502738"/>
                </a:lnTo>
                <a:close/>
                <a:moveTo>
                  <a:pt x="5677285" y="3496599"/>
                </a:moveTo>
                <a:cubicBezTo>
                  <a:pt x="5634447" y="3496599"/>
                  <a:pt x="5598362" y="3504853"/>
                  <a:pt x="5569031" y="3521361"/>
                </a:cubicBezTo>
                <a:cubicBezTo>
                  <a:pt x="5539699" y="3537868"/>
                  <a:pt x="5517462" y="3561402"/>
                  <a:pt x="5502318" y="3591961"/>
                </a:cubicBezTo>
                <a:cubicBezTo>
                  <a:pt x="5487175" y="3622520"/>
                  <a:pt x="5479604" y="3658946"/>
                  <a:pt x="5479604" y="3701238"/>
                </a:cubicBezTo>
                <a:cubicBezTo>
                  <a:pt x="5479604" y="3744894"/>
                  <a:pt x="5487380" y="3782275"/>
                  <a:pt x="5502932" y="3813380"/>
                </a:cubicBezTo>
                <a:cubicBezTo>
                  <a:pt x="5518485" y="3844485"/>
                  <a:pt x="5541404" y="3868291"/>
                  <a:pt x="5571691" y="3884799"/>
                </a:cubicBezTo>
                <a:cubicBezTo>
                  <a:pt x="5601977" y="3901306"/>
                  <a:pt x="5639358" y="3909560"/>
                  <a:pt x="5683833" y="3909560"/>
                </a:cubicBezTo>
                <a:cubicBezTo>
                  <a:pt x="5720122" y="3909560"/>
                  <a:pt x="5751841" y="3904444"/>
                  <a:pt x="5778990" y="3894212"/>
                </a:cubicBezTo>
                <a:cubicBezTo>
                  <a:pt x="5806139" y="3883980"/>
                  <a:pt x="5827558" y="3868496"/>
                  <a:pt x="5843246" y="3847759"/>
                </a:cubicBezTo>
                <a:cubicBezTo>
                  <a:pt x="5858936" y="3827023"/>
                  <a:pt x="5867462" y="3801102"/>
                  <a:pt x="5868826" y="3769997"/>
                </a:cubicBezTo>
                <a:lnTo>
                  <a:pt x="5762005" y="3769997"/>
                </a:lnTo>
                <a:cubicBezTo>
                  <a:pt x="5761732" y="3790188"/>
                  <a:pt x="5754502" y="3805399"/>
                  <a:pt x="5740314" y="3815631"/>
                </a:cubicBezTo>
                <a:cubicBezTo>
                  <a:pt x="5726125" y="3825863"/>
                  <a:pt x="5707299" y="3830979"/>
                  <a:pt x="5683833" y="3830979"/>
                </a:cubicBezTo>
                <a:cubicBezTo>
                  <a:pt x="5661186" y="3830979"/>
                  <a:pt x="5642905" y="3825999"/>
                  <a:pt x="5628990" y="3816040"/>
                </a:cubicBezTo>
                <a:cubicBezTo>
                  <a:pt x="5615074" y="3806081"/>
                  <a:pt x="5604911" y="3792916"/>
                  <a:pt x="5598499" y="3776545"/>
                </a:cubicBezTo>
                <a:cubicBezTo>
                  <a:pt x="5592088" y="3760174"/>
                  <a:pt x="5588608" y="3742575"/>
                  <a:pt x="5588063" y="3723748"/>
                </a:cubicBezTo>
                <a:lnTo>
                  <a:pt x="5868417" y="3723748"/>
                </a:lnTo>
                <a:cubicBezTo>
                  <a:pt x="5868963" y="3720747"/>
                  <a:pt x="5869372" y="3716449"/>
                  <a:pt x="5869645" y="3710856"/>
                </a:cubicBezTo>
                <a:cubicBezTo>
                  <a:pt x="5869918" y="3705263"/>
                  <a:pt x="5870054" y="3700829"/>
                  <a:pt x="5870054" y="3697555"/>
                </a:cubicBezTo>
                <a:cubicBezTo>
                  <a:pt x="5870054" y="3633162"/>
                  <a:pt x="5852796" y="3583571"/>
                  <a:pt x="5818281" y="3548782"/>
                </a:cubicBezTo>
                <a:cubicBezTo>
                  <a:pt x="5783765" y="3513994"/>
                  <a:pt x="5736766" y="3496599"/>
                  <a:pt x="5677285" y="3496599"/>
                </a:cubicBezTo>
                <a:close/>
                <a:moveTo>
                  <a:pt x="5240102" y="3496599"/>
                </a:moveTo>
                <a:cubicBezTo>
                  <a:pt x="5211726" y="3496599"/>
                  <a:pt x="5187169" y="3502397"/>
                  <a:pt x="5166432" y="3513994"/>
                </a:cubicBezTo>
                <a:cubicBezTo>
                  <a:pt x="5145695" y="3525590"/>
                  <a:pt x="5127961" y="3542165"/>
                  <a:pt x="5113226" y="3563721"/>
                </a:cubicBezTo>
                <a:lnTo>
                  <a:pt x="5107087" y="3502738"/>
                </a:lnTo>
                <a:lnTo>
                  <a:pt x="5004768" y="3502738"/>
                </a:lnTo>
                <a:lnTo>
                  <a:pt x="5004768" y="4048714"/>
                </a:lnTo>
                <a:lnTo>
                  <a:pt x="5113226" y="4048714"/>
                </a:lnTo>
                <a:lnTo>
                  <a:pt x="5113226" y="3847759"/>
                </a:lnTo>
                <a:cubicBezTo>
                  <a:pt x="5126050" y="3867405"/>
                  <a:pt x="5142626" y="3882684"/>
                  <a:pt x="5162953" y="3893598"/>
                </a:cubicBezTo>
                <a:cubicBezTo>
                  <a:pt x="5183281" y="3904512"/>
                  <a:pt x="5206405" y="3909833"/>
                  <a:pt x="5232326" y="3909560"/>
                </a:cubicBezTo>
                <a:cubicBezTo>
                  <a:pt x="5263976" y="3909287"/>
                  <a:pt x="5292490" y="3901647"/>
                  <a:pt x="5317865" y="3886641"/>
                </a:cubicBezTo>
                <a:cubicBezTo>
                  <a:pt x="5343240" y="3871634"/>
                  <a:pt x="5363363" y="3849124"/>
                  <a:pt x="5378233" y="3819110"/>
                </a:cubicBezTo>
                <a:cubicBezTo>
                  <a:pt x="5393104" y="3789096"/>
                  <a:pt x="5400539" y="3751033"/>
                  <a:pt x="5400539" y="3704922"/>
                </a:cubicBezTo>
                <a:cubicBezTo>
                  <a:pt x="5400539" y="3657172"/>
                  <a:pt x="5393649" y="3618018"/>
                  <a:pt x="5379870" y="3587459"/>
                </a:cubicBezTo>
                <a:cubicBezTo>
                  <a:pt x="5366091" y="3556899"/>
                  <a:pt x="5347128" y="3534116"/>
                  <a:pt x="5322981" y="3519110"/>
                </a:cubicBezTo>
                <a:cubicBezTo>
                  <a:pt x="5298833" y="3504103"/>
                  <a:pt x="5271207" y="3496599"/>
                  <a:pt x="5240102" y="3496599"/>
                </a:cubicBezTo>
                <a:close/>
                <a:moveTo>
                  <a:pt x="4744802" y="3496599"/>
                </a:moveTo>
                <a:cubicBezTo>
                  <a:pt x="4716426" y="3496599"/>
                  <a:pt x="4691869" y="3502397"/>
                  <a:pt x="4671132" y="3513994"/>
                </a:cubicBezTo>
                <a:cubicBezTo>
                  <a:pt x="4650395" y="3525590"/>
                  <a:pt x="4632660" y="3542165"/>
                  <a:pt x="4617926" y="3563721"/>
                </a:cubicBezTo>
                <a:lnTo>
                  <a:pt x="4611787" y="3502738"/>
                </a:lnTo>
                <a:lnTo>
                  <a:pt x="4509468" y="3502738"/>
                </a:lnTo>
                <a:lnTo>
                  <a:pt x="4509468" y="4048714"/>
                </a:lnTo>
                <a:lnTo>
                  <a:pt x="4617926" y="4048714"/>
                </a:lnTo>
                <a:lnTo>
                  <a:pt x="4617926" y="3847759"/>
                </a:lnTo>
                <a:cubicBezTo>
                  <a:pt x="4630750" y="3867405"/>
                  <a:pt x="4647327" y="3882684"/>
                  <a:pt x="4667653" y="3893598"/>
                </a:cubicBezTo>
                <a:cubicBezTo>
                  <a:pt x="4687981" y="3904512"/>
                  <a:pt x="4711105" y="3909833"/>
                  <a:pt x="4737027" y="3909560"/>
                </a:cubicBezTo>
                <a:cubicBezTo>
                  <a:pt x="4768677" y="3909287"/>
                  <a:pt x="4797190" y="3901647"/>
                  <a:pt x="4822565" y="3886641"/>
                </a:cubicBezTo>
                <a:cubicBezTo>
                  <a:pt x="4847940" y="3871634"/>
                  <a:pt x="4868063" y="3849124"/>
                  <a:pt x="4882933" y="3819110"/>
                </a:cubicBezTo>
                <a:cubicBezTo>
                  <a:pt x="4897804" y="3789096"/>
                  <a:pt x="4905239" y="3751033"/>
                  <a:pt x="4905239" y="3704922"/>
                </a:cubicBezTo>
                <a:cubicBezTo>
                  <a:pt x="4905239" y="3657172"/>
                  <a:pt x="4898350" y="3618018"/>
                  <a:pt x="4884570" y="3587459"/>
                </a:cubicBezTo>
                <a:cubicBezTo>
                  <a:pt x="4870791" y="3556899"/>
                  <a:pt x="4851828" y="3534116"/>
                  <a:pt x="4827681" y="3519110"/>
                </a:cubicBezTo>
                <a:cubicBezTo>
                  <a:pt x="4803534" y="3504103"/>
                  <a:pt x="4775907" y="3496599"/>
                  <a:pt x="4744802" y="3496599"/>
                </a:cubicBezTo>
                <a:close/>
                <a:moveTo>
                  <a:pt x="7370205" y="3439710"/>
                </a:moveTo>
                <a:cubicBezTo>
                  <a:pt x="7405948" y="3439710"/>
                  <a:pt x="7434734" y="3448168"/>
                  <a:pt x="7456562" y="3465085"/>
                </a:cubicBezTo>
                <a:cubicBezTo>
                  <a:pt x="7478390" y="3482002"/>
                  <a:pt x="7494352" y="3504648"/>
                  <a:pt x="7504448" y="3533025"/>
                </a:cubicBezTo>
                <a:cubicBezTo>
                  <a:pt x="7514543" y="3561402"/>
                  <a:pt x="7519591" y="3592779"/>
                  <a:pt x="7519591" y="3627159"/>
                </a:cubicBezTo>
                <a:cubicBezTo>
                  <a:pt x="7519591" y="3660992"/>
                  <a:pt x="7514543" y="3692097"/>
                  <a:pt x="7504448" y="3720474"/>
                </a:cubicBezTo>
                <a:cubicBezTo>
                  <a:pt x="7494352" y="3748851"/>
                  <a:pt x="7478390" y="3771497"/>
                  <a:pt x="7456562" y="3788414"/>
                </a:cubicBezTo>
                <a:cubicBezTo>
                  <a:pt x="7434734" y="3805331"/>
                  <a:pt x="7405948" y="3813789"/>
                  <a:pt x="7370205" y="3813789"/>
                </a:cubicBezTo>
                <a:cubicBezTo>
                  <a:pt x="7334188" y="3813789"/>
                  <a:pt x="7305198" y="3805331"/>
                  <a:pt x="7283233" y="3788414"/>
                </a:cubicBezTo>
                <a:cubicBezTo>
                  <a:pt x="7261269" y="3771497"/>
                  <a:pt x="7245307" y="3748851"/>
                  <a:pt x="7235348" y="3720474"/>
                </a:cubicBezTo>
                <a:cubicBezTo>
                  <a:pt x="7225389" y="3692097"/>
                  <a:pt x="7220409" y="3660992"/>
                  <a:pt x="7220409" y="3627159"/>
                </a:cubicBezTo>
                <a:cubicBezTo>
                  <a:pt x="7220409" y="3592779"/>
                  <a:pt x="7225389" y="3561402"/>
                  <a:pt x="7235348" y="3533025"/>
                </a:cubicBezTo>
                <a:cubicBezTo>
                  <a:pt x="7245307" y="3504648"/>
                  <a:pt x="7261269" y="3482002"/>
                  <a:pt x="7283233" y="3465085"/>
                </a:cubicBezTo>
                <a:cubicBezTo>
                  <a:pt x="7305198" y="3448168"/>
                  <a:pt x="7334188" y="3439710"/>
                  <a:pt x="7370205" y="3439710"/>
                </a:cubicBezTo>
                <a:close/>
                <a:moveTo>
                  <a:pt x="7746219" y="3351306"/>
                </a:moveTo>
                <a:lnTo>
                  <a:pt x="7746219" y="3902193"/>
                </a:lnTo>
                <a:lnTo>
                  <a:pt x="7853859" y="3902193"/>
                </a:lnTo>
                <a:lnTo>
                  <a:pt x="7853859" y="3528523"/>
                </a:lnTo>
                <a:lnTo>
                  <a:pt x="8107611" y="3902193"/>
                </a:lnTo>
                <a:lnTo>
                  <a:pt x="8220571" y="3902193"/>
                </a:lnTo>
                <a:lnTo>
                  <a:pt x="8220571" y="3351306"/>
                </a:lnTo>
                <a:lnTo>
                  <a:pt x="8112113" y="3351306"/>
                </a:lnTo>
                <a:lnTo>
                  <a:pt x="8112113" y="3722520"/>
                </a:lnTo>
                <a:lnTo>
                  <a:pt x="7858770" y="3351306"/>
                </a:lnTo>
                <a:close/>
                <a:moveTo>
                  <a:pt x="6233641" y="3351306"/>
                </a:moveTo>
                <a:lnTo>
                  <a:pt x="6233641" y="3558400"/>
                </a:lnTo>
                <a:cubicBezTo>
                  <a:pt x="6221909" y="3539846"/>
                  <a:pt x="6206083" y="3524839"/>
                  <a:pt x="6186165" y="3513380"/>
                </a:cubicBezTo>
                <a:cubicBezTo>
                  <a:pt x="6166247" y="3501920"/>
                  <a:pt x="6142372" y="3496190"/>
                  <a:pt x="6114542" y="3496190"/>
                </a:cubicBezTo>
                <a:cubicBezTo>
                  <a:pt x="6082891" y="3496190"/>
                  <a:pt x="6054379" y="3503557"/>
                  <a:pt x="6029003" y="3518291"/>
                </a:cubicBezTo>
                <a:cubicBezTo>
                  <a:pt x="6003627" y="3533025"/>
                  <a:pt x="5983504" y="3555399"/>
                  <a:pt x="5968634" y="3585412"/>
                </a:cubicBezTo>
                <a:cubicBezTo>
                  <a:pt x="5953764" y="3615426"/>
                  <a:pt x="5946329" y="3653489"/>
                  <a:pt x="5946329" y="3699601"/>
                </a:cubicBezTo>
                <a:cubicBezTo>
                  <a:pt x="5946329" y="3747350"/>
                  <a:pt x="5953218" y="3786709"/>
                  <a:pt x="5966997" y="3817677"/>
                </a:cubicBezTo>
                <a:cubicBezTo>
                  <a:pt x="5980776" y="3848646"/>
                  <a:pt x="5999604" y="3871634"/>
                  <a:pt x="6023477" y="3886641"/>
                </a:cubicBezTo>
                <a:cubicBezTo>
                  <a:pt x="6047352" y="3901647"/>
                  <a:pt x="6074296" y="3909151"/>
                  <a:pt x="6104310" y="3909151"/>
                </a:cubicBezTo>
                <a:cubicBezTo>
                  <a:pt x="6134323" y="3909151"/>
                  <a:pt x="6159835" y="3903421"/>
                  <a:pt x="6180844" y="3891961"/>
                </a:cubicBezTo>
                <a:cubicBezTo>
                  <a:pt x="6201854" y="3880501"/>
                  <a:pt x="6219453" y="3864949"/>
                  <a:pt x="6233641" y="3845304"/>
                </a:cubicBezTo>
                <a:lnTo>
                  <a:pt x="6238143" y="3902193"/>
                </a:lnTo>
                <a:lnTo>
                  <a:pt x="6342100" y="3902193"/>
                </a:lnTo>
                <a:lnTo>
                  <a:pt x="6342100" y="3351306"/>
                </a:lnTo>
                <a:close/>
                <a:moveTo>
                  <a:pt x="4029534" y="3351306"/>
                </a:moveTo>
                <a:lnTo>
                  <a:pt x="4029534" y="3763039"/>
                </a:lnTo>
                <a:cubicBezTo>
                  <a:pt x="4029534" y="3795781"/>
                  <a:pt x="4033900" y="3822316"/>
                  <a:pt x="4042631" y="3842643"/>
                </a:cubicBezTo>
                <a:cubicBezTo>
                  <a:pt x="4051362" y="3862971"/>
                  <a:pt x="4066778" y="3877978"/>
                  <a:pt x="4088879" y="3887664"/>
                </a:cubicBezTo>
                <a:cubicBezTo>
                  <a:pt x="4110980" y="3897350"/>
                  <a:pt x="4142358" y="3902193"/>
                  <a:pt x="4183013" y="3902193"/>
                </a:cubicBezTo>
                <a:lnTo>
                  <a:pt x="4211253" y="3902193"/>
                </a:lnTo>
                <a:lnTo>
                  <a:pt x="4211253" y="3817473"/>
                </a:lnTo>
                <a:lnTo>
                  <a:pt x="4186287" y="3817473"/>
                </a:lnTo>
                <a:cubicBezTo>
                  <a:pt x="4165278" y="3817473"/>
                  <a:pt x="4151908" y="3812561"/>
                  <a:pt x="4146178" y="3802739"/>
                </a:cubicBezTo>
                <a:cubicBezTo>
                  <a:pt x="4140448" y="3792916"/>
                  <a:pt x="4137583" y="3777500"/>
                  <a:pt x="4137583" y="3756490"/>
                </a:cubicBezTo>
                <a:lnTo>
                  <a:pt x="4137583" y="3351306"/>
                </a:lnTo>
                <a:close/>
                <a:moveTo>
                  <a:pt x="4335302" y="3344758"/>
                </a:moveTo>
                <a:cubicBezTo>
                  <a:pt x="4315383" y="3344758"/>
                  <a:pt x="4300172" y="3349737"/>
                  <a:pt x="4289667" y="3359696"/>
                </a:cubicBezTo>
                <a:cubicBezTo>
                  <a:pt x="4279162" y="3369655"/>
                  <a:pt x="4273910" y="3382274"/>
                  <a:pt x="4273910" y="3397554"/>
                </a:cubicBezTo>
                <a:cubicBezTo>
                  <a:pt x="4273910" y="3412561"/>
                  <a:pt x="4279162" y="3425112"/>
                  <a:pt x="4289667" y="3435208"/>
                </a:cubicBezTo>
                <a:cubicBezTo>
                  <a:pt x="4300172" y="3445303"/>
                  <a:pt x="4315383" y="3450351"/>
                  <a:pt x="4335302" y="3450351"/>
                </a:cubicBezTo>
                <a:cubicBezTo>
                  <a:pt x="4355220" y="3450351"/>
                  <a:pt x="4370432" y="3445303"/>
                  <a:pt x="4380937" y="3435208"/>
                </a:cubicBezTo>
                <a:cubicBezTo>
                  <a:pt x="4391441" y="3425112"/>
                  <a:pt x="4396693" y="3412561"/>
                  <a:pt x="4396693" y="3397554"/>
                </a:cubicBezTo>
                <a:cubicBezTo>
                  <a:pt x="4396693" y="3382274"/>
                  <a:pt x="4391441" y="3369655"/>
                  <a:pt x="4380937" y="3359696"/>
                </a:cubicBezTo>
                <a:cubicBezTo>
                  <a:pt x="4370432" y="3349737"/>
                  <a:pt x="4355220" y="3344758"/>
                  <a:pt x="4335302" y="3344758"/>
                </a:cubicBezTo>
                <a:close/>
                <a:moveTo>
                  <a:pt x="6803169" y="3344348"/>
                </a:moveTo>
                <a:cubicBezTo>
                  <a:pt x="6763606" y="3344348"/>
                  <a:pt x="6728544" y="3349669"/>
                  <a:pt x="6697985" y="3360310"/>
                </a:cubicBezTo>
                <a:cubicBezTo>
                  <a:pt x="6667426" y="3370951"/>
                  <a:pt x="6643483" y="3387527"/>
                  <a:pt x="6626157" y="3410037"/>
                </a:cubicBezTo>
                <a:cubicBezTo>
                  <a:pt x="6608831" y="3432547"/>
                  <a:pt x="6600168" y="3461674"/>
                  <a:pt x="6600168" y="3497418"/>
                </a:cubicBezTo>
                <a:cubicBezTo>
                  <a:pt x="6600168" y="3530706"/>
                  <a:pt x="6607739" y="3557718"/>
                  <a:pt x="6622883" y="3578455"/>
                </a:cubicBezTo>
                <a:cubicBezTo>
                  <a:pt x="6638026" y="3599191"/>
                  <a:pt x="6659445" y="3616108"/>
                  <a:pt x="6687139" y="3629205"/>
                </a:cubicBezTo>
                <a:cubicBezTo>
                  <a:pt x="6714834" y="3642302"/>
                  <a:pt x="6747644" y="3654308"/>
                  <a:pt x="6785570" y="3665222"/>
                </a:cubicBezTo>
                <a:cubicBezTo>
                  <a:pt x="6818040" y="3674226"/>
                  <a:pt x="6843278" y="3682616"/>
                  <a:pt x="6861287" y="3690392"/>
                </a:cubicBezTo>
                <a:cubicBezTo>
                  <a:pt x="6879295" y="3698168"/>
                  <a:pt x="6891846" y="3706763"/>
                  <a:pt x="6898940" y="3716177"/>
                </a:cubicBezTo>
                <a:cubicBezTo>
                  <a:pt x="6906034" y="3725590"/>
                  <a:pt x="6909581" y="3737527"/>
                  <a:pt x="6909581" y="3751988"/>
                </a:cubicBezTo>
                <a:cubicBezTo>
                  <a:pt x="6909581" y="3766995"/>
                  <a:pt x="6905420" y="3779342"/>
                  <a:pt x="6897098" y="3789028"/>
                </a:cubicBezTo>
                <a:cubicBezTo>
                  <a:pt x="6888776" y="3798714"/>
                  <a:pt x="6877248" y="3805877"/>
                  <a:pt x="6862514" y="3810515"/>
                </a:cubicBezTo>
                <a:cubicBezTo>
                  <a:pt x="6847780" y="3815154"/>
                  <a:pt x="6830727" y="3817473"/>
                  <a:pt x="6811355" y="3817473"/>
                </a:cubicBezTo>
                <a:cubicBezTo>
                  <a:pt x="6791164" y="3817473"/>
                  <a:pt x="6773224" y="3814881"/>
                  <a:pt x="6757535" y="3809697"/>
                </a:cubicBezTo>
                <a:cubicBezTo>
                  <a:pt x="6741846" y="3804512"/>
                  <a:pt x="6729363" y="3795849"/>
                  <a:pt x="6720086" y="3783707"/>
                </a:cubicBezTo>
                <a:cubicBezTo>
                  <a:pt x="6710809" y="3771565"/>
                  <a:pt x="6705898" y="3754853"/>
                  <a:pt x="6705352" y="3733571"/>
                </a:cubicBezTo>
                <a:lnTo>
                  <a:pt x="6587480" y="3733571"/>
                </a:lnTo>
                <a:cubicBezTo>
                  <a:pt x="6587480" y="3775317"/>
                  <a:pt x="6597303" y="3809151"/>
                  <a:pt x="6616948" y="3835072"/>
                </a:cubicBezTo>
                <a:cubicBezTo>
                  <a:pt x="6636593" y="3860993"/>
                  <a:pt x="6663128" y="3879888"/>
                  <a:pt x="6696553" y="3891757"/>
                </a:cubicBezTo>
                <a:cubicBezTo>
                  <a:pt x="6729977" y="3903626"/>
                  <a:pt x="6767562" y="3909560"/>
                  <a:pt x="6809308" y="3909560"/>
                </a:cubicBezTo>
                <a:cubicBezTo>
                  <a:pt x="6850782" y="3909560"/>
                  <a:pt x="6887958" y="3903967"/>
                  <a:pt x="6920837" y="3892780"/>
                </a:cubicBezTo>
                <a:cubicBezTo>
                  <a:pt x="6953715" y="3881593"/>
                  <a:pt x="6979704" y="3863994"/>
                  <a:pt x="6998804" y="3839983"/>
                </a:cubicBezTo>
                <a:cubicBezTo>
                  <a:pt x="7017903" y="3815972"/>
                  <a:pt x="7027453" y="3784458"/>
                  <a:pt x="7027453" y="3745440"/>
                </a:cubicBezTo>
                <a:cubicBezTo>
                  <a:pt x="7027453" y="3710515"/>
                  <a:pt x="7020973" y="3682343"/>
                  <a:pt x="7008013" y="3660924"/>
                </a:cubicBezTo>
                <a:cubicBezTo>
                  <a:pt x="6995052" y="3639505"/>
                  <a:pt x="6975202" y="3622043"/>
                  <a:pt x="6948463" y="3608537"/>
                </a:cubicBezTo>
                <a:cubicBezTo>
                  <a:pt x="6921723" y="3595030"/>
                  <a:pt x="6887480" y="3582138"/>
                  <a:pt x="6845734" y="3569860"/>
                </a:cubicBezTo>
                <a:cubicBezTo>
                  <a:pt x="6810809" y="3559764"/>
                  <a:pt x="6784138" y="3550760"/>
                  <a:pt x="6765720" y="3542848"/>
                </a:cubicBezTo>
                <a:cubicBezTo>
                  <a:pt x="6747303" y="3534935"/>
                  <a:pt x="6734684" y="3526818"/>
                  <a:pt x="6727862" y="3518496"/>
                </a:cubicBezTo>
                <a:cubicBezTo>
                  <a:pt x="6721041" y="3510174"/>
                  <a:pt x="6717630" y="3500556"/>
                  <a:pt x="6717630" y="3489642"/>
                </a:cubicBezTo>
                <a:cubicBezTo>
                  <a:pt x="6717630" y="3470542"/>
                  <a:pt x="6725680" y="3456422"/>
                  <a:pt x="6741778" y="3447281"/>
                </a:cubicBezTo>
                <a:cubicBezTo>
                  <a:pt x="6757876" y="3438141"/>
                  <a:pt x="6778203" y="3433571"/>
                  <a:pt x="6802760" y="3433571"/>
                </a:cubicBezTo>
                <a:cubicBezTo>
                  <a:pt x="6827589" y="3433571"/>
                  <a:pt x="6848872" y="3439369"/>
                  <a:pt x="6866607" y="3450965"/>
                </a:cubicBezTo>
                <a:cubicBezTo>
                  <a:pt x="6884343" y="3462561"/>
                  <a:pt x="6893074" y="3480092"/>
                  <a:pt x="6892801" y="3503557"/>
                </a:cubicBezTo>
                <a:lnTo>
                  <a:pt x="7010673" y="3503557"/>
                </a:lnTo>
                <a:cubicBezTo>
                  <a:pt x="7010673" y="3467268"/>
                  <a:pt x="7001260" y="3437391"/>
                  <a:pt x="6982433" y="3413925"/>
                </a:cubicBezTo>
                <a:cubicBezTo>
                  <a:pt x="6963606" y="3390460"/>
                  <a:pt x="6938435" y="3372998"/>
                  <a:pt x="6906921" y="3361538"/>
                </a:cubicBezTo>
                <a:cubicBezTo>
                  <a:pt x="6875407" y="3350078"/>
                  <a:pt x="6840823" y="3344348"/>
                  <a:pt x="6803169" y="3344348"/>
                </a:cubicBezTo>
                <a:close/>
                <a:moveTo>
                  <a:pt x="7370205" y="3343939"/>
                </a:moveTo>
                <a:cubicBezTo>
                  <a:pt x="7312633" y="3343939"/>
                  <a:pt x="7263861" y="3355603"/>
                  <a:pt x="7223888" y="3378932"/>
                </a:cubicBezTo>
                <a:cubicBezTo>
                  <a:pt x="7183915" y="3402261"/>
                  <a:pt x="7153561" y="3435139"/>
                  <a:pt x="7132824" y="3477568"/>
                </a:cubicBezTo>
                <a:cubicBezTo>
                  <a:pt x="7112087" y="3519996"/>
                  <a:pt x="7101719" y="3569860"/>
                  <a:pt x="7101719" y="3627159"/>
                </a:cubicBezTo>
                <a:cubicBezTo>
                  <a:pt x="7101719" y="3684458"/>
                  <a:pt x="7112087" y="3734185"/>
                  <a:pt x="7132824" y="3776340"/>
                </a:cubicBezTo>
                <a:cubicBezTo>
                  <a:pt x="7153561" y="3818496"/>
                  <a:pt x="7183915" y="3851238"/>
                  <a:pt x="7223888" y="3874567"/>
                </a:cubicBezTo>
                <a:cubicBezTo>
                  <a:pt x="7253867" y="3892064"/>
                  <a:pt x="7288797" y="3902999"/>
                  <a:pt x="7328676" y="3907373"/>
                </a:cubicBezTo>
                <a:lnTo>
                  <a:pt x="7364579" y="3909264"/>
                </a:lnTo>
                <a:lnTo>
                  <a:pt x="7370307" y="3920662"/>
                </a:lnTo>
                <a:cubicBezTo>
                  <a:pt x="7375559" y="3930382"/>
                  <a:pt x="7380982" y="3939710"/>
                  <a:pt x="7386576" y="3948646"/>
                </a:cubicBezTo>
                <a:cubicBezTo>
                  <a:pt x="7397763" y="3966518"/>
                  <a:pt x="7411746" y="3982139"/>
                  <a:pt x="7428527" y="3995508"/>
                </a:cubicBezTo>
                <a:cubicBezTo>
                  <a:pt x="7445307" y="4008878"/>
                  <a:pt x="7466794" y="4019315"/>
                  <a:pt x="7492988" y="4026818"/>
                </a:cubicBezTo>
                <a:cubicBezTo>
                  <a:pt x="7519182" y="4034322"/>
                  <a:pt x="7552060" y="4038073"/>
                  <a:pt x="7591624" y="4038073"/>
                </a:cubicBezTo>
                <a:lnTo>
                  <a:pt x="7619045" y="4038073"/>
                </a:lnTo>
                <a:lnTo>
                  <a:pt x="7619045" y="3939437"/>
                </a:lnTo>
                <a:lnTo>
                  <a:pt x="7597353" y="3939437"/>
                </a:lnTo>
                <a:cubicBezTo>
                  <a:pt x="7568158" y="3939437"/>
                  <a:pt x="7544352" y="3937596"/>
                  <a:pt x="7525935" y="3933912"/>
                </a:cubicBezTo>
                <a:cubicBezTo>
                  <a:pt x="7507517" y="3930229"/>
                  <a:pt x="7492647" y="3924567"/>
                  <a:pt x="7481323" y="3916927"/>
                </a:cubicBezTo>
                <a:cubicBezTo>
                  <a:pt x="7475662" y="3913107"/>
                  <a:pt x="7470375" y="3908759"/>
                  <a:pt x="7465464" y="3903881"/>
                </a:cubicBezTo>
                <a:lnTo>
                  <a:pt x="7460185" y="3897590"/>
                </a:lnTo>
                <a:lnTo>
                  <a:pt x="7484777" y="3889876"/>
                </a:lnTo>
                <a:cubicBezTo>
                  <a:pt x="7495844" y="3885502"/>
                  <a:pt x="7506358" y="3880399"/>
                  <a:pt x="7516317" y="3874567"/>
                </a:cubicBezTo>
                <a:cubicBezTo>
                  <a:pt x="7556153" y="3851238"/>
                  <a:pt x="7586440" y="3818496"/>
                  <a:pt x="7607176" y="3776340"/>
                </a:cubicBezTo>
                <a:cubicBezTo>
                  <a:pt x="7627913" y="3734185"/>
                  <a:pt x="7638281" y="3684458"/>
                  <a:pt x="7638281" y="3627159"/>
                </a:cubicBezTo>
                <a:cubicBezTo>
                  <a:pt x="7638281" y="3569860"/>
                  <a:pt x="7627913" y="3519996"/>
                  <a:pt x="7607176" y="3477568"/>
                </a:cubicBezTo>
                <a:cubicBezTo>
                  <a:pt x="7586440" y="3435139"/>
                  <a:pt x="7556153" y="3402261"/>
                  <a:pt x="7516317" y="3378932"/>
                </a:cubicBezTo>
                <a:cubicBezTo>
                  <a:pt x="7476480" y="3355603"/>
                  <a:pt x="7427776" y="3343939"/>
                  <a:pt x="7370205" y="3343939"/>
                </a:cubicBezTo>
                <a:close/>
                <a:moveTo>
                  <a:pt x="3693555" y="3343939"/>
                </a:moveTo>
                <a:cubicBezTo>
                  <a:pt x="3637893" y="3343939"/>
                  <a:pt x="3590008" y="3355603"/>
                  <a:pt x="3549898" y="3378932"/>
                </a:cubicBezTo>
                <a:cubicBezTo>
                  <a:pt x="3509789" y="3402261"/>
                  <a:pt x="3478957" y="3435139"/>
                  <a:pt x="3457402" y="3477568"/>
                </a:cubicBezTo>
                <a:cubicBezTo>
                  <a:pt x="3435846" y="3519996"/>
                  <a:pt x="3425069" y="3569860"/>
                  <a:pt x="3425069" y="3627159"/>
                </a:cubicBezTo>
                <a:cubicBezTo>
                  <a:pt x="3425069" y="3684458"/>
                  <a:pt x="3435846" y="3734185"/>
                  <a:pt x="3457402" y="3776340"/>
                </a:cubicBezTo>
                <a:cubicBezTo>
                  <a:pt x="3478957" y="3818496"/>
                  <a:pt x="3509789" y="3851238"/>
                  <a:pt x="3549898" y="3874567"/>
                </a:cubicBezTo>
                <a:cubicBezTo>
                  <a:pt x="3590008" y="3897896"/>
                  <a:pt x="3637893" y="3909560"/>
                  <a:pt x="3693555" y="3909560"/>
                </a:cubicBezTo>
                <a:cubicBezTo>
                  <a:pt x="3742122" y="3909560"/>
                  <a:pt x="3784142" y="3901579"/>
                  <a:pt x="3819612" y="3885617"/>
                </a:cubicBezTo>
                <a:cubicBezTo>
                  <a:pt x="3855083" y="3869656"/>
                  <a:pt x="3883050" y="3846190"/>
                  <a:pt x="3903514" y="3815222"/>
                </a:cubicBezTo>
                <a:cubicBezTo>
                  <a:pt x="3923978" y="3784253"/>
                  <a:pt x="3935847" y="3746259"/>
                  <a:pt x="3939121" y="3701238"/>
                </a:cubicBezTo>
                <a:lnTo>
                  <a:pt x="3821249" y="3701238"/>
                </a:lnTo>
                <a:cubicBezTo>
                  <a:pt x="3817975" y="3737254"/>
                  <a:pt x="3805356" y="3765017"/>
                  <a:pt x="3783391" y="3784526"/>
                </a:cubicBezTo>
                <a:cubicBezTo>
                  <a:pt x="3761427" y="3804035"/>
                  <a:pt x="3731481" y="3813789"/>
                  <a:pt x="3693555" y="3813789"/>
                </a:cubicBezTo>
                <a:cubicBezTo>
                  <a:pt x="3657538" y="3813789"/>
                  <a:pt x="3628548" y="3805194"/>
                  <a:pt x="3606583" y="3788005"/>
                </a:cubicBezTo>
                <a:cubicBezTo>
                  <a:pt x="3584619" y="3770815"/>
                  <a:pt x="3568657" y="3748032"/>
                  <a:pt x="3558698" y="3719655"/>
                </a:cubicBezTo>
                <a:cubicBezTo>
                  <a:pt x="3548739" y="3691279"/>
                  <a:pt x="3543759" y="3660447"/>
                  <a:pt x="3543759" y="3627159"/>
                </a:cubicBezTo>
                <a:cubicBezTo>
                  <a:pt x="3543759" y="3593598"/>
                  <a:pt x="3548739" y="3562698"/>
                  <a:pt x="3558698" y="3534457"/>
                </a:cubicBezTo>
                <a:cubicBezTo>
                  <a:pt x="3568657" y="3506217"/>
                  <a:pt x="3584619" y="3483366"/>
                  <a:pt x="3606583" y="3465903"/>
                </a:cubicBezTo>
                <a:cubicBezTo>
                  <a:pt x="3628548" y="3448441"/>
                  <a:pt x="3657538" y="3439710"/>
                  <a:pt x="3693555" y="3439710"/>
                </a:cubicBezTo>
                <a:cubicBezTo>
                  <a:pt x="3715929" y="3439710"/>
                  <a:pt x="3736120" y="3443393"/>
                  <a:pt x="3754128" y="3450760"/>
                </a:cubicBezTo>
                <a:cubicBezTo>
                  <a:pt x="3772136" y="3458127"/>
                  <a:pt x="3786938" y="3469178"/>
                  <a:pt x="3798534" y="3483912"/>
                </a:cubicBezTo>
                <a:cubicBezTo>
                  <a:pt x="3810131" y="3498646"/>
                  <a:pt x="3817429" y="3517200"/>
                  <a:pt x="3820431" y="3539573"/>
                </a:cubicBezTo>
                <a:lnTo>
                  <a:pt x="3938303" y="3539573"/>
                </a:lnTo>
                <a:cubicBezTo>
                  <a:pt x="3936120" y="3497009"/>
                  <a:pt x="3923705" y="3461197"/>
                  <a:pt x="3901058" y="3432138"/>
                </a:cubicBezTo>
                <a:cubicBezTo>
                  <a:pt x="3878412" y="3403079"/>
                  <a:pt x="3848944" y="3381115"/>
                  <a:pt x="3812654" y="3366244"/>
                </a:cubicBezTo>
                <a:cubicBezTo>
                  <a:pt x="3776365" y="3351374"/>
                  <a:pt x="3736665" y="3343939"/>
                  <a:pt x="3693555" y="3343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C7BFE6-BAA2-02A5-67B0-E450A257FAD4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C1842-CA5C-A3E0-4E23-729C4E60121F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 Contribution of Algorithm 1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1D5EAD8D-0093-62CD-8C75-142BAC075251}"/>
              </a:ext>
            </a:extLst>
          </p:cNvPr>
          <p:cNvSpPr/>
          <p:nvPr/>
        </p:nvSpPr>
        <p:spPr>
          <a:xfrm>
            <a:off x="-35349" y="2755584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7F7A2-B2C4-398C-FC5F-F22332F4A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990B6E-55DA-71FB-9053-F1F0A28F0A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7A3447-21EC-7CB7-4F61-F417DEA2E2C9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C5AF55-4E09-1167-07CC-FD082B9AD1B5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0BED9B97-0B20-BDFA-0689-C3C1603BAAC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CABC39-8521-9689-7560-81F045C7DBF2}"/>
                  </a:ext>
                </a:extLst>
              </p:cNvPr>
              <p:cNvSpPr txBox="1"/>
              <p:nvPr/>
            </p:nvSpPr>
            <p:spPr>
              <a:xfrm>
                <a:off x="1347053" y="2014645"/>
                <a:ext cx="8896074" cy="3930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Theorem 3.5: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Given Assumptions 3.3 and 3.4, the method achieves an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sample complexity.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sz="20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the for achieving ϵ-approximate first-order stationary solutions we have: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number of iterations K is given by: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sz="20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CABC39-8521-9689-7560-81F045C7D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3" y="2014645"/>
                <a:ext cx="8896074" cy="3930435"/>
              </a:xfrm>
              <a:prstGeom prst="rect">
                <a:avLst/>
              </a:prstGeom>
              <a:blipFill>
                <a:blip r:embed="rId5"/>
                <a:stretch>
                  <a:fillRect l="-960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DB0A1B4-E580-2BC3-55E4-46D09256B9F7}"/>
              </a:ext>
            </a:extLst>
          </p:cNvPr>
          <p:cNvSpPr/>
          <p:nvPr/>
        </p:nvSpPr>
        <p:spPr>
          <a:xfrm>
            <a:off x="157204" y="-1541540"/>
            <a:ext cx="5744643" cy="34638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557677" y="4588923"/>
                </a:moveTo>
                <a:cubicBezTo>
                  <a:pt x="6581415" y="4588923"/>
                  <a:pt x="6600037" y="4594517"/>
                  <a:pt x="6613544" y="4605704"/>
                </a:cubicBezTo>
                <a:cubicBezTo>
                  <a:pt x="6627050" y="4616891"/>
                  <a:pt x="6636599" y="4631898"/>
                  <a:pt x="6642193" y="4650724"/>
                </a:cubicBezTo>
                <a:cubicBezTo>
                  <a:pt x="6647787" y="4669551"/>
                  <a:pt x="6650583" y="4690424"/>
                  <a:pt x="6650583" y="4713344"/>
                </a:cubicBezTo>
                <a:cubicBezTo>
                  <a:pt x="6650583" y="4735717"/>
                  <a:pt x="6647787" y="4756181"/>
                  <a:pt x="6642193" y="4774735"/>
                </a:cubicBezTo>
                <a:cubicBezTo>
                  <a:pt x="6636599" y="4793289"/>
                  <a:pt x="6627050" y="4808091"/>
                  <a:pt x="6613544" y="4819142"/>
                </a:cubicBezTo>
                <a:cubicBezTo>
                  <a:pt x="6600037" y="4830192"/>
                  <a:pt x="6581415" y="4835718"/>
                  <a:pt x="6557677" y="4835718"/>
                </a:cubicBezTo>
                <a:cubicBezTo>
                  <a:pt x="6534485" y="4835718"/>
                  <a:pt x="6516272" y="4830192"/>
                  <a:pt x="6503039" y="4819142"/>
                </a:cubicBezTo>
                <a:cubicBezTo>
                  <a:pt x="6489806" y="4808091"/>
                  <a:pt x="6480460" y="4793289"/>
                  <a:pt x="6475003" y="4774735"/>
                </a:cubicBezTo>
                <a:cubicBezTo>
                  <a:pt x="6469546" y="4756181"/>
                  <a:pt x="6466818" y="4735717"/>
                  <a:pt x="6466818" y="4713344"/>
                </a:cubicBezTo>
                <a:cubicBezTo>
                  <a:pt x="6466818" y="4690424"/>
                  <a:pt x="6469546" y="4669551"/>
                  <a:pt x="6475003" y="4650724"/>
                </a:cubicBezTo>
                <a:cubicBezTo>
                  <a:pt x="6480460" y="4631898"/>
                  <a:pt x="6489806" y="4616891"/>
                  <a:pt x="6503039" y="4605704"/>
                </a:cubicBezTo>
                <a:cubicBezTo>
                  <a:pt x="6516272" y="4594517"/>
                  <a:pt x="6534485" y="4588923"/>
                  <a:pt x="6557677" y="4588923"/>
                </a:cubicBezTo>
                <a:close/>
                <a:moveTo>
                  <a:pt x="7027379" y="4588105"/>
                </a:moveTo>
                <a:cubicBezTo>
                  <a:pt x="7049753" y="4588105"/>
                  <a:pt x="7068579" y="4594790"/>
                  <a:pt x="7083859" y="4608159"/>
                </a:cubicBezTo>
                <a:cubicBezTo>
                  <a:pt x="7099139" y="4621529"/>
                  <a:pt x="7111008" y="4637218"/>
                  <a:pt x="7119466" y="4655226"/>
                </a:cubicBezTo>
                <a:lnTo>
                  <a:pt x="7119466" y="4771870"/>
                </a:lnTo>
                <a:cubicBezTo>
                  <a:pt x="7110735" y="4789060"/>
                  <a:pt x="7098047" y="4804067"/>
                  <a:pt x="7081404" y="4816891"/>
                </a:cubicBezTo>
                <a:cubicBezTo>
                  <a:pt x="7064760" y="4829715"/>
                  <a:pt x="7044978" y="4836127"/>
                  <a:pt x="7022058" y="4836127"/>
                </a:cubicBezTo>
                <a:cubicBezTo>
                  <a:pt x="6997502" y="4836127"/>
                  <a:pt x="6978198" y="4825759"/>
                  <a:pt x="6964145" y="4805022"/>
                </a:cubicBezTo>
                <a:cubicBezTo>
                  <a:pt x="6950093" y="4784285"/>
                  <a:pt x="6943068" y="4752362"/>
                  <a:pt x="6943068" y="4709251"/>
                </a:cubicBezTo>
                <a:cubicBezTo>
                  <a:pt x="6943068" y="4669960"/>
                  <a:pt x="6950435" y="4639947"/>
                  <a:pt x="6965169" y="4619210"/>
                </a:cubicBezTo>
                <a:cubicBezTo>
                  <a:pt x="6979903" y="4598473"/>
                  <a:pt x="7000639" y="4588105"/>
                  <a:pt x="7027379" y="4588105"/>
                </a:cubicBezTo>
                <a:close/>
                <a:moveTo>
                  <a:pt x="5305810" y="4581556"/>
                </a:moveTo>
                <a:cubicBezTo>
                  <a:pt x="5330366" y="4581556"/>
                  <a:pt x="5350489" y="4588446"/>
                  <a:pt x="5366179" y="4602225"/>
                </a:cubicBezTo>
                <a:cubicBezTo>
                  <a:pt x="5381867" y="4616004"/>
                  <a:pt x="5390121" y="4636809"/>
                  <a:pt x="5390939" y="4664640"/>
                </a:cubicBezTo>
                <a:lnTo>
                  <a:pt x="5217815" y="4664640"/>
                </a:lnTo>
                <a:cubicBezTo>
                  <a:pt x="5219452" y="4637627"/>
                  <a:pt x="5228252" y="4617027"/>
                  <a:pt x="5244213" y="4602839"/>
                </a:cubicBezTo>
                <a:cubicBezTo>
                  <a:pt x="5260175" y="4588650"/>
                  <a:pt x="5280707" y="4581556"/>
                  <a:pt x="5305810" y="4581556"/>
                </a:cubicBezTo>
                <a:close/>
                <a:moveTo>
                  <a:pt x="5305810" y="4506249"/>
                </a:moveTo>
                <a:cubicBezTo>
                  <a:pt x="5262972" y="4506249"/>
                  <a:pt x="5226887" y="4514503"/>
                  <a:pt x="5197556" y="4531011"/>
                </a:cubicBezTo>
                <a:cubicBezTo>
                  <a:pt x="5168224" y="4547518"/>
                  <a:pt x="5145987" y="4571052"/>
                  <a:pt x="5130844" y="4601611"/>
                </a:cubicBezTo>
                <a:cubicBezTo>
                  <a:pt x="5115700" y="4632170"/>
                  <a:pt x="5108129" y="4668596"/>
                  <a:pt x="5108129" y="4710888"/>
                </a:cubicBezTo>
                <a:cubicBezTo>
                  <a:pt x="5108129" y="4754544"/>
                  <a:pt x="5115905" y="4791925"/>
                  <a:pt x="5131457" y="4823030"/>
                </a:cubicBezTo>
                <a:cubicBezTo>
                  <a:pt x="5147010" y="4854135"/>
                  <a:pt x="5169930" y="4877941"/>
                  <a:pt x="5200216" y="4894449"/>
                </a:cubicBezTo>
                <a:cubicBezTo>
                  <a:pt x="5230503" y="4910956"/>
                  <a:pt x="5267883" y="4919210"/>
                  <a:pt x="5312358" y="4919210"/>
                </a:cubicBezTo>
                <a:cubicBezTo>
                  <a:pt x="5348647" y="4919210"/>
                  <a:pt x="5380366" y="4914094"/>
                  <a:pt x="5407515" y="4903862"/>
                </a:cubicBezTo>
                <a:cubicBezTo>
                  <a:pt x="5434664" y="4893630"/>
                  <a:pt x="5456083" y="4878146"/>
                  <a:pt x="5471772" y="4857409"/>
                </a:cubicBezTo>
                <a:cubicBezTo>
                  <a:pt x="5487461" y="4836673"/>
                  <a:pt x="5495987" y="4810752"/>
                  <a:pt x="5497352" y="4779647"/>
                </a:cubicBezTo>
                <a:lnTo>
                  <a:pt x="5390530" y="4779647"/>
                </a:lnTo>
                <a:cubicBezTo>
                  <a:pt x="5390257" y="4799838"/>
                  <a:pt x="5383027" y="4815049"/>
                  <a:pt x="5368839" y="4825281"/>
                </a:cubicBezTo>
                <a:cubicBezTo>
                  <a:pt x="5354651" y="4835513"/>
                  <a:pt x="5335823" y="4840629"/>
                  <a:pt x="5312358" y="4840629"/>
                </a:cubicBezTo>
                <a:cubicBezTo>
                  <a:pt x="5289711" y="4840629"/>
                  <a:pt x="5271430" y="4835649"/>
                  <a:pt x="5257515" y="4825690"/>
                </a:cubicBezTo>
                <a:cubicBezTo>
                  <a:pt x="5243600" y="4815731"/>
                  <a:pt x="5233436" y="4802566"/>
                  <a:pt x="5227024" y="4786195"/>
                </a:cubicBezTo>
                <a:cubicBezTo>
                  <a:pt x="5220612" y="4769824"/>
                  <a:pt x="5217133" y="4752225"/>
                  <a:pt x="5216587" y="4733398"/>
                </a:cubicBezTo>
                <a:lnTo>
                  <a:pt x="5496943" y="4733398"/>
                </a:lnTo>
                <a:cubicBezTo>
                  <a:pt x="5497488" y="4730397"/>
                  <a:pt x="5497897" y="4726099"/>
                  <a:pt x="5498170" y="4720506"/>
                </a:cubicBezTo>
                <a:cubicBezTo>
                  <a:pt x="5498444" y="4714913"/>
                  <a:pt x="5498579" y="4710479"/>
                  <a:pt x="5498579" y="4707205"/>
                </a:cubicBezTo>
                <a:cubicBezTo>
                  <a:pt x="5498579" y="4642812"/>
                  <a:pt x="5481321" y="4593221"/>
                  <a:pt x="5446806" y="4558432"/>
                </a:cubicBezTo>
                <a:cubicBezTo>
                  <a:pt x="5412290" y="4523644"/>
                  <a:pt x="5365291" y="4506249"/>
                  <a:pt x="5305810" y="4506249"/>
                </a:cubicBezTo>
                <a:close/>
                <a:moveTo>
                  <a:pt x="6557677" y="4505431"/>
                </a:moveTo>
                <a:cubicBezTo>
                  <a:pt x="6517295" y="4505431"/>
                  <a:pt x="6481893" y="4513548"/>
                  <a:pt x="6451470" y="4529783"/>
                </a:cubicBezTo>
                <a:cubicBezTo>
                  <a:pt x="6421047" y="4546017"/>
                  <a:pt x="6397514" y="4569619"/>
                  <a:pt x="6380869" y="4600588"/>
                </a:cubicBezTo>
                <a:cubicBezTo>
                  <a:pt x="6364225" y="4631556"/>
                  <a:pt x="6355904" y="4669142"/>
                  <a:pt x="6355904" y="4713344"/>
                </a:cubicBezTo>
                <a:cubicBezTo>
                  <a:pt x="6355904" y="4756727"/>
                  <a:pt x="6364225" y="4793698"/>
                  <a:pt x="6380869" y="4824258"/>
                </a:cubicBezTo>
                <a:cubicBezTo>
                  <a:pt x="6397514" y="4854817"/>
                  <a:pt x="6421047" y="4878146"/>
                  <a:pt x="6451470" y="4894244"/>
                </a:cubicBezTo>
                <a:cubicBezTo>
                  <a:pt x="6481893" y="4910342"/>
                  <a:pt x="6517295" y="4918392"/>
                  <a:pt x="6557677" y="4918392"/>
                </a:cubicBezTo>
                <a:cubicBezTo>
                  <a:pt x="6598605" y="4918392"/>
                  <a:pt x="6634280" y="4910342"/>
                  <a:pt x="6664703" y="4894244"/>
                </a:cubicBezTo>
                <a:cubicBezTo>
                  <a:pt x="6695126" y="4878146"/>
                  <a:pt x="6718796" y="4854817"/>
                  <a:pt x="6735713" y="4824258"/>
                </a:cubicBezTo>
                <a:cubicBezTo>
                  <a:pt x="6752630" y="4793698"/>
                  <a:pt x="6761088" y="4756727"/>
                  <a:pt x="6761088" y="4713344"/>
                </a:cubicBezTo>
                <a:cubicBezTo>
                  <a:pt x="6761088" y="4669142"/>
                  <a:pt x="6752630" y="4631556"/>
                  <a:pt x="6735713" y="4600588"/>
                </a:cubicBezTo>
                <a:cubicBezTo>
                  <a:pt x="6718796" y="4569619"/>
                  <a:pt x="6695126" y="4546017"/>
                  <a:pt x="6664703" y="4529783"/>
                </a:cubicBezTo>
                <a:cubicBezTo>
                  <a:pt x="6634280" y="4513548"/>
                  <a:pt x="6598605" y="4505431"/>
                  <a:pt x="6557677" y="4505431"/>
                </a:cubicBezTo>
                <a:close/>
                <a:moveTo>
                  <a:pt x="5612507" y="4418255"/>
                </a:moveTo>
                <a:lnTo>
                  <a:pt x="5612507" y="4512389"/>
                </a:lnTo>
                <a:lnTo>
                  <a:pt x="5546204" y="4512389"/>
                </a:lnTo>
                <a:lnTo>
                  <a:pt x="5546204" y="4595881"/>
                </a:lnTo>
                <a:lnTo>
                  <a:pt x="5612507" y="4595881"/>
                </a:lnTo>
                <a:lnTo>
                  <a:pt x="5612507" y="4772689"/>
                </a:lnTo>
                <a:cubicBezTo>
                  <a:pt x="5612507" y="4805431"/>
                  <a:pt x="5616873" y="4831966"/>
                  <a:pt x="5625604" y="4852293"/>
                </a:cubicBezTo>
                <a:cubicBezTo>
                  <a:pt x="5634335" y="4872621"/>
                  <a:pt x="5649820" y="4887628"/>
                  <a:pt x="5672057" y="4897314"/>
                </a:cubicBezTo>
                <a:cubicBezTo>
                  <a:pt x="5694294" y="4907000"/>
                  <a:pt x="5725604" y="4911843"/>
                  <a:pt x="5765986" y="4911843"/>
                </a:cubicBezTo>
                <a:lnTo>
                  <a:pt x="5808142" y="4911843"/>
                </a:lnTo>
                <a:lnTo>
                  <a:pt x="5808142" y="4827941"/>
                </a:lnTo>
                <a:lnTo>
                  <a:pt x="5769670" y="4827941"/>
                </a:lnTo>
                <a:cubicBezTo>
                  <a:pt x="5748933" y="4827941"/>
                  <a:pt x="5735631" y="4822894"/>
                  <a:pt x="5729766" y="4812798"/>
                </a:cubicBezTo>
                <a:cubicBezTo>
                  <a:pt x="5723899" y="4802702"/>
                  <a:pt x="5720966" y="4787150"/>
                  <a:pt x="5720966" y="4766140"/>
                </a:cubicBezTo>
                <a:lnTo>
                  <a:pt x="5720966" y="4595881"/>
                </a:lnTo>
                <a:lnTo>
                  <a:pt x="5808142" y="4595881"/>
                </a:lnTo>
                <a:lnTo>
                  <a:pt x="5808142" y="4512389"/>
                </a:lnTo>
                <a:lnTo>
                  <a:pt x="5720966" y="4512389"/>
                </a:lnTo>
                <a:lnTo>
                  <a:pt x="5720966" y="4418255"/>
                </a:lnTo>
                <a:close/>
                <a:moveTo>
                  <a:pt x="7119466" y="4360956"/>
                </a:moveTo>
                <a:lnTo>
                  <a:pt x="7119466" y="4568050"/>
                </a:lnTo>
                <a:cubicBezTo>
                  <a:pt x="7107734" y="4549496"/>
                  <a:pt x="7091908" y="4534490"/>
                  <a:pt x="7071990" y="4523030"/>
                </a:cubicBezTo>
                <a:cubicBezTo>
                  <a:pt x="7052072" y="4511570"/>
                  <a:pt x="7028198" y="4505840"/>
                  <a:pt x="7000367" y="4505840"/>
                </a:cubicBezTo>
                <a:cubicBezTo>
                  <a:pt x="6968716" y="4505840"/>
                  <a:pt x="6940203" y="4513207"/>
                  <a:pt x="6914828" y="4527941"/>
                </a:cubicBezTo>
                <a:cubicBezTo>
                  <a:pt x="6889452" y="4542675"/>
                  <a:pt x="6869330" y="4565049"/>
                  <a:pt x="6854459" y="4595063"/>
                </a:cubicBezTo>
                <a:cubicBezTo>
                  <a:pt x="6839589" y="4625076"/>
                  <a:pt x="6832154" y="4663139"/>
                  <a:pt x="6832154" y="4709251"/>
                </a:cubicBezTo>
                <a:cubicBezTo>
                  <a:pt x="6832154" y="4757000"/>
                  <a:pt x="6839043" y="4796359"/>
                  <a:pt x="6852822" y="4827327"/>
                </a:cubicBezTo>
                <a:cubicBezTo>
                  <a:pt x="6866601" y="4858296"/>
                  <a:pt x="6885428" y="4881284"/>
                  <a:pt x="6909302" y="4896291"/>
                </a:cubicBezTo>
                <a:cubicBezTo>
                  <a:pt x="6933177" y="4911297"/>
                  <a:pt x="6960121" y="4918801"/>
                  <a:pt x="6990135" y="4918801"/>
                </a:cubicBezTo>
                <a:cubicBezTo>
                  <a:pt x="7020148" y="4918801"/>
                  <a:pt x="7045660" y="4913071"/>
                  <a:pt x="7066670" y="4901611"/>
                </a:cubicBezTo>
                <a:cubicBezTo>
                  <a:pt x="7087679" y="4890152"/>
                  <a:pt x="7105278" y="4874599"/>
                  <a:pt x="7119466" y="4854954"/>
                </a:cubicBezTo>
                <a:lnTo>
                  <a:pt x="7123968" y="4911843"/>
                </a:lnTo>
                <a:lnTo>
                  <a:pt x="7227925" y="4911843"/>
                </a:lnTo>
                <a:lnTo>
                  <a:pt x="7227925" y="4360956"/>
                </a:lnTo>
                <a:close/>
                <a:moveTo>
                  <a:pt x="5890592" y="4360956"/>
                </a:moveTo>
                <a:lnTo>
                  <a:pt x="5890592" y="4911843"/>
                </a:lnTo>
                <a:lnTo>
                  <a:pt x="5999051" y="4911843"/>
                </a:lnTo>
                <a:lnTo>
                  <a:pt x="5999051" y="4645404"/>
                </a:lnTo>
                <a:cubicBezTo>
                  <a:pt x="6010511" y="4630942"/>
                  <a:pt x="6023949" y="4618664"/>
                  <a:pt x="6039365" y="4608569"/>
                </a:cubicBezTo>
                <a:cubicBezTo>
                  <a:pt x="6054781" y="4598473"/>
                  <a:pt x="6073267" y="4593425"/>
                  <a:pt x="6094822" y="4593425"/>
                </a:cubicBezTo>
                <a:cubicBezTo>
                  <a:pt x="6109283" y="4593425"/>
                  <a:pt x="6120879" y="4596427"/>
                  <a:pt x="6129610" y="4602430"/>
                </a:cubicBezTo>
                <a:cubicBezTo>
                  <a:pt x="6138342" y="4608432"/>
                  <a:pt x="6144686" y="4616891"/>
                  <a:pt x="6148642" y="4627805"/>
                </a:cubicBezTo>
                <a:cubicBezTo>
                  <a:pt x="6152598" y="4638719"/>
                  <a:pt x="6154576" y="4651270"/>
                  <a:pt x="6154576" y="4665458"/>
                </a:cubicBezTo>
                <a:lnTo>
                  <a:pt x="6154576" y="4911843"/>
                </a:lnTo>
                <a:lnTo>
                  <a:pt x="6263035" y="4911843"/>
                </a:lnTo>
                <a:lnTo>
                  <a:pt x="6263035" y="4651952"/>
                </a:lnTo>
                <a:cubicBezTo>
                  <a:pt x="6263035" y="4603930"/>
                  <a:pt x="6251916" y="4567709"/>
                  <a:pt x="6229679" y="4543289"/>
                </a:cubicBezTo>
                <a:cubicBezTo>
                  <a:pt x="6207441" y="4518869"/>
                  <a:pt x="6175586" y="4506659"/>
                  <a:pt x="6134112" y="4506659"/>
                </a:cubicBezTo>
                <a:cubicBezTo>
                  <a:pt x="6099733" y="4506659"/>
                  <a:pt x="6071630" y="4513275"/>
                  <a:pt x="6049801" y="4526509"/>
                </a:cubicBezTo>
                <a:cubicBezTo>
                  <a:pt x="6027974" y="4539742"/>
                  <a:pt x="6010374" y="4554953"/>
                  <a:pt x="5997005" y="4572143"/>
                </a:cubicBezTo>
                <a:lnTo>
                  <a:pt x="5997005" y="4360956"/>
                </a:lnTo>
                <a:close/>
                <a:moveTo>
                  <a:pt x="4450569" y="4360956"/>
                </a:moveTo>
                <a:lnTo>
                  <a:pt x="4450569" y="4911843"/>
                </a:lnTo>
                <a:lnTo>
                  <a:pt x="4560664" y="4911843"/>
                </a:lnTo>
                <a:lnTo>
                  <a:pt x="4560664" y="4510630"/>
                </a:lnTo>
                <a:lnTo>
                  <a:pt x="4693270" y="4735854"/>
                </a:lnTo>
                <a:lnTo>
                  <a:pt x="4764075" y="4735854"/>
                </a:lnTo>
                <a:lnTo>
                  <a:pt x="4893816" y="4509987"/>
                </a:lnTo>
                <a:lnTo>
                  <a:pt x="4893816" y="4911843"/>
                </a:lnTo>
                <a:lnTo>
                  <a:pt x="5007186" y="4911843"/>
                </a:lnTo>
                <a:lnTo>
                  <a:pt x="5007186" y="4360956"/>
                </a:lnTo>
                <a:lnTo>
                  <a:pt x="4879901" y="4360956"/>
                </a:lnTo>
                <a:lnTo>
                  <a:pt x="4732397" y="4615542"/>
                </a:lnTo>
                <a:lnTo>
                  <a:pt x="4582765" y="4360956"/>
                </a:lnTo>
                <a:close/>
                <a:moveTo>
                  <a:pt x="5213908" y="3578864"/>
                </a:moveTo>
                <a:cubicBezTo>
                  <a:pt x="5237374" y="3578864"/>
                  <a:pt x="5255859" y="3589096"/>
                  <a:pt x="5269365" y="3609560"/>
                </a:cubicBezTo>
                <a:cubicBezTo>
                  <a:pt x="5282871" y="3630024"/>
                  <a:pt x="5289625" y="3661402"/>
                  <a:pt x="5289625" y="3703694"/>
                </a:cubicBezTo>
                <a:cubicBezTo>
                  <a:pt x="5289625" y="3743530"/>
                  <a:pt x="5282394" y="3773953"/>
                  <a:pt x="5267933" y="3794963"/>
                </a:cubicBezTo>
                <a:cubicBezTo>
                  <a:pt x="5253472" y="3815972"/>
                  <a:pt x="5232599" y="3826477"/>
                  <a:pt x="5205314" y="3826477"/>
                </a:cubicBezTo>
                <a:cubicBezTo>
                  <a:pt x="5184031" y="3826477"/>
                  <a:pt x="5165545" y="3820201"/>
                  <a:pt x="5149857" y="3807650"/>
                </a:cubicBezTo>
                <a:cubicBezTo>
                  <a:pt x="5134168" y="3795099"/>
                  <a:pt x="5121957" y="3780092"/>
                  <a:pt x="5113226" y="3762630"/>
                </a:cubicBezTo>
                <a:lnTo>
                  <a:pt x="5113226" y="3644758"/>
                </a:lnTo>
                <a:cubicBezTo>
                  <a:pt x="5120866" y="3628387"/>
                  <a:pt x="5133417" y="3613312"/>
                  <a:pt x="5150880" y="3599533"/>
                </a:cubicBezTo>
                <a:cubicBezTo>
                  <a:pt x="5168342" y="3585754"/>
                  <a:pt x="5189352" y="3578864"/>
                  <a:pt x="5213908" y="3578864"/>
                </a:cubicBezTo>
                <a:close/>
                <a:moveTo>
                  <a:pt x="4718608" y="3578864"/>
                </a:moveTo>
                <a:cubicBezTo>
                  <a:pt x="4742074" y="3578864"/>
                  <a:pt x="4760559" y="3589096"/>
                  <a:pt x="4774065" y="3609560"/>
                </a:cubicBezTo>
                <a:cubicBezTo>
                  <a:pt x="4787572" y="3630024"/>
                  <a:pt x="4794325" y="3661402"/>
                  <a:pt x="4794325" y="3703694"/>
                </a:cubicBezTo>
                <a:cubicBezTo>
                  <a:pt x="4794325" y="3743530"/>
                  <a:pt x="4787094" y="3773953"/>
                  <a:pt x="4772633" y="3794963"/>
                </a:cubicBezTo>
                <a:cubicBezTo>
                  <a:pt x="4758172" y="3815972"/>
                  <a:pt x="4737299" y="3826477"/>
                  <a:pt x="4710014" y="3826477"/>
                </a:cubicBezTo>
                <a:cubicBezTo>
                  <a:pt x="4688731" y="3826477"/>
                  <a:pt x="4670245" y="3820201"/>
                  <a:pt x="4654557" y="3807650"/>
                </a:cubicBezTo>
                <a:cubicBezTo>
                  <a:pt x="4638868" y="3795099"/>
                  <a:pt x="4626657" y="3780092"/>
                  <a:pt x="4617926" y="3762630"/>
                </a:cubicBezTo>
                <a:lnTo>
                  <a:pt x="4617926" y="3644758"/>
                </a:lnTo>
                <a:cubicBezTo>
                  <a:pt x="4625566" y="3628387"/>
                  <a:pt x="4638117" y="3613312"/>
                  <a:pt x="4655580" y="3599533"/>
                </a:cubicBezTo>
                <a:cubicBezTo>
                  <a:pt x="4673042" y="3585754"/>
                  <a:pt x="4694052" y="3578864"/>
                  <a:pt x="4718608" y="3578864"/>
                </a:cubicBezTo>
                <a:close/>
                <a:moveTo>
                  <a:pt x="6141554" y="3578455"/>
                </a:moveTo>
                <a:cubicBezTo>
                  <a:pt x="6163928" y="3578455"/>
                  <a:pt x="6182755" y="3585140"/>
                  <a:pt x="6198034" y="3598509"/>
                </a:cubicBezTo>
                <a:cubicBezTo>
                  <a:pt x="6213314" y="3611879"/>
                  <a:pt x="6225183" y="3627568"/>
                  <a:pt x="6233641" y="3645576"/>
                </a:cubicBezTo>
                <a:lnTo>
                  <a:pt x="6233641" y="3762220"/>
                </a:lnTo>
                <a:cubicBezTo>
                  <a:pt x="6224910" y="3779410"/>
                  <a:pt x="6212222" y="3794417"/>
                  <a:pt x="6195578" y="3807241"/>
                </a:cubicBezTo>
                <a:cubicBezTo>
                  <a:pt x="6178934" y="3820065"/>
                  <a:pt x="6159153" y="3826477"/>
                  <a:pt x="6136233" y="3826477"/>
                </a:cubicBezTo>
                <a:cubicBezTo>
                  <a:pt x="6111677" y="3826477"/>
                  <a:pt x="6092372" y="3816108"/>
                  <a:pt x="6078320" y="3795372"/>
                </a:cubicBezTo>
                <a:cubicBezTo>
                  <a:pt x="6064269" y="3774635"/>
                  <a:pt x="6057243" y="3742711"/>
                  <a:pt x="6057243" y="3699601"/>
                </a:cubicBezTo>
                <a:cubicBezTo>
                  <a:pt x="6057243" y="3660310"/>
                  <a:pt x="6064610" y="3630297"/>
                  <a:pt x="6079344" y="3609560"/>
                </a:cubicBezTo>
                <a:cubicBezTo>
                  <a:pt x="6094078" y="3588823"/>
                  <a:pt x="6114814" y="3578455"/>
                  <a:pt x="6141554" y="3578455"/>
                </a:cubicBezTo>
                <a:close/>
                <a:moveTo>
                  <a:pt x="5677285" y="3571906"/>
                </a:moveTo>
                <a:cubicBezTo>
                  <a:pt x="5701841" y="3571906"/>
                  <a:pt x="5721964" y="3578796"/>
                  <a:pt x="5737653" y="3592575"/>
                </a:cubicBezTo>
                <a:cubicBezTo>
                  <a:pt x="5753342" y="3606354"/>
                  <a:pt x="5761596" y="3627159"/>
                  <a:pt x="5762415" y="3654990"/>
                </a:cubicBezTo>
                <a:lnTo>
                  <a:pt x="5589290" y="3654990"/>
                </a:lnTo>
                <a:cubicBezTo>
                  <a:pt x="5590928" y="3627977"/>
                  <a:pt x="5599727" y="3607377"/>
                  <a:pt x="5615689" y="3593189"/>
                </a:cubicBezTo>
                <a:cubicBezTo>
                  <a:pt x="5631651" y="3579000"/>
                  <a:pt x="5652183" y="3571906"/>
                  <a:pt x="5677285" y="3571906"/>
                </a:cubicBezTo>
                <a:close/>
                <a:moveTo>
                  <a:pt x="4280868" y="3502738"/>
                </a:moveTo>
                <a:lnTo>
                  <a:pt x="4280868" y="3902193"/>
                </a:lnTo>
                <a:lnTo>
                  <a:pt x="4389326" y="3902193"/>
                </a:lnTo>
                <a:lnTo>
                  <a:pt x="4389326" y="3502738"/>
                </a:lnTo>
                <a:close/>
                <a:moveTo>
                  <a:pt x="5677285" y="3496599"/>
                </a:moveTo>
                <a:cubicBezTo>
                  <a:pt x="5634447" y="3496599"/>
                  <a:pt x="5598362" y="3504853"/>
                  <a:pt x="5569031" y="3521361"/>
                </a:cubicBezTo>
                <a:cubicBezTo>
                  <a:pt x="5539699" y="3537868"/>
                  <a:pt x="5517462" y="3561402"/>
                  <a:pt x="5502318" y="3591961"/>
                </a:cubicBezTo>
                <a:cubicBezTo>
                  <a:pt x="5487175" y="3622520"/>
                  <a:pt x="5479604" y="3658946"/>
                  <a:pt x="5479604" y="3701238"/>
                </a:cubicBezTo>
                <a:cubicBezTo>
                  <a:pt x="5479604" y="3744894"/>
                  <a:pt x="5487380" y="3782275"/>
                  <a:pt x="5502932" y="3813380"/>
                </a:cubicBezTo>
                <a:cubicBezTo>
                  <a:pt x="5518485" y="3844485"/>
                  <a:pt x="5541404" y="3868291"/>
                  <a:pt x="5571691" y="3884799"/>
                </a:cubicBezTo>
                <a:cubicBezTo>
                  <a:pt x="5601977" y="3901306"/>
                  <a:pt x="5639358" y="3909560"/>
                  <a:pt x="5683833" y="3909560"/>
                </a:cubicBezTo>
                <a:cubicBezTo>
                  <a:pt x="5720122" y="3909560"/>
                  <a:pt x="5751841" y="3904444"/>
                  <a:pt x="5778990" y="3894212"/>
                </a:cubicBezTo>
                <a:cubicBezTo>
                  <a:pt x="5806139" y="3883980"/>
                  <a:pt x="5827558" y="3868496"/>
                  <a:pt x="5843246" y="3847759"/>
                </a:cubicBezTo>
                <a:cubicBezTo>
                  <a:pt x="5858936" y="3827023"/>
                  <a:pt x="5867462" y="3801102"/>
                  <a:pt x="5868826" y="3769997"/>
                </a:cubicBezTo>
                <a:lnTo>
                  <a:pt x="5762005" y="3769997"/>
                </a:lnTo>
                <a:cubicBezTo>
                  <a:pt x="5761732" y="3790188"/>
                  <a:pt x="5754502" y="3805399"/>
                  <a:pt x="5740314" y="3815631"/>
                </a:cubicBezTo>
                <a:cubicBezTo>
                  <a:pt x="5726125" y="3825863"/>
                  <a:pt x="5707299" y="3830979"/>
                  <a:pt x="5683833" y="3830979"/>
                </a:cubicBezTo>
                <a:cubicBezTo>
                  <a:pt x="5661186" y="3830979"/>
                  <a:pt x="5642905" y="3825999"/>
                  <a:pt x="5628990" y="3816040"/>
                </a:cubicBezTo>
                <a:cubicBezTo>
                  <a:pt x="5615074" y="3806081"/>
                  <a:pt x="5604911" y="3792916"/>
                  <a:pt x="5598499" y="3776545"/>
                </a:cubicBezTo>
                <a:cubicBezTo>
                  <a:pt x="5592088" y="3760174"/>
                  <a:pt x="5588608" y="3742575"/>
                  <a:pt x="5588063" y="3723748"/>
                </a:cubicBezTo>
                <a:lnTo>
                  <a:pt x="5868417" y="3723748"/>
                </a:lnTo>
                <a:cubicBezTo>
                  <a:pt x="5868963" y="3720747"/>
                  <a:pt x="5869372" y="3716449"/>
                  <a:pt x="5869645" y="3710856"/>
                </a:cubicBezTo>
                <a:cubicBezTo>
                  <a:pt x="5869918" y="3705263"/>
                  <a:pt x="5870054" y="3700829"/>
                  <a:pt x="5870054" y="3697555"/>
                </a:cubicBezTo>
                <a:cubicBezTo>
                  <a:pt x="5870054" y="3633162"/>
                  <a:pt x="5852796" y="3583571"/>
                  <a:pt x="5818281" y="3548782"/>
                </a:cubicBezTo>
                <a:cubicBezTo>
                  <a:pt x="5783765" y="3513994"/>
                  <a:pt x="5736766" y="3496599"/>
                  <a:pt x="5677285" y="3496599"/>
                </a:cubicBezTo>
                <a:close/>
                <a:moveTo>
                  <a:pt x="5240102" y="3496599"/>
                </a:moveTo>
                <a:cubicBezTo>
                  <a:pt x="5211726" y="3496599"/>
                  <a:pt x="5187169" y="3502397"/>
                  <a:pt x="5166432" y="3513994"/>
                </a:cubicBezTo>
                <a:cubicBezTo>
                  <a:pt x="5145695" y="3525590"/>
                  <a:pt x="5127961" y="3542165"/>
                  <a:pt x="5113226" y="3563721"/>
                </a:cubicBezTo>
                <a:lnTo>
                  <a:pt x="5107087" y="3502738"/>
                </a:lnTo>
                <a:lnTo>
                  <a:pt x="5004768" y="3502738"/>
                </a:lnTo>
                <a:lnTo>
                  <a:pt x="5004768" y="4048714"/>
                </a:lnTo>
                <a:lnTo>
                  <a:pt x="5113226" y="4048714"/>
                </a:lnTo>
                <a:lnTo>
                  <a:pt x="5113226" y="3847759"/>
                </a:lnTo>
                <a:cubicBezTo>
                  <a:pt x="5126050" y="3867405"/>
                  <a:pt x="5142626" y="3882684"/>
                  <a:pt x="5162953" y="3893598"/>
                </a:cubicBezTo>
                <a:cubicBezTo>
                  <a:pt x="5183281" y="3904512"/>
                  <a:pt x="5206405" y="3909833"/>
                  <a:pt x="5232326" y="3909560"/>
                </a:cubicBezTo>
                <a:cubicBezTo>
                  <a:pt x="5263976" y="3909287"/>
                  <a:pt x="5292490" y="3901647"/>
                  <a:pt x="5317865" y="3886641"/>
                </a:cubicBezTo>
                <a:cubicBezTo>
                  <a:pt x="5343240" y="3871634"/>
                  <a:pt x="5363363" y="3849124"/>
                  <a:pt x="5378233" y="3819110"/>
                </a:cubicBezTo>
                <a:cubicBezTo>
                  <a:pt x="5393104" y="3789096"/>
                  <a:pt x="5400539" y="3751033"/>
                  <a:pt x="5400539" y="3704922"/>
                </a:cubicBezTo>
                <a:cubicBezTo>
                  <a:pt x="5400539" y="3657172"/>
                  <a:pt x="5393649" y="3618018"/>
                  <a:pt x="5379870" y="3587459"/>
                </a:cubicBezTo>
                <a:cubicBezTo>
                  <a:pt x="5366091" y="3556899"/>
                  <a:pt x="5347128" y="3534116"/>
                  <a:pt x="5322981" y="3519110"/>
                </a:cubicBezTo>
                <a:cubicBezTo>
                  <a:pt x="5298833" y="3504103"/>
                  <a:pt x="5271207" y="3496599"/>
                  <a:pt x="5240102" y="3496599"/>
                </a:cubicBezTo>
                <a:close/>
                <a:moveTo>
                  <a:pt x="4744802" y="3496599"/>
                </a:moveTo>
                <a:cubicBezTo>
                  <a:pt x="4716426" y="3496599"/>
                  <a:pt x="4691869" y="3502397"/>
                  <a:pt x="4671132" y="3513994"/>
                </a:cubicBezTo>
                <a:cubicBezTo>
                  <a:pt x="4650395" y="3525590"/>
                  <a:pt x="4632660" y="3542165"/>
                  <a:pt x="4617926" y="3563721"/>
                </a:cubicBezTo>
                <a:lnTo>
                  <a:pt x="4611787" y="3502738"/>
                </a:lnTo>
                <a:lnTo>
                  <a:pt x="4509468" y="3502738"/>
                </a:lnTo>
                <a:lnTo>
                  <a:pt x="4509468" y="4048714"/>
                </a:lnTo>
                <a:lnTo>
                  <a:pt x="4617926" y="4048714"/>
                </a:lnTo>
                <a:lnTo>
                  <a:pt x="4617926" y="3847759"/>
                </a:lnTo>
                <a:cubicBezTo>
                  <a:pt x="4630750" y="3867405"/>
                  <a:pt x="4647327" y="3882684"/>
                  <a:pt x="4667653" y="3893598"/>
                </a:cubicBezTo>
                <a:cubicBezTo>
                  <a:pt x="4687981" y="3904512"/>
                  <a:pt x="4711105" y="3909833"/>
                  <a:pt x="4737027" y="3909560"/>
                </a:cubicBezTo>
                <a:cubicBezTo>
                  <a:pt x="4768677" y="3909287"/>
                  <a:pt x="4797190" y="3901647"/>
                  <a:pt x="4822565" y="3886641"/>
                </a:cubicBezTo>
                <a:cubicBezTo>
                  <a:pt x="4847940" y="3871634"/>
                  <a:pt x="4868063" y="3849124"/>
                  <a:pt x="4882933" y="3819110"/>
                </a:cubicBezTo>
                <a:cubicBezTo>
                  <a:pt x="4897804" y="3789096"/>
                  <a:pt x="4905239" y="3751033"/>
                  <a:pt x="4905239" y="3704922"/>
                </a:cubicBezTo>
                <a:cubicBezTo>
                  <a:pt x="4905239" y="3657172"/>
                  <a:pt x="4898350" y="3618018"/>
                  <a:pt x="4884570" y="3587459"/>
                </a:cubicBezTo>
                <a:cubicBezTo>
                  <a:pt x="4870791" y="3556899"/>
                  <a:pt x="4851828" y="3534116"/>
                  <a:pt x="4827681" y="3519110"/>
                </a:cubicBezTo>
                <a:cubicBezTo>
                  <a:pt x="4803534" y="3504103"/>
                  <a:pt x="4775907" y="3496599"/>
                  <a:pt x="4744802" y="3496599"/>
                </a:cubicBezTo>
                <a:close/>
                <a:moveTo>
                  <a:pt x="7370205" y="3439710"/>
                </a:moveTo>
                <a:cubicBezTo>
                  <a:pt x="7405948" y="3439710"/>
                  <a:pt x="7434734" y="3448168"/>
                  <a:pt x="7456562" y="3465085"/>
                </a:cubicBezTo>
                <a:cubicBezTo>
                  <a:pt x="7478390" y="3482002"/>
                  <a:pt x="7494352" y="3504648"/>
                  <a:pt x="7504448" y="3533025"/>
                </a:cubicBezTo>
                <a:cubicBezTo>
                  <a:pt x="7514543" y="3561402"/>
                  <a:pt x="7519591" y="3592779"/>
                  <a:pt x="7519591" y="3627159"/>
                </a:cubicBezTo>
                <a:cubicBezTo>
                  <a:pt x="7519591" y="3660992"/>
                  <a:pt x="7514543" y="3692097"/>
                  <a:pt x="7504448" y="3720474"/>
                </a:cubicBezTo>
                <a:cubicBezTo>
                  <a:pt x="7494352" y="3748851"/>
                  <a:pt x="7478390" y="3771497"/>
                  <a:pt x="7456562" y="3788414"/>
                </a:cubicBezTo>
                <a:cubicBezTo>
                  <a:pt x="7434734" y="3805331"/>
                  <a:pt x="7405948" y="3813789"/>
                  <a:pt x="7370205" y="3813789"/>
                </a:cubicBezTo>
                <a:cubicBezTo>
                  <a:pt x="7334188" y="3813789"/>
                  <a:pt x="7305198" y="3805331"/>
                  <a:pt x="7283233" y="3788414"/>
                </a:cubicBezTo>
                <a:cubicBezTo>
                  <a:pt x="7261269" y="3771497"/>
                  <a:pt x="7245307" y="3748851"/>
                  <a:pt x="7235348" y="3720474"/>
                </a:cubicBezTo>
                <a:cubicBezTo>
                  <a:pt x="7225389" y="3692097"/>
                  <a:pt x="7220409" y="3660992"/>
                  <a:pt x="7220409" y="3627159"/>
                </a:cubicBezTo>
                <a:cubicBezTo>
                  <a:pt x="7220409" y="3592779"/>
                  <a:pt x="7225389" y="3561402"/>
                  <a:pt x="7235348" y="3533025"/>
                </a:cubicBezTo>
                <a:cubicBezTo>
                  <a:pt x="7245307" y="3504648"/>
                  <a:pt x="7261269" y="3482002"/>
                  <a:pt x="7283233" y="3465085"/>
                </a:cubicBezTo>
                <a:cubicBezTo>
                  <a:pt x="7305198" y="3448168"/>
                  <a:pt x="7334188" y="3439710"/>
                  <a:pt x="7370205" y="3439710"/>
                </a:cubicBezTo>
                <a:close/>
                <a:moveTo>
                  <a:pt x="7746219" y="3351306"/>
                </a:moveTo>
                <a:lnTo>
                  <a:pt x="7746219" y="3902193"/>
                </a:lnTo>
                <a:lnTo>
                  <a:pt x="7853859" y="3902193"/>
                </a:lnTo>
                <a:lnTo>
                  <a:pt x="7853859" y="3528523"/>
                </a:lnTo>
                <a:lnTo>
                  <a:pt x="8107611" y="3902193"/>
                </a:lnTo>
                <a:lnTo>
                  <a:pt x="8220571" y="3902193"/>
                </a:lnTo>
                <a:lnTo>
                  <a:pt x="8220571" y="3351306"/>
                </a:lnTo>
                <a:lnTo>
                  <a:pt x="8112113" y="3351306"/>
                </a:lnTo>
                <a:lnTo>
                  <a:pt x="8112113" y="3722520"/>
                </a:lnTo>
                <a:lnTo>
                  <a:pt x="7858770" y="3351306"/>
                </a:lnTo>
                <a:close/>
                <a:moveTo>
                  <a:pt x="6233641" y="3351306"/>
                </a:moveTo>
                <a:lnTo>
                  <a:pt x="6233641" y="3558400"/>
                </a:lnTo>
                <a:cubicBezTo>
                  <a:pt x="6221909" y="3539846"/>
                  <a:pt x="6206083" y="3524839"/>
                  <a:pt x="6186165" y="3513380"/>
                </a:cubicBezTo>
                <a:cubicBezTo>
                  <a:pt x="6166247" y="3501920"/>
                  <a:pt x="6142372" y="3496190"/>
                  <a:pt x="6114542" y="3496190"/>
                </a:cubicBezTo>
                <a:cubicBezTo>
                  <a:pt x="6082891" y="3496190"/>
                  <a:pt x="6054379" y="3503557"/>
                  <a:pt x="6029003" y="3518291"/>
                </a:cubicBezTo>
                <a:cubicBezTo>
                  <a:pt x="6003627" y="3533025"/>
                  <a:pt x="5983504" y="3555399"/>
                  <a:pt x="5968634" y="3585412"/>
                </a:cubicBezTo>
                <a:cubicBezTo>
                  <a:pt x="5953764" y="3615426"/>
                  <a:pt x="5946329" y="3653489"/>
                  <a:pt x="5946329" y="3699601"/>
                </a:cubicBezTo>
                <a:cubicBezTo>
                  <a:pt x="5946329" y="3747350"/>
                  <a:pt x="5953218" y="3786709"/>
                  <a:pt x="5966997" y="3817677"/>
                </a:cubicBezTo>
                <a:cubicBezTo>
                  <a:pt x="5980776" y="3848646"/>
                  <a:pt x="5999604" y="3871634"/>
                  <a:pt x="6023477" y="3886641"/>
                </a:cubicBezTo>
                <a:cubicBezTo>
                  <a:pt x="6047352" y="3901647"/>
                  <a:pt x="6074296" y="3909151"/>
                  <a:pt x="6104310" y="3909151"/>
                </a:cubicBezTo>
                <a:cubicBezTo>
                  <a:pt x="6134323" y="3909151"/>
                  <a:pt x="6159835" y="3903421"/>
                  <a:pt x="6180844" y="3891961"/>
                </a:cubicBezTo>
                <a:cubicBezTo>
                  <a:pt x="6201854" y="3880501"/>
                  <a:pt x="6219453" y="3864949"/>
                  <a:pt x="6233641" y="3845304"/>
                </a:cubicBezTo>
                <a:lnTo>
                  <a:pt x="6238143" y="3902193"/>
                </a:lnTo>
                <a:lnTo>
                  <a:pt x="6342100" y="3902193"/>
                </a:lnTo>
                <a:lnTo>
                  <a:pt x="6342100" y="3351306"/>
                </a:lnTo>
                <a:close/>
                <a:moveTo>
                  <a:pt x="4029534" y="3351306"/>
                </a:moveTo>
                <a:lnTo>
                  <a:pt x="4029534" y="3763039"/>
                </a:lnTo>
                <a:cubicBezTo>
                  <a:pt x="4029534" y="3795781"/>
                  <a:pt x="4033900" y="3822316"/>
                  <a:pt x="4042631" y="3842643"/>
                </a:cubicBezTo>
                <a:cubicBezTo>
                  <a:pt x="4051362" y="3862971"/>
                  <a:pt x="4066778" y="3877978"/>
                  <a:pt x="4088879" y="3887664"/>
                </a:cubicBezTo>
                <a:cubicBezTo>
                  <a:pt x="4110980" y="3897350"/>
                  <a:pt x="4142358" y="3902193"/>
                  <a:pt x="4183013" y="3902193"/>
                </a:cubicBezTo>
                <a:lnTo>
                  <a:pt x="4211253" y="3902193"/>
                </a:lnTo>
                <a:lnTo>
                  <a:pt x="4211253" y="3817473"/>
                </a:lnTo>
                <a:lnTo>
                  <a:pt x="4186287" y="3817473"/>
                </a:lnTo>
                <a:cubicBezTo>
                  <a:pt x="4165278" y="3817473"/>
                  <a:pt x="4151908" y="3812561"/>
                  <a:pt x="4146178" y="3802739"/>
                </a:cubicBezTo>
                <a:cubicBezTo>
                  <a:pt x="4140448" y="3792916"/>
                  <a:pt x="4137583" y="3777500"/>
                  <a:pt x="4137583" y="3756490"/>
                </a:cubicBezTo>
                <a:lnTo>
                  <a:pt x="4137583" y="3351306"/>
                </a:lnTo>
                <a:close/>
                <a:moveTo>
                  <a:pt x="4335302" y="3344758"/>
                </a:moveTo>
                <a:cubicBezTo>
                  <a:pt x="4315383" y="3344758"/>
                  <a:pt x="4300172" y="3349737"/>
                  <a:pt x="4289667" y="3359696"/>
                </a:cubicBezTo>
                <a:cubicBezTo>
                  <a:pt x="4279162" y="3369655"/>
                  <a:pt x="4273910" y="3382274"/>
                  <a:pt x="4273910" y="3397554"/>
                </a:cubicBezTo>
                <a:cubicBezTo>
                  <a:pt x="4273910" y="3412561"/>
                  <a:pt x="4279162" y="3425112"/>
                  <a:pt x="4289667" y="3435208"/>
                </a:cubicBezTo>
                <a:cubicBezTo>
                  <a:pt x="4300172" y="3445303"/>
                  <a:pt x="4315383" y="3450351"/>
                  <a:pt x="4335302" y="3450351"/>
                </a:cubicBezTo>
                <a:cubicBezTo>
                  <a:pt x="4355220" y="3450351"/>
                  <a:pt x="4370432" y="3445303"/>
                  <a:pt x="4380937" y="3435208"/>
                </a:cubicBezTo>
                <a:cubicBezTo>
                  <a:pt x="4391441" y="3425112"/>
                  <a:pt x="4396693" y="3412561"/>
                  <a:pt x="4396693" y="3397554"/>
                </a:cubicBezTo>
                <a:cubicBezTo>
                  <a:pt x="4396693" y="3382274"/>
                  <a:pt x="4391441" y="3369655"/>
                  <a:pt x="4380937" y="3359696"/>
                </a:cubicBezTo>
                <a:cubicBezTo>
                  <a:pt x="4370432" y="3349737"/>
                  <a:pt x="4355220" y="3344758"/>
                  <a:pt x="4335302" y="3344758"/>
                </a:cubicBezTo>
                <a:close/>
                <a:moveTo>
                  <a:pt x="6803169" y="3344348"/>
                </a:moveTo>
                <a:cubicBezTo>
                  <a:pt x="6763606" y="3344348"/>
                  <a:pt x="6728544" y="3349669"/>
                  <a:pt x="6697985" y="3360310"/>
                </a:cubicBezTo>
                <a:cubicBezTo>
                  <a:pt x="6667426" y="3370951"/>
                  <a:pt x="6643483" y="3387527"/>
                  <a:pt x="6626157" y="3410037"/>
                </a:cubicBezTo>
                <a:cubicBezTo>
                  <a:pt x="6608831" y="3432547"/>
                  <a:pt x="6600168" y="3461674"/>
                  <a:pt x="6600168" y="3497418"/>
                </a:cubicBezTo>
                <a:cubicBezTo>
                  <a:pt x="6600168" y="3530706"/>
                  <a:pt x="6607739" y="3557718"/>
                  <a:pt x="6622883" y="3578455"/>
                </a:cubicBezTo>
                <a:cubicBezTo>
                  <a:pt x="6638026" y="3599191"/>
                  <a:pt x="6659445" y="3616108"/>
                  <a:pt x="6687139" y="3629205"/>
                </a:cubicBezTo>
                <a:cubicBezTo>
                  <a:pt x="6714834" y="3642302"/>
                  <a:pt x="6747644" y="3654308"/>
                  <a:pt x="6785570" y="3665222"/>
                </a:cubicBezTo>
                <a:cubicBezTo>
                  <a:pt x="6818040" y="3674226"/>
                  <a:pt x="6843278" y="3682616"/>
                  <a:pt x="6861287" y="3690392"/>
                </a:cubicBezTo>
                <a:cubicBezTo>
                  <a:pt x="6879295" y="3698168"/>
                  <a:pt x="6891846" y="3706763"/>
                  <a:pt x="6898940" y="3716177"/>
                </a:cubicBezTo>
                <a:cubicBezTo>
                  <a:pt x="6906034" y="3725590"/>
                  <a:pt x="6909581" y="3737527"/>
                  <a:pt x="6909581" y="3751988"/>
                </a:cubicBezTo>
                <a:cubicBezTo>
                  <a:pt x="6909581" y="3766995"/>
                  <a:pt x="6905420" y="3779342"/>
                  <a:pt x="6897098" y="3789028"/>
                </a:cubicBezTo>
                <a:cubicBezTo>
                  <a:pt x="6888776" y="3798714"/>
                  <a:pt x="6877248" y="3805877"/>
                  <a:pt x="6862514" y="3810515"/>
                </a:cubicBezTo>
                <a:cubicBezTo>
                  <a:pt x="6847780" y="3815154"/>
                  <a:pt x="6830727" y="3817473"/>
                  <a:pt x="6811355" y="3817473"/>
                </a:cubicBezTo>
                <a:cubicBezTo>
                  <a:pt x="6791164" y="3817473"/>
                  <a:pt x="6773224" y="3814881"/>
                  <a:pt x="6757535" y="3809697"/>
                </a:cubicBezTo>
                <a:cubicBezTo>
                  <a:pt x="6741846" y="3804512"/>
                  <a:pt x="6729363" y="3795849"/>
                  <a:pt x="6720086" y="3783707"/>
                </a:cubicBezTo>
                <a:cubicBezTo>
                  <a:pt x="6710809" y="3771565"/>
                  <a:pt x="6705898" y="3754853"/>
                  <a:pt x="6705352" y="3733571"/>
                </a:cubicBezTo>
                <a:lnTo>
                  <a:pt x="6587480" y="3733571"/>
                </a:lnTo>
                <a:cubicBezTo>
                  <a:pt x="6587480" y="3775317"/>
                  <a:pt x="6597303" y="3809151"/>
                  <a:pt x="6616948" y="3835072"/>
                </a:cubicBezTo>
                <a:cubicBezTo>
                  <a:pt x="6636593" y="3860993"/>
                  <a:pt x="6663128" y="3879888"/>
                  <a:pt x="6696553" y="3891757"/>
                </a:cubicBezTo>
                <a:cubicBezTo>
                  <a:pt x="6729977" y="3903626"/>
                  <a:pt x="6767562" y="3909560"/>
                  <a:pt x="6809308" y="3909560"/>
                </a:cubicBezTo>
                <a:cubicBezTo>
                  <a:pt x="6850782" y="3909560"/>
                  <a:pt x="6887958" y="3903967"/>
                  <a:pt x="6920837" y="3892780"/>
                </a:cubicBezTo>
                <a:cubicBezTo>
                  <a:pt x="6953715" y="3881593"/>
                  <a:pt x="6979704" y="3863994"/>
                  <a:pt x="6998804" y="3839983"/>
                </a:cubicBezTo>
                <a:cubicBezTo>
                  <a:pt x="7017903" y="3815972"/>
                  <a:pt x="7027453" y="3784458"/>
                  <a:pt x="7027453" y="3745440"/>
                </a:cubicBezTo>
                <a:cubicBezTo>
                  <a:pt x="7027453" y="3710515"/>
                  <a:pt x="7020973" y="3682343"/>
                  <a:pt x="7008013" y="3660924"/>
                </a:cubicBezTo>
                <a:cubicBezTo>
                  <a:pt x="6995052" y="3639505"/>
                  <a:pt x="6975202" y="3622043"/>
                  <a:pt x="6948463" y="3608537"/>
                </a:cubicBezTo>
                <a:cubicBezTo>
                  <a:pt x="6921723" y="3595030"/>
                  <a:pt x="6887480" y="3582138"/>
                  <a:pt x="6845734" y="3569860"/>
                </a:cubicBezTo>
                <a:cubicBezTo>
                  <a:pt x="6810809" y="3559764"/>
                  <a:pt x="6784138" y="3550760"/>
                  <a:pt x="6765720" y="3542848"/>
                </a:cubicBezTo>
                <a:cubicBezTo>
                  <a:pt x="6747303" y="3534935"/>
                  <a:pt x="6734684" y="3526818"/>
                  <a:pt x="6727862" y="3518496"/>
                </a:cubicBezTo>
                <a:cubicBezTo>
                  <a:pt x="6721041" y="3510174"/>
                  <a:pt x="6717630" y="3500556"/>
                  <a:pt x="6717630" y="3489642"/>
                </a:cubicBezTo>
                <a:cubicBezTo>
                  <a:pt x="6717630" y="3470542"/>
                  <a:pt x="6725680" y="3456422"/>
                  <a:pt x="6741778" y="3447281"/>
                </a:cubicBezTo>
                <a:cubicBezTo>
                  <a:pt x="6757876" y="3438141"/>
                  <a:pt x="6778203" y="3433571"/>
                  <a:pt x="6802760" y="3433571"/>
                </a:cubicBezTo>
                <a:cubicBezTo>
                  <a:pt x="6827589" y="3433571"/>
                  <a:pt x="6848872" y="3439369"/>
                  <a:pt x="6866607" y="3450965"/>
                </a:cubicBezTo>
                <a:cubicBezTo>
                  <a:pt x="6884343" y="3462561"/>
                  <a:pt x="6893074" y="3480092"/>
                  <a:pt x="6892801" y="3503557"/>
                </a:cubicBezTo>
                <a:lnTo>
                  <a:pt x="7010673" y="3503557"/>
                </a:lnTo>
                <a:cubicBezTo>
                  <a:pt x="7010673" y="3467268"/>
                  <a:pt x="7001260" y="3437391"/>
                  <a:pt x="6982433" y="3413925"/>
                </a:cubicBezTo>
                <a:cubicBezTo>
                  <a:pt x="6963606" y="3390460"/>
                  <a:pt x="6938435" y="3372998"/>
                  <a:pt x="6906921" y="3361538"/>
                </a:cubicBezTo>
                <a:cubicBezTo>
                  <a:pt x="6875407" y="3350078"/>
                  <a:pt x="6840823" y="3344348"/>
                  <a:pt x="6803169" y="3344348"/>
                </a:cubicBezTo>
                <a:close/>
                <a:moveTo>
                  <a:pt x="7370205" y="3343939"/>
                </a:moveTo>
                <a:cubicBezTo>
                  <a:pt x="7312633" y="3343939"/>
                  <a:pt x="7263861" y="3355603"/>
                  <a:pt x="7223888" y="3378932"/>
                </a:cubicBezTo>
                <a:cubicBezTo>
                  <a:pt x="7183915" y="3402261"/>
                  <a:pt x="7153561" y="3435139"/>
                  <a:pt x="7132824" y="3477568"/>
                </a:cubicBezTo>
                <a:cubicBezTo>
                  <a:pt x="7112087" y="3519996"/>
                  <a:pt x="7101719" y="3569860"/>
                  <a:pt x="7101719" y="3627159"/>
                </a:cubicBezTo>
                <a:cubicBezTo>
                  <a:pt x="7101719" y="3684458"/>
                  <a:pt x="7112087" y="3734185"/>
                  <a:pt x="7132824" y="3776340"/>
                </a:cubicBezTo>
                <a:cubicBezTo>
                  <a:pt x="7153561" y="3818496"/>
                  <a:pt x="7183915" y="3851238"/>
                  <a:pt x="7223888" y="3874567"/>
                </a:cubicBezTo>
                <a:cubicBezTo>
                  <a:pt x="7253867" y="3892064"/>
                  <a:pt x="7288797" y="3902999"/>
                  <a:pt x="7328676" y="3907373"/>
                </a:cubicBezTo>
                <a:lnTo>
                  <a:pt x="7364579" y="3909264"/>
                </a:lnTo>
                <a:lnTo>
                  <a:pt x="7370307" y="3920662"/>
                </a:lnTo>
                <a:cubicBezTo>
                  <a:pt x="7375559" y="3930382"/>
                  <a:pt x="7380982" y="3939710"/>
                  <a:pt x="7386576" y="3948646"/>
                </a:cubicBezTo>
                <a:cubicBezTo>
                  <a:pt x="7397763" y="3966518"/>
                  <a:pt x="7411746" y="3982139"/>
                  <a:pt x="7428527" y="3995508"/>
                </a:cubicBezTo>
                <a:cubicBezTo>
                  <a:pt x="7445307" y="4008878"/>
                  <a:pt x="7466794" y="4019315"/>
                  <a:pt x="7492988" y="4026818"/>
                </a:cubicBezTo>
                <a:cubicBezTo>
                  <a:pt x="7519182" y="4034322"/>
                  <a:pt x="7552060" y="4038073"/>
                  <a:pt x="7591624" y="4038073"/>
                </a:cubicBezTo>
                <a:lnTo>
                  <a:pt x="7619045" y="4038073"/>
                </a:lnTo>
                <a:lnTo>
                  <a:pt x="7619045" y="3939437"/>
                </a:lnTo>
                <a:lnTo>
                  <a:pt x="7597353" y="3939437"/>
                </a:lnTo>
                <a:cubicBezTo>
                  <a:pt x="7568158" y="3939437"/>
                  <a:pt x="7544352" y="3937596"/>
                  <a:pt x="7525935" y="3933912"/>
                </a:cubicBezTo>
                <a:cubicBezTo>
                  <a:pt x="7507517" y="3930229"/>
                  <a:pt x="7492647" y="3924567"/>
                  <a:pt x="7481323" y="3916927"/>
                </a:cubicBezTo>
                <a:cubicBezTo>
                  <a:pt x="7475662" y="3913107"/>
                  <a:pt x="7470375" y="3908759"/>
                  <a:pt x="7465464" y="3903881"/>
                </a:cubicBezTo>
                <a:lnTo>
                  <a:pt x="7460185" y="3897590"/>
                </a:lnTo>
                <a:lnTo>
                  <a:pt x="7484777" y="3889876"/>
                </a:lnTo>
                <a:cubicBezTo>
                  <a:pt x="7495844" y="3885502"/>
                  <a:pt x="7506358" y="3880399"/>
                  <a:pt x="7516317" y="3874567"/>
                </a:cubicBezTo>
                <a:cubicBezTo>
                  <a:pt x="7556153" y="3851238"/>
                  <a:pt x="7586440" y="3818496"/>
                  <a:pt x="7607176" y="3776340"/>
                </a:cubicBezTo>
                <a:cubicBezTo>
                  <a:pt x="7627913" y="3734185"/>
                  <a:pt x="7638281" y="3684458"/>
                  <a:pt x="7638281" y="3627159"/>
                </a:cubicBezTo>
                <a:cubicBezTo>
                  <a:pt x="7638281" y="3569860"/>
                  <a:pt x="7627913" y="3519996"/>
                  <a:pt x="7607176" y="3477568"/>
                </a:cubicBezTo>
                <a:cubicBezTo>
                  <a:pt x="7586440" y="3435139"/>
                  <a:pt x="7556153" y="3402261"/>
                  <a:pt x="7516317" y="3378932"/>
                </a:cubicBezTo>
                <a:cubicBezTo>
                  <a:pt x="7476480" y="3355603"/>
                  <a:pt x="7427776" y="3343939"/>
                  <a:pt x="7370205" y="3343939"/>
                </a:cubicBezTo>
                <a:close/>
                <a:moveTo>
                  <a:pt x="3693555" y="3343939"/>
                </a:moveTo>
                <a:cubicBezTo>
                  <a:pt x="3637893" y="3343939"/>
                  <a:pt x="3590008" y="3355603"/>
                  <a:pt x="3549898" y="3378932"/>
                </a:cubicBezTo>
                <a:cubicBezTo>
                  <a:pt x="3509789" y="3402261"/>
                  <a:pt x="3478957" y="3435139"/>
                  <a:pt x="3457402" y="3477568"/>
                </a:cubicBezTo>
                <a:cubicBezTo>
                  <a:pt x="3435846" y="3519996"/>
                  <a:pt x="3425069" y="3569860"/>
                  <a:pt x="3425069" y="3627159"/>
                </a:cubicBezTo>
                <a:cubicBezTo>
                  <a:pt x="3425069" y="3684458"/>
                  <a:pt x="3435846" y="3734185"/>
                  <a:pt x="3457402" y="3776340"/>
                </a:cubicBezTo>
                <a:cubicBezTo>
                  <a:pt x="3478957" y="3818496"/>
                  <a:pt x="3509789" y="3851238"/>
                  <a:pt x="3549898" y="3874567"/>
                </a:cubicBezTo>
                <a:cubicBezTo>
                  <a:pt x="3590008" y="3897896"/>
                  <a:pt x="3637893" y="3909560"/>
                  <a:pt x="3693555" y="3909560"/>
                </a:cubicBezTo>
                <a:cubicBezTo>
                  <a:pt x="3742122" y="3909560"/>
                  <a:pt x="3784142" y="3901579"/>
                  <a:pt x="3819612" y="3885617"/>
                </a:cubicBezTo>
                <a:cubicBezTo>
                  <a:pt x="3855083" y="3869656"/>
                  <a:pt x="3883050" y="3846190"/>
                  <a:pt x="3903514" y="3815222"/>
                </a:cubicBezTo>
                <a:cubicBezTo>
                  <a:pt x="3923978" y="3784253"/>
                  <a:pt x="3935847" y="3746259"/>
                  <a:pt x="3939121" y="3701238"/>
                </a:cubicBezTo>
                <a:lnTo>
                  <a:pt x="3821249" y="3701238"/>
                </a:lnTo>
                <a:cubicBezTo>
                  <a:pt x="3817975" y="3737254"/>
                  <a:pt x="3805356" y="3765017"/>
                  <a:pt x="3783391" y="3784526"/>
                </a:cubicBezTo>
                <a:cubicBezTo>
                  <a:pt x="3761427" y="3804035"/>
                  <a:pt x="3731481" y="3813789"/>
                  <a:pt x="3693555" y="3813789"/>
                </a:cubicBezTo>
                <a:cubicBezTo>
                  <a:pt x="3657538" y="3813789"/>
                  <a:pt x="3628548" y="3805194"/>
                  <a:pt x="3606583" y="3788005"/>
                </a:cubicBezTo>
                <a:cubicBezTo>
                  <a:pt x="3584619" y="3770815"/>
                  <a:pt x="3568657" y="3748032"/>
                  <a:pt x="3558698" y="3719655"/>
                </a:cubicBezTo>
                <a:cubicBezTo>
                  <a:pt x="3548739" y="3691279"/>
                  <a:pt x="3543759" y="3660447"/>
                  <a:pt x="3543759" y="3627159"/>
                </a:cubicBezTo>
                <a:cubicBezTo>
                  <a:pt x="3543759" y="3593598"/>
                  <a:pt x="3548739" y="3562698"/>
                  <a:pt x="3558698" y="3534457"/>
                </a:cubicBezTo>
                <a:cubicBezTo>
                  <a:pt x="3568657" y="3506217"/>
                  <a:pt x="3584619" y="3483366"/>
                  <a:pt x="3606583" y="3465903"/>
                </a:cubicBezTo>
                <a:cubicBezTo>
                  <a:pt x="3628548" y="3448441"/>
                  <a:pt x="3657538" y="3439710"/>
                  <a:pt x="3693555" y="3439710"/>
                </a:cubicBezTo>
                <a:cubicBezTo>
                  <a:pt x="3715929" y="3439710"/>
                  <a:pt x="3736120" y="3443393"/>
                  <a:pt x="3754128" y="3450760"/>
                </a:cubicBezTo>
                <a:cubicBezTo>
                  <a:pt x="3772136" y="3458127"/>
                  <a:pt x="3786938" y="3469178"/>
                  <a:pt x="3798534" y="3483912"/>
                </a:cubicBezTo>
                <a:cubicBezTo>
                  <a:pt x="3810131" y="3498646"/>
                  <a:pt x="3817429" y="3517200"/>
                  <a:pt x="3820431" y="3539573"/>
                </a:cubicBezTo>
                <a:lnTo>
                  <a:pt x="3938303" y="3539573"/>
                </a:lnTo>
                <a:cubicBezTo>
                  <a:pt x="3936120" y="3497009"/>
                  <a:pt x="3923705" y="3461197"/>
                  <a:pt x="3901058" y="3432138"/>
                </a:cubicBezTo>
                <a:cubicBezTo>
                  <a:pt x="3878412" y="3403079"/>
                  <a:pt x="3848944" y="3381115"/>
                  <a:pt x="3812654" y="3366244"/>
                </a:cubicBezTo>
                <a:cubicBezTo>
                  <a:pt x="3776365" y="3351374"/>
                  <a:pt x="3736665" y="3343939"/>
                  <a:pt x="3693555" y="3343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FC1114-4F12-7055-3E95-ED1F8E890899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CECCE-EBDA-11C1-CCB2-7DAA5C226F70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Theorem 3.5: Sample Complexity Bound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74F9F44-6EFE-AFC2-21C0-A01212D3884C}"/>
              </a:ext>
            </a:extLst>
          </p:cNvPr>
          <p:cNvSpPr/>
          <p:nvPr/>
        </p:nvSpPr>
        <p:spPr>
          <a:xfrm flipH="1">
            <a:off x="8475894" y="2743200"/>
            <a:ext cx="3851122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3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B51C6-98EC-5026-0342-8995BBCA2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8C3A4-59F6-4A80-AC25-063F3CDAAB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1DE4CD-258E-AFB5-531C-C24314B7E1A2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781421-73FA-885A-EE8F-A21011D6833C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9C8DB9D0-20D5-73AE-0CE1-F04D218B36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D5B674-99A6-2381-0739-5D6F359C2125}"/>
                  </a:ext>
                </a:extLst>
              </p:cNvPr>
              <p:cNvSpPr txBox="1"/>
              <p:nvPr/>
            </p:nvSpPr>
            <p:spPr>
              <a:xfrm>
                <a:off x="1347053" y="2014645"/>
                <a:ext cx="8471202" cy="2466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Upper Bound for c: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The upper bound for c is positive for </a:t>
                </a:r>
                <a:r>
                  <a:rPr lang="el-GR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β 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chosen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Choice of </a:t>
                </a:r>
                <a:r>
                  <a:rPr lang="el-GR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η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k​: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The </a:t>
                </a:r>
                <a:r>
                  <a:rPr lang="en-US" sz="2000" dirty="0" err="1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stepsize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 </a:t>
                </a:r>
                <a:r>
                  <a:rPr lang="el-GR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η</a:t>
                </a: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k​ can be carefully selected to ensure convergence: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D5B674-99A6-2381-0739-5D6F359C2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3" y="2014645"/>
                <a:ext cx="8471202" cy="2466188"/>
              </a:xfrm>
              <a:prstGeom prst="rect">
                <a:avLst/>
              </a:prstGeom>
              <a:blipFill>
                <a:blip r:embed="rId5"/>
                <a:stretch>
                  <a:fillRect l="-1007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965A07-569A-D77E-C3C0-205F9A9FB361}"/>
              </a:ext>
            </a:extLst>
          </p:cNvPr>
          <p:cNvSpPr/>
          <p:nvPr/>
        </p:nvSpPr>
        <p:spPr>
          <a:xfrm>
            <a:off x="157204" y="-1541540"/>
            <a:ext cx="5744643" cy="34638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557677" y="4588923"/>
                </a:moveTo>
                <a:cubicBezTo>
                  <a:pt x="6581415" y="4588923"/>
                  <a:pt x="6600037" y="4594517"/>
                  <a:pt x="6613544" y="4605704"/>
                </a:cubicBezTo>
                <a:cubicBezTo>
                  <a:pt x="6627050" y="4616891"/>
                  <a:pt x="6636599" y="4631898"/>
                  <a:pt x="6642193" y="4650724"/>
                </a:cubicBezTo>
                <a:cubicBezTo>
                  <a:pt x="6647787" y="4669551"/>
                  <a:pt x="6650583" y="4690424"/>
                  <a:pt x="6650583" y="4713344"/>
                </a:cubicBezTo>
                <a:cubicBezTo>
                  <a:pt x="6650583" y="4735717"/>
                  <a:pt x="6647787" y="4756181"/>
                  <a:pt x="6642193" y="4774735"/>
                </a:cubicBezTo>
                <a:cubicBezTo>
                  <a:pt x="6636599" y="4793289"/>
                  <a:pt x="6627050" y="4808091"/>
                  <a:pt x="6613544" y="4819142"/>
                </a:cubicBezTo>
                <a:cubicBezTo>
                  <a:pt x="6600037" y="4830192"/>
                  <a:pt x="6581415" y="4835718"/>
                  <a:pt x="6557677" y="4835718"/>
                </a:cubicBezTo>
                <a:cubicBezTo>
                  <a:pt x="6534485" y="4835718"/>
                  <a:pt x="6516272" y="4830192"/>
                  <a:pt x="6503039" y="4819142"/>
                </a:cubicBezTo>
                <a:cubicBezTo>
                  <a:pt x="6489806" y="4808091"/>
                  <a:pt x="6480460" y="4793289"/>
                  <a:pt x="6475003" y="4774735"/>
                </a:cubicBezTo>
                <a:cubicBezTo>
                  <a:pt x="6469546" y="4756181"/>
                  <a:pt x="6466818" y="4735717"/>
                  <a:pt x="6466818" y="4713344"/>
                </a:cubicBezTo>
                <a:cubicBezTo>
                  <a:pt x="6466818" y="4690424"/>
                  <a:pt x="6469546" y="4669551"/>
                  <a:pt x="6475003" y="4650724"/>
                </a:cubicBezTo>
                <a:cubicBezTo>
                  <a:pt x="6480460" y="4631898"/>
                  <a:pt x="6489806" y="4616891"/>
                  <a:pt x="6503039" y="4605704"/>
                </a:cubicBezTo>
                <a:cubicBezTo>
                  <a:pt x="6516272" y="4594517"/>
                  <a:pt x="6534485" y="4588923"/>
                  <a:pt x="6557677" y="4588923"/>
                </a:cubicBezTo>
                <a:close/>
                <a:moveTo>
                  <a:pt x="7027379" y="4588105"/>
                </a:moveTo>
                <a:cubicBezTo>
                  <a:pt x="7049753" y="4588105"/>
                  <a:pt x="7068579" y="4594790"/>
                  <a:pt x="7083859" y="4608159"/>
                </a:cubicBezTo>
                <a:cubicBezTo>
                  <a:pt x="7099139" y="4621529"/>
                  <a:pt x="7111008" y="4637218"/>
                  <a:pt x="7119466" y="4655226"/>
                </a:cubicBezTo>
                <a:lnTo>
                  <a:pt x="7119466" y="4771870"/>
                </a:lnTo>
                <a:cubicBezTo>
                  <a:pt x="7110735" y="4789060"/>
                  <a:pt x="7098047" y="4804067"/>
                  <a:pt x="7081404" y="4816891"/>
                </a:cubicBezTo>
                <a:cubicBezTo>
                  <a:pt x="7064760" y="4829715"/>
                  <a:pt x="7044978" y="4836127"/>
                  <a:pt x="7022058" y="4836127"/>
                </a:cubicBezTo>
                <a:cubicBezTo>
                  <a:pt x="6997502" y="4836127"/>
                  <a:pt x="6978198" y="4825759"/>
                  <a:pt x="6964145" y="4805022"/>
                </a:cubicBezTo>
                <a:cubicBezTo>
                  <a:pt x="6950093" y="4784285"/>
                  <a:pt x="6943068" y="4752362"/>
                  <a:pt x="6943068" y="4709251"/>
                </a:cubicBezTo>
                <a:cubicBezTo>
                  <a:pt x="6943068" y="4669960"/>
                  <a:pt x="6950435" y="4639947"/>
                  <a:pt x="6965169" y="4619210"/>
                </a:cubicBezTo>
                <a:cubicBezTo>
                  <a:pt x="6979903" y="4598473"/>
                  <a:pt x="7000639" y="4588105"/>
                  <a:pt x="7027379" y="4588105"/>
                </a:cubicBezTo>
                <a:close/>
                <a:moveTo>
                  <a:pt x="5305810" y="4581556"/>
                </a:moveTo>
                <a:cubicBezTo>
                  <a:pt x="5330366" y="4581556"/>
                  <a:pt x="5350489" y="4588446"/>
                  <a:pt x="5366179" y="4602225"/>
                </a:cubicBezTo>
                <a:cubicBezTo>
                  <a:pt x="5381867" y="4616004"/>
                  <a:pt x="5390121" y="4636809"/>
                  <a:pt x="5390939" y="4664640"/>
                </a:cubicBezTo>
                <a:lnTo>
                  <a:pt x="5217815" y="4664640"/>
                </a:lnTo>
                <a:cubicBezTo>
                  <a:pt x="5219452" y="4637627"/>
                  <a:pt x="5228252" y="4617027"/>
                  <a:pt x="5244213" y="4602839"/>
                </a:cubicBezTo>
                <a:cubicBezTo>
                  <a:pt x="5260175" y="4588650"/>
                  <a:pt x="5280707" y="4581556"/>
                  <a:pt x="5305810" y="4581556"/>
                </a:cubicBezTo>
                <a:close/>
                <a:moveTo>
                  <a:pt x="5305810" y="4506249"/>
                </a:moveTo>
                <a:cubicBezTo>
                  <a:pt x="5262972" y="4506249"/>
                  <a:pt x="5226887" y="4514503"/>
                  <a:pt x="5197556" y="4531011"/>
                </a:cubicBezTo>
                <a:cubicBezTo>
                  <a:pt x="5168224" y="4547518"/>
                  <a:pt x="5145987" y="4571052"/>
                  <a:pt x="5130844" y="4601611"/>
                </a:cubicBezTo>
                <a:cubicBezTo>
                  <a:pt x="5115700" y="4632170"/>
                  <a:pt x="5108129" y="4668596"/>
                  <a:pt x="5108129" y="4710888"/>
                </a:cubicBezTo>
                <a:cubicBezTo>
                  <a:pt x="5108129" y="4754544"/>
                  <a:pt x="5115905" y="4791925"/>
                  <a:pt x="5131457" y="4823030"/>
                </a:cubicBezTo>
                <a:cubicBezTo>
                  <a:pt x="5147010" y="4854135"/>
                  <a:pt x="5169930" y="4877941"/>
                  <a:pt x="5200216" y="4894449"/>
                </a:cubicBezTo>
                <a:cubicBezTo>
                  <a:pt x="5230503" y="4910956"/>
                  <a:pt x="5267883" y="4919210"/>
                  <a:pt x="5312358" y="4919210"/>
                </a:cubicBezTo>
                <a:cubicBezTo>
                  <a:pt x="5348647" y="4919210"/>
                  <a:pt x="5380366" y="4914094"/>
                  <a:pt x="5407515" y="4903862"/>
                </a:cubicBezTo>
                <a:cubicBezTo>
                  <a:pt x="5434664" y="4893630"/>
                  <a:pt x="5456083" y="4878146"/>
                  <a:pt x="5471772" y="4857409"/>
                </a:cubicBezTo>
                <a:cubicBezTo>
                  <a:pt x="5487461" y="4836673"/>
                  <a:pt x="5495987" y="4810752"/>
                  <a:pt x="5497352" y="4779647"/>
                </a:cubicBezTo>
                <a:lnTo>
                  <a:pt x="5390530" y="4779647"/>
                </a:lnTo>
                <a:cubicBezTo>
                  <a:pt x="5390257" y="4799838"/>
                  <a:pt x="5383027" y="4815049"/>
                  <a:pt x="5368839" y="4825281"/>
                </a:cubicBezTo>
                <a:cubicBezTo>
                  <a:pt x="5354651" y="4835513"/>
                  <a:pt x="5335823" y="4840629"/>
                  <a:pt x="5312358" y="4840629"/>
                </a:cubicBezTo>
                <a:cubicBezTo>
                  <a:pt x="5289711" y="4840629"/>
                  <a:pt x="5271430" y="4835649"/>
                  <a:pt x="5257515" y="4825690"/>
                </a:cubicBezTo>
                <a:cubicBezTo>
                  <a:pt x="5243600" y="4815731"/>
                  <a:pt x="5233436" y="4802566"/>
                  <a:pt x="5227024" y="4786195"/>
                </a:cubicBezTo>
                <a:cubicBezTo>
                  <a:pt x="5220612" y="4769824"/>
                  <a:pt x="5217133" y="4752225"/>
                  <a:pt x="5216587" y="4733398"/>
                </a:cubicBezTo>
                <a:lnTo>
                  <a:pt x="5496943" y="4733398"/>
                </a:lnTo>
                <a:cubicBezTo>
                  <a:pt x="5497488" y="4730397"/>
                  <a:pt x="5497897" y="4726099"/>
                  <a:pt x="5498170" y="4720506"/>
                </a:cubicBezTo>
                <a:cubicBezTo>
                  <a:pt x="5498444" y="4714913"/>
                  <a:pt x="5498579" y="4710479"/>
                  <a:pt x="5498579" y="4707205"/>
                </a:cubicBezTo>
                <a:cubicBezTo>
                  <a:pt x="5498579" y="4642812"/>
                  <a:pt x="5481321" y="4593221"/>
                  <a:pt x="5446806" y="4558432"/>
                </a:cubicBezTo>
                <a:cubicBezTo>
                  <a:pt x="5412290" y="4523644"/>
                  <a:pt x="5365291" y="4506249"/>
                  <a:pt x="5305810" y="4506249"/>
                </a:cubicBezTo>
                <a:close/>
                <a:moveTo>
                  <a:pt x="6557677" y="4505431"/>
                </a:moveTo>
                <a:cubicBezTo>
                  <a:pt x="6517295" y="4505431"/>
                  <a:pt x="6481893" y="4513548"/>
                  <a:pt x="6451470" y="4529783"/>
                </a:cubicBezTo>
                <a:cubicBezTo>
                  <a:pt x="6421047" y="4546017"/>
                  <a:pt x="6397514" y="4569619"/>
                  <a:pt x="6380869" y="4600588"/>
                </a:cubicBezTo>
                <a:cubicBezTo>
                  <a:pt x="6364225" y="4631556"/>
                  <a:pt x="6355904" y="4669142"/>
                  <a:pt x="6355904" y="4713344"/>
                </a:cubicBezTo>
                <a:cubicBezTo>
                  <a:pt x="6355904" y="4756727"/>
                  <a:pt x="6364225" y="4793698"/>
                  <a:pt x="6380869" y="4824258"/>
                </a:cubicBezTo>
                <a:cubicBezTo>
                  <a:pt x="6397514" y="4854817"/>
                  <a:pt x="6421047" y="4878146"/>
                  <a:pt x="6451470" y="4894244"/>
                </a:cubicBezTo>
                <a:cubicBezTo>
                  <a:pt x="6481893" y="4910342"/>
                  <a:pt x="6517295" y="4918392"/>
                  <a:pt x="6557677" y="4918392"/>
                </a:cubicBezTo>
                <a:cubicBezTo>
                  <a:pt x="6598605" y="4918392"/>
                  <a:pt x="6634280" y="4910342"/>
                  <a:pt x="6664703" y="4894244"/>
                </a:cubicBezTo>
                <a:cubicBezTo>
                  <a:pt x="6695126" y="4878146"/>
                  <a:pt x="6718796" y="4854817"/>
                  <a:pt x="6735713" y="4824258"/>
                </a:cubicBezTo>
                <a:cubicBezTo>
                  <a:pt x="6752630" y="4793698"/>
                  <a:pt x="6761088" y="4756727"/>
                  <a:pt x="6761088" y="4713344"/>
                </a:cubicBezTo>
                <a:cubicBezTo>
                  <a:pt x="6761088" y="4669142"/>
                  <a:pt x="6752630" y="4631556"/>
                  <a:pt x="6735713" y="4600588"/>
                </a:cubicBezTo>
                <a:cubicBezTo>
                  <a:pt x="6718796" y="4569619"/>
                  <a:pt x="6695126" y="4546017"/>
                  <a:pt x="6664703" y="4529783"/>
                </a:cubicBezTo>
                <a:cubicBezTo>
                  <a:pt x="6634280" y="4513548"/>
                  <a:pt x="6598605" y="4505431"/>
                  <a:pt x="6557677" y="4505431"/>
                </a:cubicBezTo>
                <a:close/>
                <a:moveTo>
                  <a:pt x="5612507" y="4418255"/>
                </a:moveTo>
                <a:lnTo>
                  <a:pt x="5612507" y="4512389"/>
                </a:lnTo>
                <a:lnTo>
                  <a:pt x="5546204" y="4512389"/>
                </a:lnTo>
                <a:lnTo>
                  <a:pt x="5546204" y="4595881"/>
                </a:lnTo>
                <a:lnTo>
                  <a:pt x="5612507" y="4595881"/>
                </a:lnTo>
                <a:lnTo>
                  <a:pt x="5612507" y="4772689"/>
                </a:lnTo>
                <a:cubicBezTo>
                  <a:pt x="5612507" y="4805431"/>
                  <a:pt x="5616873" y="4831966"/>
                  <a:pt x="5625604" y="4852293"/>
                </a:cubicBezTo>
                <a:cubicBezTo>
                  <a:pt x="5634335" y="4872621"/>
                  <a:pt x="5649820" y="4887628"/>
                  <a:pt x="5672057" y="4897314"/>
                </a:cubicBezTo>
                <a:cubicBezTo>
                  <a:pt x="5694294" y="4907000"/>
                  <a:pt x="5725604" y="4911843"/>
                  <a:pt x="5765986" y="4911843"/>
                </a:cubicBezTo>
                <a:lnTo>
                  <a:pt x="5808142" y="4911843"/>
                </a:lnTo>
                <a:lnTo>
                  <a:pt x="5808142" y="4827941"/>
                </a:lnTo>
                <a:lnTo>
                  <a:pt x="5769670" y="4827941"/>
                </a:lnTo>
                <a:cubicBezTo>
                  <a:pt x="5748933" y="4827941"/>
                  <a:pt x="5735631" y="4822894"/>
                  <a:pt x="5729766" y="4812798"/>
                </a:cubicBezTo>
                <a:cubicBezTo>
                  <a:pt x="5723899" y="4802702"/>
                  <a:pt x="5720966" y="4787150"/>
                  <a:pt x="5720966" y="4766140"/>
                </a:cubicBezTo>
                <a:lnTo>
                  <a:pt x="5720966" y="4595881"/>
                </a:lnTo>
                <a:lnTo>
                  <a:pt x="5808142" y="4595881"/>
                </a:lnTo>
                <a:lnTo>
                  <a:pt x="5808142" y="4512389"/>
                </a:lnTo>
                <a:lnTo>
                  <a:pt x="5720966" y="4512389"/>
                </a:lnTo>
                <a:lnTo>
                  <a:pt x="5720966" y="4418255"/>
                </a:lnTo>
                <a:close/>
                <a:moveTo>
                  <a:pt x="7119466" y="4360956"/>
                </a:moveTo>
                <a:lnTo>
                  <a:pt x="7119466" y="4568050"/>
                </a:lnTo>
                <a:cubicBezTo>
                  <a:pt x="7107734" y="4549496"/>
                  <a:pt x="7091908" y="4534490"/>
                  <a:pt x="7071990" y="4523030"/>
                </a:cubicBezTo>
                <a:cubicBezTo>
                  <a:pt x="7052072" y="4511570"/>
                  <a:pt x="7028198" y="4505840"/>
                  <a:pt x="7000367" y="4505840"/>
                </a:cubicBezTo>
                <a:cubicBezTo>
                  <a:pt x="6968716" y="4505840"/>
                  <a:pt x="6940203" y="4513207"/>
                  <a:pt x="6914828" y="4527941"/>
                </a:cubicBezTo>
                <a:cubicBezTo>
                  <a:pt x="6889452" y="4542675"/>
                  <a:pt x="6869330" y="4565049"/>
                  <a:pt x="6854459" y="4595063"/>
                </a:cubicBezTo>
                <a:cubicBezTo>
                  <a:pt x="6839589" y="4625076"/>
                  <a:pt x="6832154" y="4663139"/>
                  <a:pt x="6832154" y="4709251"/>
                </a:cubicBezTo>
                <a:cubicBezTo>
                  <a:pt x="6832154" y="4757000"/>
                  <a:pt x="6839043" y="4796359"/>
                  <a:pt x="6852822" y="4827327"/>
                </a:cubicBezTo>
                <a:cubicBezTo>
                  <a:pt x="6866601" y="4858296"/>
                  <a:pt x="6885428" y="4881284"/>
                  <a:pt x="6909302" y="4896291"/>
                </a:cubicBezTo>
                <a:cubicBezTo>
                  <a:pt x="6933177" y="4911297"/>
                  <a:pt x="6960121" y="4918801"/>
                  <a:pt x="6990135" y="4918801"/>
                </a:cubicBezTo>
                <a:cubicBezTo>
                  <a:pt x="7020148" y="4918801"/>
                  <a:pt x="7045660" y="4913071"/>
                  <a:pt x="7066670" y="4901611"/>
                </a:cubicBezTo>
                <a:cubicBezTo>
                  <a:pt x="7087679" y="4890152"/>
                  <a:pt x="7105278" y="4874599"/>
                  <a:pt x="7119466" y="4854954"/>
                </a:cubicBezTo>
                <a:lnTo>
                  <a:pt x="7123968" y="4911843"/>
                </a:lnTo>
                <a:lnTo>
                  <a:pt x="7227925" y="4911843"/>
                </a:lnTo>
                <a:lnTo>
                  <a:pt x="7227925" y="4360956"/>
                </a:lnTo>
                <a:close/>
                <a:moveTo>
                  <a:pt x="5890592" y="4360956"/>
                </a:moveTo>
                <a:lnTo>
                  <a:pt x="5890592" y="4911843"/>
                </a:lnTo>
                <a:lnTo>
                  <a:pt x="5999051" y="4911843"/>
                </a:lnTo>
                <a:lnTo>
                  <a:pt x="5999051" y="4645404"/>
                </a:lnTo>
                <a:cubicBezTo>
                  <a:pt x="6010511" y="4630942"/>
                  <a:pt x="6023949" y="4618664"/>
                  <a:pt x="6039365" y="4608569"/>
                </a:cubicBezTo>
                <a:cubicBezTo>
                  <a:pt x="6054781" y="4598473"/>
                  <a:pt x="6073267" y="4593425"/>
                  <a:pt x="6094822" y="4593425"/>
                </a:cubicBezTo>
                <a:cubicBezTo>
                  <a:pt x="6109283" y="4593425"/>
                  <a:pt x="6120879" y="4596427"/>
                  <a:pt x="6129610" y="4602430"/>
                </a:cubicBezTo>
                <a:cubicBezTo>
                  <a:pt x="6138342" y="4608432"/>
                  <a:pt x="6144686" y="4616891"/>
                  <a:pt x="6148642" y="4627805"/>
                </a:cubicBezTo>
                <a:cubicBezTo>
                  <a:pt x="6152598" y="4638719"/>
                  <a:pt x="6154576" y="4651270"/>
                  <a:pt x="6154576" y="4665458"/>
                </a:cubicBezTo>
                <a:lnTo>
                  <a:pt x="6154576" y="4911843"/>
                </a:lnTo>
                <a:lnTo>
                  <a:pt x="6263035" y="4911843"/>
                </a:lnTo>
                <a:lnTo>
                  <a:pt x="6263035" y="4651952"/>
                </a:lnTo>
                <a:cubicBezTo>
                  <a:pt x="6263035" y="4603930"/>
                  <a:pt x="6251916" y="4567709"/>
                  <a:pt x="6229679" y="4543289"/>
                </a:cubicBezTo>
                <a:cubicBezTo>
                  <a:pt x="6207441" y="4518869"/>
                  <a:pt x="6175586" y="4506659"/>
                  <a:pt x="6134112" y="4506659"/>
                </a:cubicBezTo>
                <a:cubicBezTo>
                  <a:pt x="6099733" y="4506659"/>
                  <a:pt x="6071630" y="4513275"/>
                  <a:pt x="6049801" y="4526509"/>
                </a:cubicBezTo>
                <a:cubicBezTo>
                  <a:pt x="6027974" y="4539742"/>
                  <a:pt x="6010374" y="4554953"/>
                  <a:pt x="5997005" y="4572143"/>
                </a:cubicBezTo>
                <a:lnTo>
                  <a:pt x="5997005" y="4360956"/>
                </a:lnTo>
                <a:close/>
                <a:moveTo>
                  <a:pt x="4450569" y="4360956"/>
                </a:moveTo>
                <a:lnTo>
                  <a:pt x="4450569" y="4911843"/>
                </a:lnTo>
                <a:lnTo>
                  <a:pt x="4560664" y="4911843"/>
                </a:lnTo>
                <a:lnTo>
                  <a:pt x="4560664" y="4510630"/>
                </a:lnTo>
                <a:lnTo>
                  <a:pt x="4693270" y="4735854"/>
                </a:lnTo>
                <a:lnTo>
                  <a:pt x="4764075" y="4735854"/>
                </a:lnTo>
                <a:lnTo>
                  <a:pt x="4893816" y="4509987"/>
                </a:lnTo>
                <a:lnTo>
                  <a:pt x="4893816" y="4911843"/>
                </a:lnTo>
                <a:lnTo>
                  <a:pt x="5007186" y="4911843"/>
                </a:lnTo>
                <a:lnTo>
                  <a:pt x="5007186" y="4360956"/>
                </a:lnTo>
                <a:lnTo>
                  <a:pt x="4879901" y="4360956"/>
                </a:lnTo>
                <a:lnTo>
                  <a:pt x="4732397" y="4615542"/>
                </a:lnTo>
                <a:lnTo>
                  <a:pt x="4582765" y="4360956"/>
                </a:lnTo>
                <a:close/>
                <a:moveTo>
                  <a:pt x="5213908" y="3578864"/>
                </a:moveTo>
                <a:cubicBezTo>
                  <a:pt x="5237374" y="3578864"/>
                  <a:pt x="5255859" y="3589096"/>
                  <a:pt x="5269365" y="3609560"/>
                </a:cubicBezTo>
                <a:cubicBezTo>
                  <a:pt x="5282871" y="3630024"/>
                  <a:pt x="5289625" y="3661402"/>
                  <a:pt x="5289625" y="3703694"/>
                </a:cubicBezTo>
                <a:cubicBezTo>
                  <a:pt x="5289625" y="3743530"/>
                  <a:pt x="5282394" y="3773953"/>
                  <a:pt x="5267933" y="3794963"/>
                </a:cubicBezTo>
                <a:cubicBezTo>
                  <a:pt x="5253472" y="3815972"/>
                  <a:pt x="5232599" y="3826477"/>
                  <a:pt x="5205314" y="3826477"/>
                </a:cubicBezTo>
                <a:cubicBezTo>
                  <a:pt x="5184031" y="3826477"/>
                  <a:pt x="5165545" y="3820201"/>
                  <a:pt x="5149857" y="3807650"/>
                </a:cubicBezTo>
                <a:cubicBezTo>
                  <a:pt x="5134168" y="3795099"/>
                  <a:pt x="5121957" y="3780092"/>
                  <a:pt x="5113226" y="3762630"/>
                </a:cubicBezTo>
                <a:lnTo>
                  <a:pt x="5113226" y="3644758"/>
                </a:lnTo>
                <a:cubicBezTo>
                  <a:pt x="5120866" y="3628387"/>
                  <a:pt x="5133417" y="3613312"/>
                  <a:pt x="5150880" y="3599533"/>
                </a:cubicBezTo>
                <a:cubicBezTo>
                  <a:pt x="5168342" y="3585754"/>
                  <a:pt x="5189352" y="3578864"/>
                  <a:pt x="5213908" y="3578864"/>
                </a:cubicBezTo>
                <a:close/>
                <a:moveTo>
                  <a:pt x="4718608" y="3578864"/>
                </a:moveTo>
                <a:cubicBezTo>
                  <a:pt x="4742074" y="3578864"/>
                  <a:pt x="4760559" y="3589096"/>
                  <a:pt x="4774065" y="3609560"/>
                </a:cubicBezTo>
                <a:cubicBezTo>
                  <a:pt x="4787572" y="3630024"/>
                  <a:pt x="4794325" y="3661402"/>
                  <a:pt x="4794325" y="3703694"/>
                </a:cubicBezTo>
                <a:cubicBezTo>
                  <a:pt x="4794325" y="3743530"/>
                  <a:pt x="4787094" y="3773953"/>
                  <a:pt x="4772633" y="3794963"/>
                </a:cubicBezTo>
                <a:cubicBezTo>
                  <a:pt x="4758172" y="3815972"/>
                  <a:pt x="4737299" y="3826477"/>
                  <a:pt x="4710014" y="3826477"/>
                </a:cubicBezTo>
                <a:cubicBezTo>
                  <a:pt x="4688731" y="3826477"/>
                  <a:pt x="4670245" y="3820201"/>
                  <a:pt x="4654557" y="3807650"/>
                </a:cubicBezTo>
                <a:cubicBezTo>
                  <a:pt x="4638868" y="3795099"/>
                  <a:pt x="4626657" y="3780092"/>
                  <a:pt x="4617926" y="3762630"/>
                </a:cubicBezTo>
                <a:lnTo>
                  <a:pt x="4617926" y="3644758"/>
                </a:lnTo>
                <a:cubicBezTo>
                  <a:pt x="4625566" y="3628387"/>
                  <a:pt x="4638117" y="3613312"/>
                  <a:pt x="4655580" y="3599533"/>
                </a:cubicBezTo>
                <a:cubicBezTo>
                  <a:pt x="4673042" y="3585754"/>
                  <a:pt x="4694052" y="3578864"/>
                  <a:pt x="4718608" y="3578864"/>
                </a:cubicBezTo>
                <a:close/>
                <a:moveTo>
                  <a:pt x="6141554" y="3578455"/>
                </a:moveTo>
                <a:cubicBezTo>
                  <a:pt x="6163928" y="3578455"/>
                  <a:pt x="6182755" y="3585140"/>
                  <a:pt x="6198034" y="3598509"/>
                </a:cubicBezTo>
                <a:cubicBezTo>
                  <a:pt x="6213314" y="3611879"/>
                  <a:pt x="6225183" y="3627568"/>
                  <a:pt x="6233641" y="3645576"/>
                </a:cubicBezTo>
                <a:lnTo>
                  <a:pt x="6233641" y="3762220"/>
                </a:lnTo>
                <a:cubicBezTo>
                  <a:pt x="6224910" y="3779410"/>
                  <a:pt x="6212222" y="3794417"/>
                  <a:pt x="6195578" y="3807241"/>
                </a:cubicBezTo>
                <a:cubicBezTo>
                  <a:pt x="6178934" y="3820065"/>
                  <a:pt x="6159153" y="3826477"/>
                  <a:pt x="6136233" y="3826477"/>
                </a:cubicBezTo>
                <a:cubicBezTo>
                  <a:pt x="6111677" y="3826477"/>
                  <a:pt x="6092372" y="3816108"/>
                  <a:pt x="6078320" y="3795372"/>
                </a:cubicBezTo>
                <a:cubicBezTo>
                  <a:pt x="6064269" y="3774635"/>
                  <a:pt x="6057243" y="3742711"/>
                  <a:pt x="6057243" y="3699601"/>
                </a:cubicBezTo>
                <a:cubicBezTo>
                  <a:pt x="6057243" y="3660310"/>
                  <a:pt x="6064610" y="3630297"/>
                  <a:pt x="6079344" y="3609560"/>
                </a:cubicBezTo>
                <a:cubicBezTo>
                  <a:pt x="6094078" y="3588823"/>
                  <a:pt x="6114814" y="3578455"/>
                  <a:pt x="6141554" y="3578455"/>
                </a:cubicBezTo>
                <a:close/>
                <a:moveTo>
                  <a:pt x="5677285" y="3571906"/>
                </a:moveTo>
                <a:cubicBezTo>
                  <a:pt x="5701841" y="3571906"/>
                  <a:pt x="5721964" y="3578796"/>
                  <a:pt x="5737653" y="3592575"/>
                </a:cubicBezTo>
                <a:cubicBezTo>
                  <a:pt x="5753342" y="3606354"/>
                  <a:pt x="5761596" y="3627159"/>
                  <a:pt x="5762415" y="3654990"/>
                </a:cubicBezTo>
                <a:lnTo>
                  <a:pt x="5589290" y="3654990"/>
                </a:lnTo>
                <a:cubicBezTo>
                  <a:pt x="5590928" y="3627977"/>
                  <a:pt x="5599727" y="3607377"/>
                  <a:pt x="5615689" y="3593189"/>
                </a:cubicBezTo>
                <a:cubicBezTo>
                  <a:pt x="5631651" y="3579000"/>
                  <a:pt x="5652183" y="3571906"/>
                  <a:pt x="5677285" y="3571906"/>
                </a:cubicBezTo>
                <a:close/>
                <a:moveTo>
                  <a:pt x="4280868" y="3502738"/>
                </a:moveTo>
                <a:lnTo>
                  <a:pt x="4280868" y="3902193"/>
                </a:lnTo>
                <a:lnTo>
                  <a:pt x="4389326" y="3902193"/>
                </a:lnTo>
                <a:lnTo>
                  <a:pt x="4389326" y="3502738"/>
                </a:lnTo>
                <a:close/>
                <a:moveTo>
                  <a:pt x="5677285" y="3496599"/>
                </a:moveTo>
                <a:cubicBezTo>
                  <a:pt x="5634447" y="3496599"/>
                  <a:pt x="5598362" y="3504853"/>
                  <a:pt x="5569031" y="3521361"/>
                </a:cubicBezTo>
                <a:cubicBezTo>
                  <a:pt x="5539699" y="3537868"/>
                  <a:pt x="5517462" y="3561402"/>
                  <a:pt x="5502318" y="3591961"/>
                </a:cubicBezTo>
                <a:cubicBezTo>
                  <a:pt x="5487175" y="3622520"/>
                  <a:pt x="5479604" y="3658946"/>
                  <a:pt x="5479604" y="3701238"/>
                </a:cubicBezTo>
                <a:cubicBezTo>
                  <a:pt x="5479604" y="3744894"/>
                  <a:pt x="5487380" y="3782275"/>
                  <a:pt x="5502932" y="3813380"/>
                </a:cubicBezTo>
                <a:cubicBezTo>
                  <a:pt x="5518485" y="3844485"/>
                  <a:pt x="5541404" y="3868291"/>
                  <a:pt x="5571691" y="3884799"/>
                </a:cubicBezTo>
                <a:cubicBezTo>
                  <a:pt x="5601977" y="3901306"/>
                  <a:pt x="5639358" y="3909560"/>
                  <a:pt x="5683833" y="3909560"/>
                </a:cubicBezTo>
                <a:cubicBezTo>
                  <a:pt x="5720122" y="3909560"/>
                  <a:pt x="5751841" y="3904444"/>
                  <a:pt x="5778990" y="3894212"/>
                </a:cubicBezTo>
                <a:cubicBezTo>
                  <a:pt x="5806139" y="3883980"/>
                  <a:pt x="5827558" y="3868496"/>
                  <a:pt x="5843246" y="3847759"/>
                </a:cubicBezTo>
                <a:cubicBezTo>
                  <a:pt x="5858936" y="3827023"/>
                  <a:pt x="5867462" y="3801102"/>
                  <a:pt x="5868826" y="3769997"/>
                </a:cubicBezTo>
                <a:lnTo>
                  <a:pt x="5762005" y="3769997"/>
                </a:lnTo>
                <a:cubicBezTo>
                  <a:pt x="5761732" y="3790188"/>
                  <a:pt x="5754502" y="3805399"/>
                  <a:pt x="5740314" y="3815631"/>
                </a:cubicBezTo>
                <a:cubicBezTo>
                  <a:pt x="5726125" y="3825863"/>
                  <a:pt x="5707299" y="3830979"/>
                  <a:pt x="5683833" y="3830979"/>
                </a:cubicBezTo>
                <a:cubicBezTo>
                  <a:pt x="5661186" y="3830979"/>
                  <a:pt x="5642905" y="3825999"/>
                  <a:pt x="5628990" y="3816040"/>
                </a:cubicBezTo>
                <a:cubicBezTo>
                  <a:pt x="5615074" y="3806081"/>
                  <a:pt x="5604911" y="3792916"/>
                  <a:pt x="5598499" y="3776545"/>
                </a:cubicBezTo>
                <a:cubicBezTo>
                  <a:pt x="5592088" y="3760174"/>
                  <a:pt x="5588608" y="3742575"/>
                  <a:pt x="5588063" y="3723748"/>
                </a:cubicBezTo>
                <a:lnTo>
                  <a:pt x="5868417" y="3723748"/>
                </a:lnTo>
                <a:cubicBezTo>
                  <a:pt x="5868963" y="3720747"/>
                  <a:pt x="5869372" y="3716449"/>
                  <a:pt x="5869645" y="3710856"/>
                </a:cubicBezTo>
                <a:cubicBezTo>
                  <a:pt x="5869918" y="3705263"/>
                  <a:pt x="5870054" y="3700829"/>
                  <a:pt x="5870054" y="3697555"/>
                </a:cubicBezTo>
                <a:cubicBezTo>
                  <a:pt x="5870054" y="3633162"/>
                  <a:pt x="5852796" y="3583571"/>
                  <a:pt x="5818281" y="3548782"/>
                </a:cubicBezTo>
                <a:cubicBezTo>
                  <a:pt x="5783765" y="3513994"/>
                  <a:pt x="5736766" y="3496599"/>
                  <a:pt x="5677285" y="3496599"/>
                </a:cubicBezTo>
                <a:close/>
                <a:moveTo>
                  <a:pt x="5240102" y="3496599"/>
                </a:moveTo>
                <a:cubicBezTo>
                  <a:pt x="5211726" y="3496599"/>
                  <a:pt x="5187169" y="3502397"/>
                  <a:pt x="5166432" y="3513994"/>
                </a:cubicBezTo>
                <a:cubicBezTo>
                  <a:pt x="5145695" y="3525590"/>
                  <a:pt x="5127961" y="3542165"/>
                  <a:pt x="5113226" y="3563721"/>
                </a:cubicBezTo>
                <a:lnTo>
                  <a:pt x="5107087" y="3502738"/>
                </a:lnTo>
                <a:lnTo>
                  <a:pt x="5004768" y="3502738"/>
                </a:lnTo>
                <a:lnTo>
                  <a:pt x="5004768" y="4048714"/>
                </a:lnTo>
                <a:lnTo>
                  <a:pt x="5113226" y="4048714"/>
                </a:lnTo>
                <a:lnTo>
                  <a:pt x="5113226" y="3847759"/>
                </a:lnTo>
                <a:cubicBezTo>
                  <a:pt x="5126050" y="3867405"/>
                  <a:pt x="5142626" y="3882684"/>
                  <a:pt x="5162953" y="3893598"/>
                </a:cubicBezTo>
                <a:cubicBezTo>
                  <a:pt x="5183281" y="3904512"/>
                  <a:pt x="5206405" y="3909833"/>
                  <a:pt x="5232326" y="3909560"/>
                </a:cubicBezTo>
                <a:cubicBezTo>
                  <a:pt x="5263976" y="3909287"/>
                  <a:pt x="5292490" y="3901647"/>
                  <a:pt x="5317865" y="3886641"/>
                </a:cubicBezTo>
                <a:cubicBezTo>
                  <a:pt x="5343240" y="3871634"/>
                  <a:pt x="5363363" y="3849124"/>
                  <a:pt x="5378233" y="3819110"/>
                </a:cubicBezTo>
                <a:cubicBezTo>
                  <a:pt x="5393104" y="3789096"/>
                  <a:pt x="5400539" y="3751033"/>
                  <a:pt x="5400539" y="3704922"/>
                </a:cubicBezTo>
                <a:cubicBezTo>
                  <a:pt x="5400539" y="3657172"/>
                  <a:pt x="5393649" y="3618018"/>
                  <a:pt x="5379870" y="3587459"/>
                </a:cubicBezTo>
                <a:cubicBezTo>
                  <a:pt x="5366091" y="3556899"/>
                  <a:pt x="5347128" y="3534116"/>
                  <a:pt x="5322981" y="3519110"/>
                </a:cubicBezTo>
                <a:cubicBezTo>
                  <a:pt x="5298833" y="3504103"/>
                  <a:pt x="5271207" y="3496599"/>
                  <a:pt x="5240102" y="3496599"/>
                </a:cubicBezTo>
                <a:close/>
                <a:moveTo>
                  <a:pt x="4744802" y="3496599"/>
                </a:moveTo>
                <a:cubicBezTo>
                  <a:pt x="4716426" y="3496599"/>
                  <a:pt x="4691869" y="3502397"/>
                  <a:pt x="4671132" y="3513994"/>
                </a:cubicBezTo>
                <a:cubicBezTo>
                  <a:pt x="4650395" y="3525590"/>
                  <a:pt x="4632660" y="3542165"/>
                  <a:pt x="4617926" y="3563721"/>
                </a:cubicBezTo>
                <a:lnTo>
                  <a:pt x="4611787" y="3502738"/>
                </a:lnTo>
                <a:lnTo>
                  <a:pt x="4509468" y="3502738"/>
                </a:lnTo>
                <a:lnTo>
                  <a:pt x="4509468" y="4048714"/>
                </a:lnTo>
                <a:lnTo>
                  <a:pt x="4617926" y="4048714"/>
                </a:lnTo>
                <a:lnTo>
                  <a:pt x="4617926" y="3847759"/>
                </a:lnTo>
                <a:cubicBezTo>
                  <a:pt x="4630750" y="3867405"/>
                  <a:pt x="4647327" y="3882684"/>
                  <a:pt x="4667653" y="3893598"/>
                </a:cubicBezTo>
                <a:cubicBezTo>
                  <a:pt x="4687981" y="3904512"/>
                  <a:pt x="4711105" y="3909833"/>
                  <a:pt x="4737027" y="3909560"/>
                </a:cubicBezTo>
                <a:cubicBezTo>
                  <a:pt x="4768677" y="3909287"/>
                  <a:pt x="4797190" y="3901647"/>
                  <a:pt x="4822565" y="3886641"/>
                </a:cubicBezTo>
                <a:cubicBezTo>
                  <a:pt x="4847940" y="3871634"/>
                  <a:pt x="4868063" y="3849124"/>
                  <a:pt x="4882933" y="3819110"/>
                </a:cubicBezTo>
                <a:cubicBezTo>
                  <a:pt x="4897804" y="3789096"/>
                  <a:pt x="4905239" y="3751033"/>
                  <a:pt x="4905239" y="3704922"/>
                </a:cubicBezTo>
                <a:cubicBezTo>
                  <a:pt x="4905239" y="3657172"/>
                  <a:pt x="4898350" y="3618018"/>
                  <a:pt x="4884570" y="3587459"/>
                </a:cubicBezTo>
                <a:cubicBezTo>
                  <a:pt x="4870791" y="3556899"/>
                  <a:pt x="4851828" y="3534116"/>
                  <a:pt x="4827681" y="3519110"/>
                </a:cubicBezTo>
                <a:cubicBezTo>
                  <a:pt x="4803534" y="3504103"/>
                  <a:pt x="4775907" y="3496599"/>
                  <a:pt x="4744802" y="3496599"/>
                </a:cubicBezTo>
                <a:close/>
                <a:moveTo>
                  <a:pt x="7370205" y="3439710"/>
                </a:moveTo>
                <a:cubicBezTo>
                  <a:pt x="7405948" y="3439710"/>
                  <a:pt x="7434734" y="3448168"/>
                  <a:pt x="7456562" y="3465085"/>
                </a:cubicBezTo>
                <a:cubicBezTo>
                  <a:pt x="7478390" y="3482002"/>
                  <a:pt x="7494352" y="3504648"/>
                  <a:pt x="7504448" y="3533025"/>
                </a:cubicBezTo>
                <a:cubicBezTo>
                  <a:pt x="7514543" y="3561402"/>
                  <a:pt x="7519591" y="3592779"/>
                  <a:pt x="7519591" y="3627159"/>
                </a:cubicBezTo>
                <a:cubicBezTo>
                  <a:pt x="7519591" y="3660992"/>
                  <a:pt x="7514543" y="3692097"/>
                  <a:pt x="7504448" y="3720474"/>
                </a:cubicBezTo>
                <a:cubicBezTo>
                  <a:pt x="7494352" y="3748851"/>
                  <a:pt x="7478390" y="3771497"/>
                  <a:pt x="7456562" y="3788414"/>
                </a:cubicBezTo>
                <a:cubicBezTo>
                  <a:pt x="7434734" y="3805331"/>
                  <a:pt x="7405948" y="3813789"/>
                  <a:pt x="7370205" y="3813789"/>
                </a:cubicBezTo>
                <a:cubicBezTo>
                  <a:pt x="7334188" y="3813789"/>
                  <a:pt x="7305198" y="3805331"/>
                  <a:pt x="7283233" y="3788414"/>
                </a:cubicBezTo>
                <a:cubicBezTo>
                  <a:pt x="7261269" y="3771497"/>
                  <a:pt x="7245307" y="3748851"/>
                  <a:pt x="7235348" y="3720474"/>
                </a:cubicBezTo>
                <a:cubicBezTo>
                  <a:pt x="7225389" y="3692097"/>
                  <a:pt x="7220409" y="3660992"/>
                  <a:pt x="7220409" y="3627159"/>
                </a:cubicBezTo>
                <a:cubicBezTo>
                  <a:pt x="7220409" y="3592779"/>
                  <a:pt x="7225389" y="3561402"/>
                  <a:pt x="7235348" y="3533025"/>
                </a:cubicBezTo>
                <a:cubicBezTo>
                  <a:pt x="7245307" y="3504648"/>
                  <a:pt x="7261269" y="3482002"/>
                  <a:pt x="7283233" y="3465085"/>
                </a:cubicBezTo>
                <a:cubicBezTo>
                  <a:pt x="7305198" y="3448168"/>
                  <a:pt x="7334188" y="3439710"/>
                  <a:pt x="7370205" y="3439710"/>
                </a:cubicBezTo>
                <a:close/>
                <a:moveTo>
                  <a:pt x="7746219" y="3351306"/>
                </a:moveTo>
                <a:lnTo>
                  <a:pt x="7746219" y="3902193"/>
                </a:lnTo>
                <a:lnTo>
                  <a:pt x="7853859" y="3902193"/>
                </a:lnTo>
                <a:lnTo>
                  <a:pt x="7853859" y="3528523"/>
                </a:lnTo>
                <a:lnTo>
                  <a:pt x="8107611" y="3902193"/>
                </a:lnTo>
                <a:lnTo>
                  <a:pt x="8220571" y="3902193"/>
                </a:lnTo>
                <a:lnTo>
                  <a:pt x="8220571" y="3351306"/>
                </a:lnTo>
                <a:lnTo>
                  <a:pt x="8112113" y="3351306"/>
                </a:lnTo>
                <a:lnTo>
                  <a:pt x="8112113" y="3722520"/>
                </a:lnTo>
                <a:lnTo>
                  <a:pt x="7858770" y="3351306"/>
                </a:lnTo>
                <a:close/>
                <a:moveTo>
                  <a:pt x="6233641" y="3351306"/>
                </a:moveTo>
                <a:lnTo>
                  <a:pt x="6233641" y="3558400"/>
                </a:lnTo>
                <a:cubicBezTo>
                  <a:pt x="6221909" y="3539846"/>
                  <a:pt x="6206083" y="3524839"/>
                  <a:pt x="6186165" y="3513380"/>
                </a:cubicBezTo>
                <a:cubicBezTo>
                  <a:pt x="6166247" y="3501920"/>
                  <a:pt x="6142372" y="3496190"/>
                  <a:pt x="6114542" y="3496190"/>
                </a:cubicBezTo>
                <a:cubicBezTo>
                  <a:pt x="6082891" y="3496190"/>
                  <a:pt x="6054379" y="3503557"/>
                  <a:pt x="6029003" y="3518291"/>
                </a:cubicBezTo>
                <a:cubicBezTo>
                  <a:pt x="6003627" y="3533025"/>
                  <a:pt x="5983504" y="3555399"/>
                  <a:pt x="5968634" y="3585412"/>
                </a:cubicBezTo>
                <a:cubicBezTo>
                  <a:pt x="5953764" y="3615426"/>
                  <a:pt x="5946329" y="3653489"/>
                  <a:pt x="5946329" y="3699601"/>
                </a:cubicBezTo>
                <a:cubicBezTo>
                  <a:pt x="5946329" y="3747350"/>
                  <a:pt x="5953218" y="3786709"/>
                  <a:pt x="5966997" y="3817677"/>
                </a:cubicBezTo>
                <a:cubicBezTo>
                  <a:pt x="5980776" y="3848646"/>
                  <a:pt x="5999604" y="3871634"/>
                  <a:pt x="6023477" y="3886641"/>
                </a:cubicBezTo>
                <a:cubicBezTo>
                  <a:pt x="6047352" y="3901647"/>
                  <a:pt x="6074296" y="3909151"/>
                  <a:pt x="6104310" y="3909151"/>
                </a:cubicBezTo>
                <a:cubicBezTo>
                  <a:pt x="6134323" y="3909151"/>
                  <a:pt x="6159835" y="3903421"/>
                  <a:pt x="6180844" y="3891961"/>
                </a:cubicBezTo>
                <a:cubicBezTo>
                  <a:pt x="6201854" y="3880501"/>
                  <a:pt x="6219453" y="3864949"/>
                  <a:pt x="6233641" y="3845304"/>
                </a:cubicBezTo>
                <a:lnTo>
                  <a:pt x="6238143" y="3902193"/>
                </a:lnTo>
                <a:lnTo>
                  <a:pt x="6342100" y="3902193"/>
                </a:lnTo>
                <a:lnTo>
                  <a:pt x="6342100" y="3351306"/>
                </a:lnTo>
                <a:close/>
                <a:moveTo>
                  <a:pt x="4029534" y="3351306"/>
                </a:moveTo>
                <a:lnTo>
                  <a:pt x="4029534" y="3763039"/>
                </a:lnTo>
                <a:cubicBezTo>
                  <a:pt x="4029534" y="3795781"/>
                  <a:pt x="4033900" y="3822316"/>
                  <a:pt x="4042631" y="3842643"/>
                </a:cubicBezTo>
                <a:cubicBezTo>
                  <a:pt x="4051362" y="3862971"/>
                  <a:pt x="4066778" y="3877978"/>
                  <a:pt x="4088879" y="3887664"/>
                </a:cubicBezTo>
                <a:cubicBezTo>
                  <a:pt x="4110980" y="3897350"/>
                  <a:pt x="4142358" y="3902193"/>
                  <a:pt x="4183013" y="3902193"/>
                </a:cubicBezTo>
                <a:lnTo>
                  <a:pt x="4211253" y="3902193"/>
                </a:lnTo>
                <a:lnTo>
                  <a:pt x="4211253" y="3817473"/>
                </a:lnTo>
                <a:lnTo>
                  <a:pt x="4186287" y="3817473"/>
                </a:lnTo>
                <a:cubicBezTo>
                  <a:pt x="4165278" y="3817473"/>
                  <a:pt x="4151908" y="3812561"/>
                  <a:pt x="4146178" y="3802739"/>
                </a:cubicBezTo>
                <a:cubicBezTo>
                  <a:pt x="4140448" y="3792916"/>
                  <a:pt x="4137583" y="3777500"/>
                  <a:pt x="4137583" y="3756490"/>
                </a:cubicBezTo>
                <a:lnTo>
                  <a:pt x="4137583" y="3351306"/>
                </a:lnTo>
                <a:close/>
                <a:moveTo>
                  <a:pt x="4335302" y="3344758"/>
                </a:moveTo>
                <a:cubicBezTo>
                  <a:pt x="4315383" y="3344758"/>
                  <a:pt x="4300172" y="3349737"/>
                  <a:pt x="4289667" y="3359696"/>
                </a:cubicBezTo>
                <a:cubicBezTo>
                  <a:pt x="4279162" y="3369655"/>
                  <a:pt x="4273910" y="3382274"/>
                  <a:pt x="4273910" y="3397554"/>
                </a:cubicBezTo>
                <a:cubicBezTo>
                  <a:pt x="4273910" y="3412561"/>
                  <a:pt x="4279162" y="3425112"/>
                  <a:pt x="4289667" y="3435208"/>
                </a:cubicBezTo>
                <a:cubicBezTo>
                  <a:pt x="4300172" y="3445303"/>
                  <a:pt x="4315383" y="3450351"/>
                  <a:pt x="4335302" y="3450351"/>
                </a:cubicBezTo>
                <a:cubicBezTo>
                  <a:pt x="4355220" y="3450351"/>
                  <a:pt x="4370432" y="3445303"/>
                  <a:pt x="4380937" y="3435208"/>
                </a:cubicBezTo>
                <a:cubicBezTo>
                  <a:pt x="4391441" y="3425112"/>
                  <a:pt x="4396693" y="3412561"/>
                  <a:pt x="4396693" y="3397554"/>
                </a:cubicBezTo>
                <a:cubicBezTo>
                  <a:pt x="4396693" y="3382274"/>
                  <a:pt x="4391441" y="3369655"/>
                  <a:pt x="4380937" y="3359696"/>
                </a:cubicBezTo>
                <a:cubicBezTo>
                  <a:pt x="4370432" y="3349737"/>
                  <a:pt x="4355220" y="3344758"/>
                  <a:pt x="4335302" y="3344758"/>
                </a:cubicBezTo>
                <a:close/>
                <a:moveTo>
                  <a:pt x="6803169" y="3344348"/>
                </a:moveTo>
                <a:cubicBezTo>
                  <a:pt x="6763606" y="3344348"/>
                  <a:pt x="6728544" y="3349669"/>
                  <a:pt x="6697985" y="3360310"/>
                </a:cubicBezTo>
                <a:cubicBezTo>
                  <a:pt x="6667426" y="3370951"/>
                  <a:pt x="6643483" y="3387527"/>
                  <a:pt x="6626157" y="3410037"/>
                </a:cubicBezTo>
                <a:cubicBezTo>
                  <a:pt x="6608831" y="3432547"/>
                  <a:pt x="6600168" y="3461674"/>
                  <a:pt x="6600168" y="3497418"/>
                </a:cubicBezTo>
                <a:cubicBezTo>
                  <a:pt x="6600168" y="3530706"/>
                  <a:pt x="6607739" y="3557718"/>
                  <a:pt x="6622883" y="3578455"/>
                </a:cubicBezTo>
                <a:cubicBezTo>
                  <a:pt x="6638026" y="3599191"/>
                  <a:pt x="6659445" y="3616108"/>
                  <a:pt x="6687139" y="3629205"/>
                </a:cubicBezTo>
                <a:cubicBezTo>
                  <a:pt x="6714834" y="3642302"/>
                  <a:pt x="6747644" y="3654308"/>
                  <a:pt x="6785570" y="3665222"/>
                </a:cubicBezTo>
                <a:cubicBezTo>
                  <a:pt x="6818040" y="3674226"/>
                  <a:pt x="6843278" y="3682616"/>
                  <a:pt x="6861287" y="3690392"/>
                </a:cubicBezTo>
                <a:cubicBezTo>
                  <a:pt x="6879295" y="3698168"/>
                  <a:pt x="6891846" y="3706763"/>
                  <a:pt x="6898940" y="3716177"/>
                </a:cubicBezTo>
                <a:cubicBezTo>
                  <a:pt x="6906034" y="3725590"/>
                  <a:pt x="6909581" y="3737527"/>
                  <a:pt x="6909581" y="3751988"/>
                </a:cubicBezTo>
                <a:cubicBezTo>
                  <a:pt x="6909581" y="3766995"/>
                  <a:pt x="6905420" y="3779342"/>
                  <a:pt x="6897098" y="3789028"/>
                </a:cubicBezTo>
                <a:cubicBezTo>
                  <a:pt x="6888776" y="3798714"/>
                  <a:pt x="6877248" y="3805877"/>
                  <a:pt x="6862514" y="3810515"/>
                </a:cubicBezTo>
                <a:cubicBezTo>
                  <a:pt x="6847780" y="3815154"/>
                  <a:pt x="6830727" y="3817473"/>
                  <a:pt x="6811355" y="3817473"/>
                </a:cubicBezTo>
                <a:cubicBezTo>
                  <a:pt x="6791164" y="3817473"/>
                  <a:pt x="6773224" y="3814881"/>
                  <a:pt x="6757535" y="3809697"/>
                </a:cubicBezTo>
                <a:cubicBezTo>
                  <a:pt x="6741846" y="3804512"/>
                  <a:pt x="6729363" y="3795849"/>
                  <a:pt x="6720086" y="3783707"/>
                </a:cubicBezTo>
                <a:cubicBezTo>
                  <a:pt x="6710809" y="3771565"/>
                  <a:pt x="6705898" y="3754853"/>
                  <a:pt x="6705352" y="3733571"/>
                </a:cubicBezTo>
                <a:lnTo>
                  <a:pt x="6587480" y="3733571"/>
                </a:lnTo>
                <a:cubicBezTo>
                  <a:pt x="6587480" y="3775317"/>
                  <a:pt x="6597303" y="3809151"/>
                  <a:pt x="6616948" y="3835072"/>
                </a:cubicBezTo>
                <a:cubicBezTo>
                  <a:pt x="6636593" y="3860993"/>
                  <a:pt x="6663128" y="3879888"/>
                  <a:pt x="6696553" y="3891757"/>
                </a:cubicBezTo>
                <a:cubicBezTo>
                  <a:pt x="6729977" y="3903626"/>
                  <a:pt x="6767562" y="3909560"/>
                  <a:pt x="6809308" y="3909560"/>
                </a:cubicBezTo>
                <a:cubicBezTo>
                  <a:pt x="6850782" y="3909560"/>
                  <a:pt x="6887958" y="3903967"/>
                  <a:pt x="6920837" y="3892780"/>
                </a:cubicBezTo>
                <a:cubicBezTo>
                  <a:pt x="6953715" y="3881593"/>
                  <a:pt x="6979704" y="3863994"/>
                  <a:pt x="6998804" y="3839983"/>
                </a:cubicBezTo>
                <a:cubicBezTo>
                  <a:pt x="7017903" y="3815972"/>
                  <a:pt x="7027453" y="3784458"/>
                  <a:pt x="7027453" y="3745440"/>
                </a:cubicBezTo>
                <a:cubicBezTo>
                  <a:pt x="7027453" y="3710515"/>
                  <a:pt x="7020973" y="3682343"/>
                  <a:pt x="7008013" y="3660924"/>
                </a:cubicBezTo>
                <a:cubicBezTo>
                  <a:pt x="6995052" y="3639505"/>
                  <a:pt x="6975202" y="3622043"/>
                  <a:pt x="6948463" y="3608537"/>
                </a:cubicBezTo>
                <a:cubicBezTo>
                  <a:pt x="6921723" y="3595030"/>
                  <a:pt x="6887480" y="3582138"/>
                  <a:pt x="6845734" y="3569860"/>
                </a:cubicBezTo>
                <a:cubicBezTo>
                  <a:pt x="6810809" y="3559764"/>
                  <a:pt x="6784138" y="3550760"/>
                  <a:pt x="6765720" y="3542848"/>
                </a:cubicBezTo>
                <a:cubicBezTo>
                  <a:pt x="6747303" y="3534935"/>
                  <a:pt x="6734684" y="3526818"/>
                  <a:pt x="6727862" y="3518496"/>
                </a:cubicBezTo>
                <a:cubicBezTo>
                  <a:pt x="6721041" y="3510174"/>
                  <a:pt x="6717630" y="3500556"/>
                  <a:pt x="6717630" y="3489642"/>
                </a:cubicBezTo>
                <a:cubicBezTo>
                  <a:pt x="6717630" y="3470542"/>
                  <a:pt x="6725680" y="3456422"/>
                  <a:pt x="6741778" y="3447281"/>
                </a:cubicBezTo>
                <a:cubicBezTo>
                  <a:pt x="6757876" y="3438141"/>
                  <a:pt x="6778203" y="3433571"/>
                  <a:pt x="6802760" y="3433571"/>
                </a:cubicBezTo>
                <a:cubicBezTo>
                  <a:pt x="6827589" y="3433571"/>
                  <a:pt x="6848872" y="3439369"/>
                  <a:pt x="6866607" y="3450965"/>
                </a:cubicBezTo>
                <a:cubicBezTo>
                  <a:pt x="6884343" y="3462561"/>
                  <a:pt x="6893074" y="3480092"/>
                  <a:pt x="6892801" y="3503557"/>
                </a:cubicBezTo>
                <a:lnTo>
                  <a:pt x="7010673" y="3503557"/>
                </a:lnTo>
                <a:cubicBezTo>
                  <a:pt x="7010673" y="3467268"/>
                  <a:pt x="7001260" y="3437391"/>
                  <a:pt x="6982433" y="3413925"/>
                </a:cubicBezTo>
                <a:cubicBezTo>
                  <a:pt x="6963606" y="3390460"/>
                  <a:pt x="6938435" y="3372998"/>
                  <a:pt x="6906921" y="3361538"/>
                </a:cubicBezTo>
                <a:cubicBezTo>
                  <a:pt x="6875407" y="3350078"/>
                  <a:pt x="6840823" y="3344348"/>
                  <a:pt x="6803169" y="3344348"/>
                </a:cubicBezTo>
                <a:close/>
                <a:moveTo>
                  <a:pt x="7370205" y="3343939"/>
                </a:moveTo>
                <a:cubicBezTo>
                  <a:pt x="7312633" y="3343939"/>
                  <a:pt x="7263861" y="3355603"/>
                  <a:pt x="7223888" y="3378932"/>
                </a:cubicBezTo>
                <a:cubicBezTo>
                  <a:pt x="7183915" y="3402261"/>
                  <a:pt x="7153561" y="3435139"/>
                  <a:pt x="7132824" y="3477568"/>
                </a:cubicBezTo>
                <a:cubicBezTo>
                  <a:pt x="7112087" y="3519996"/>
                  <a:pt x="7101719" y="3569860"/>
                  <a:pt x="7101719" y="3627159"/>
                </a:cubicBezTo>
                <a:cubicBezTo>
                  <a:pt x="7101719" y="3684458"/>
                  <a:pt x="7112087" y="3734185"/>
                  <a:pt x="7132824" y="3776340"/>
                </a:cubicBezTo>
                <a:cubicBezTo>
                  <a:pt x="7153561" y="3818496"/>
                  <a:pt x="7183915" y="3851238"/>
                  <a:pt x="7223888" y="3874567"/>
                </a:cubicBezTo>
                <a:cubicBezTo>
                  <a:pt x="7253867" y="3892064"/>
                  <a:pt x="7288797" y="3902999"/>
                  <a:pt x="7328676" y="3907373"/>
                </a:cubicBezTo>
                <a:lnTo>
                  <a:pt x="7364579" y="3909264"/>
                </a:lnTo>
                <a:lnTo>
                  <a:pt x="7370307" y="3920662"/>
                </a:lnTo>
                <a:cubicBezTo>
                  <a:pt x="7375559" y="3930382"/>
                  <a:pt x="7380982" y="3939710"/>
                  <a:pt x="7386576" y="3948646"/>
                </a:cubicBezTo>
                <a:cubicBezTo>
                  <a:pt x="7397763" y="3966518"/>
                  <a:pt x="7411746" y="3982139"/>
                  <a:pt x="7428527" y="3995508"/>
                </a:cubicBezTo>
                <a:cubicBezTo>
                  <a:pt x="7445307" y="4008878"/>
                  <a:pt x="7466794" y="4019315"/>
                  <a:pt x="7492988" y="4026818"/>
                </a:cubicBezTo>
                <a:cubicBezTo>
                  <a:pt x="7519182" y="4034322"/>
                  <a:pt x="7552060" y="4038073"/>
                  <a:pt x="7591624" y="4038073"/>
                </a:cubicBezTo>
                <a:lnTo>
                  <a:pt x="7619045" y="4038073"/>
                </a:lnTo>
                <a:lnTo>
                  <a:pt x="7619045" y="3939437"/>
                </a:lnTo>
                <a:lnTo>
                  <a:pt x="7597353" y="3939437"/>
                </a:lnTo>
                <a:cubicBezTo>
                  <a:pt x="7568158" y="3939437"/>
                  <a:pt x="7544352" y="3937596"/>
                  <a:pt x="7525935" y="3933912"/>
                </a:cubicBezTo>
                <a:cubicBezTo>
                  <a:pt x="7507517" y="3930229"/>
                  <a:pt x="7492647" y="3924567"/>
                  <a:pt x="7481323" y="3916927"/>
                </a:cubicBezTo>
                <a:cubicBezTo>
                  <a:pt x="7475662" y="3913107"/>
                  <a:pt x="7470375" y="3908759"/>
                  <a:pt x="7465464" y="3903881"/>
                </a:cubicBezTo>
                <a:lnTo>
                  <a:pt x="7460185" y="3897590"/>
                </a:lnTo>
                <a:lnTo>
                  <a:pt x="7484777" y="3889876"/>
                </a:lnTo>
                <a:cubicBezTo>
                  <a:pt x="7495844" y="3885502"/>
                  <a:pt x="7506358" y="3880399"/>
                  <a:pt x="7516317" y="3874567"/>
                </a:cubicBezTo>
                <a:cubicBezTo>
                  <a:pt x="7556153" y="3851238"/>
                  <a:pt x="7586440" y="3818496"/>
                  <a:pt x="7607176" y="3776340"/>
                </a:cubicBezTo>
                <a:cubicBezTo>
                  <a:pt x="7627913" y="3734185"/>
                  <a:pt x="7638281" y="3684458"/>
                  <a:pt x="7638281" y="3627159"/>
                </a:cubicBezTo>
                <a:cubicBezTo>
                  <a:pt x="7638281" y="3569860"/>
                  <a:pt x="7627913" y="3519996"/>
                  <a:pt x="7607176" y="3477568"/>
                </a:cubicBezTo>
                <a:cubicBezTo>
                  <a:pt x="7586440" y="3435139"/>
                  <a:pt x="7556153" y="3402261"/>
                  <a:pt x="7516317" y="3378932"/>
                </a:cubicBezTo>
                <a:cubicBezTo>
                  <a:pt x="7476480" y="3355603"/>
                  <a:pt x="7427776" y="3343939"/>
                  <a:pt x="7370205" y="3343939"/>
                </a:cubicBezTo>
                <a:close/>
                <a:moveTo>
                  <a:pt x="3693555" y="3343939"/>
                </a:moveTo>
                <a:cubicBezTo>
                  <a:pt x="3637893" y="3343939"/>
                  <a:pt x="3590008" y="3355603"/>
                  <a:pt x="3549898" y="3378932"/>
                </a:cubicBezTo>
                <a:cubicBezTo>
                  <a:pt x="3509789" y="3402261"/>
                  <a:pt x="3478957" y="3435139"/>
                  <a:pt x="3457402" y="3477568"/>
                </a:cubicBezTo>
                <a:cubicBezTo>
                  <a:pt x="3435846" y="3519996"/>
                  <a:pt x="3425069" y="3569860"/>
                  <a:pt x="3425069" y="3627159"/>
                </a:cubicBezTo>
                <a:cubicBezTo>
                  <a:pt x="3425069" y="3684458"/>
                  <a:pt x="3435846" y="3734185"/>
                  <a:pt x="3457402" y="3776340"/>
                </a:cubicBezTo>
                <a:cubicBezTo>
                  <a:pt x="3478957" y="3818496"/>
                  <a:pt x="3509789" y="3851238"/>
                  <a:pt x="3549898" y="3874567"/>
                </a:cubicBezTo>
                <a:cubicBezTo>
                  <a:pt x="3590008" y="3897896"/>
                  <a:pt x="3637893" y="3909560"/>
                  <a:pt x="3693555" y="3909560"/>
                </a:cubicBezTo>
                <a:cubicBezTo>
                  <a:pt x="3742122" y="3909560"/>
                  <a:pt x="3784142" y="3901579"/>
                  <a:pt x="3819612" y="3885617"/>
                </a:cubicBezTo>
                <a:cubicBezTo>
                  <a:pt x="3855083" y="3869656"/>
                  <a:pt x="3883050" y="3846190"/>
                  <a:pt x="3903514" y="3815222"/>
                </a:cubicBezTo>
                <a:cubicBezTo>
                  <a:pt x="3923978" y="3784253"/>
                  <a:pt x="3935847" y="3746259"/>
                  <a:pt x="3939121" y="3701238"/>
                </a:cubicBezTo>
                <a:lnTo>
                  <a:pt x="3821249" y="3701238"/>
                </a:lnTo>
                <a:cubicBezTo>
                  <a:pt x="3817975" y="3737254"/>
                  <a:pt x="3805356" y="3765017"/>
                  <a:pt x="3783391" y="3784526"/>
                </a:cubicBezTo>
                <a:cubicBezTo>
                  <a:pt x="3761427" y="3804035"/>
                  <a:pt x="3731481" y="3813789"/>
                  <a:pt x="3693555" y="3813789"/>
                </a:cubicBezTo>
                <a:cubicBezTo>
                  <a:pt x="3657538" y="3813789"/>
                  <a:pt x="3628548" y="3805194"/>
                  <a:pt x="3606583" y="3788005"/>
                </a:cubicBezTo>
                <a:cubicBezTo>
                  <a:pt x="3584619" y="3770815"/>
                  <a:pt x="3568657" y="3748032"/>
                  <a:pt x="3558698" y="3719655"/>
                </a:cubicBezTo>
                <a:cubicBezTo>
                  <a:pt x="3548739" y="3691279"/>
                  <a:pt x="3543759" y="3660447"/>
                  <a:pt x="3543759" y="3627159"/>
                </a:cubicBezTo>
                <a:cubicBezTo>
                  <a:pt x="3543759" y="3593598"/>
                  <a:pt x="3548739" y="3562698"/>
                  <a:pt x="3558698" y="3534457"/>
                </a:cubicBezTo>
                <a:cubicBezTo>
                  <a:pt x="3568657" y="3506217"/>
                  <a:pt x="3584619" y="3483366"/>
                  <a:pt x="3606583" y="3465903"/>
                </a:cubicBezTo>
                <a:cubicBezTo>
                  <a:pt x="3628548" y="3448441"/>
                  <a:pt x="3657538" y="3439710"/>
                  <a:pt x="3693555" y="3439710"/>
                </a:cubicBezTo>
                <a:cubicBezTo>
                  <a:pt x="3715929" y="3439710"/>
                  <a:pt x="3736120" y="3443393"/>
                  <a:pt x="3754128" y="3450760"/>
                </a:cubicBezTo>
                <a:cubicBezTo>
                  <a:pt x="3772136" y="3458127"/>
                  <a:pt x="3786938" y="3469178"/>
                  <a:pt x="3798534" y="3483912"/>
                </a:cubicBezTo>
                <a:cubicBezTo>
                  <a:pt x="3810131" y="3498646"/>
                  <a:pt x="3817429" y="3517200"/>
                  <a:pt x="3820431" y="3539573"/>
                </a:cubicBezTo>
                <a:lnTo>
                  <a:pt x="3938303" y="3539573"/>
                </a:lnTo>
                <a:cubicBezTo>
                  <a:pt x="3936120" y="3497009"/>
                  <a:pt x="3923705" y="3461197"/>
                  <a:pt x="3901058" y="3432138"/>
                </a:cubicBezTo>
                <a:cubicBezTo>
                  <a:pt x="3878412" y="3403079"/>
                  <a:pt x="3848944" y="3381115"/>
                  <a:pt x="3812654" y="3366244"/>
                </a:cubicBezTo>
                <a:cubicBezTo>
                  <a:pt x="3776365" y="3351374"/>
                  <a:pt x="3736665" y="3343939"/>
                  <a:pt x="3693555" y="3343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D2B5DD-0C87-AD8A-FFB6-928372DBA6DD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D6AFC-9C27-2E9F-30D8-317D917D2DC9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Remark 3.6: Clarifications on Parameters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084ADA73-C47D-C76E-13E3-9401836A5879}"/>
              </a:ext>
            </a:extLst>
          </p:cNvPr>
          <p:cNvSpPr/>
          <p:nvPr/>
        </p:nvSpPr>
        <p:spPr>
          <a:xfrm>
            <a:off x="-35349" y="2755584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8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D7F382-4AF3-BB41-F3F2-6F1D14E7AC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010660" y="4904627"/>
                </a:moveTo>
                <a:cubicBezTo>
                  <a:pt x="6989651" y="4904627"/>
                  <a:pt x="6972666" y="4910630"/>
                  <a:pt x="6959705" y="4922635"/>
                </a:cubicBezTo>
                <a:cubicBezTo>
                  <a:pt x="6946745" y="4934641"/>
                  <a:pt x="6940265" y="4950739"/>
                  <a:pt x="6940265" y="4970930"/>
                </a:cubicBezTo>
                <a:cubicBezTo>
                  <a:pt x="6940265" y="4989484"/>
                  <a:pt x="6946745" y="5005241"/>
                  <a:pt x="6959705" y="5018201"/>
                </a:cubicBezTo>
                <a:cubicBezTo>
                  <a:pt x="6966186" y="5024682"/>
                  <a:pt x="6973672" y="5029542"/>
                  <a:pt x="6982164" y="5032782"/>
                </a:cubicBezTo>
                <a:lnTo>
                  <a:pt x="7002822" y="5036305"/>
                </a:lnTo>
                <a:lnTo>
                  <a:pt x="7000966" y="5045559"/>
                </a:lnTo>
                <a:cubicBezTo>
                  <a:pt x="6997333" y="5058528"/>
                  <a:pt x="6991015" y="5069463"/>
                  <a:pt x="6982011" y="5078365"/>
                </a:cubicBezTo>
                <a:cubicBezTo>
                  <a:pt x="6970005" y="5090234"/>
                  <a:pt x="6954453" y="5099170"/>
                  <a:pt x="6935353" y="5105173"/>
                </a:cubicBezTo>
                <a:lnTo>
                  <a:pt x="6950087" y="5158788"/>
                </a:lnTo>
                <a:cubicBezTo>
                  <a:pt x="6971642" y="5153877"/>
                  <a:pt x="6992243" y="5144600"/>
                  <a:pt x="7011888" y="5130957"/>
                </a:cubicBezTo>
                <a:cubicBezTo>
                  <a:pt x="7031534" y="5117315"/>
                  <a:pt x="7047700" y="5098829"/>
                  <a:pt x="7060388" y="5075500"/>
                </a:cubicBezTo>
                <a:cubicBezTo>
                  <a:pt x="7073075" y="5052171"/>
                  <a:pt x="7079419" y="5023727"/>
                  <a:pt x="7079419" y="4990166"/>
                </a:cubicBezTo>
                <a:cubicBezTo>
                  <a:pt x="7079419" y="4961789"/>
                  <a:pt x="7073075" y="4940439"/>
                  <a:pt x="7060388" y="4926114"/>
                </a:cubicBezTo>
                <a:cubicBezTo>
                  <a:pt x="7047700" y="4911789"/>
                  <a:pt x="7031124" y="4904627"/>
                  <a:pt x="7010660" y="4904627"/>
                </a:cubicBezTo>
                <a:close/>
                <a:moveTo>
                  <a:pt x="6392763" y="4903325"/>
                </a:moveTo>
                <a:cubicBezTo>
                  <a:pt x="6375697" y="4903325"/>
                  <a:pt x="6359475" y="4907393"/>
                  <a:pt x="6344096" y="4915529"/>
                </a:cubicBezTo>
                <a:cubicBezTo>
                  <a:pt x="6328717" y="4923664"/>
                  <a:pt x="6311106" y="4937853"/>
                  <a:pt x="6291262" y="4958093"/>
                </a:cubicBezTo>
                <a:lnTo>
                  <a:pt x="6312694" y="4979525"/>
                </a:lnTo>
                <a:cubicBezTo>
                  <a:pt x="6322219" y="4968611"/>
                  <a:pt x="6330553" y="4960375"/>
                  <a:pt x="6337697" y="4954819"/>
                </a:cubicBezTo>
                <a:cubicBezTo>
                  <a:pt x="6344841" y="4949263"/>
                  <a:pt x="6351488" y="4946485"/>
                  <a:pt x="6357640" y="4946485"/>
                </a:cubicBezTo>
                <a:cubicBezTo>
                  <a:pt x="6362998" y="4946485"/>
                  <a:pt x="6366768" y="4948271"/>
                  <a:pt x="6368951" y="4951843"/>
                </a:cubicBezTo>
                <a:cubicBezTo>
                  <a:pt x="6371133" y="4955415"/>
                  <a:pt x="6372225" y="4960475"/>
                  <a:pt x="6372225" y="4967023"/>
                </a:cubicBezTo>
                <a:cubicBezTo>
                  <a:pt x="6372225" y="4973770"/>
                  <a:pt x="6370737" y="4983593"/>
                  <a:pt x="6367760" y="4996491"/>
                </a:cubicBezTo>
                <a:lnTo>
                  <a:pt x="6319837" y="5203362"/>
                </a:lnTo>
                <a:lnTo>
                  <a:pt x="6405265" y="5203362"/>
                </a:lnTo>
                <a:lnTo>
                  <a:pt x="6438602" y="5050665"/>
                </a:lnTo>
                <a:cubicBezTo>
                  <a:pt x="6443166" y="5029035"/>
                  <a:pt x="6449268" y="5011969"/>
                  <a:pt x="6456908" y="4999468"/>
                </a:cubicBezTo>
                <a:cubicBezTo>
                  <a:pt x="6464548" y="4986966"/>
                  <a:pt x="6474569" y="4975060"/>
                  <a:pt x="6486971" y="4963749"/>
                </a:cubicBezTo>
                <a:cubicBezTo>
                  <a:pt x="6499374" y="4952438"/>
                  <a:pt x="6510139" y="4946783"/>
                  <a:pt x="6519267" y="4946783"/>
                </a:cubicBezTo>
                <a:cubicBezTo>
                  <a:pt x="6527006" y="4946783"/>
                  <a:pt x="6532662" y="4949114"/>
                  <a:pt x="6536234" y="4953777"/>
                </a:cubicBezTo>
                <a:cubicBezTo>
                  <a:pt x="6539805" y="4958441"/>
                  <a:pt x="6541591" y="4965932"/>
                  <a:pt x="6541591" y="4976250"/>
                </a:cubicBezTo>
                <a:cubicBezTo>
                  <a:pt x="6541591" y="4980616"/>
                  <a:pt x="6541194" y="4985726"/>
                  <a:pt x="6540401" y="4991580"/>
                </a:cubicBezTo>
                <a:cubicBezTo>
                  <a:pt x="6539607" y="4997434"/>
                  <a:pt x="6538119" y="5004925"/>
                  <a:pt x="6535936" y="5014053"/>
                </a:cubicBezTo>
                <a:lnTo>
                  <a:pt x="6492478" y="5203362"/>
                </a:lnTo>
                <a:lnTo>
                  <a:pt x="6578203" y="5203362"/>
                </a:lnTo>
                <a:lnTo>
                  <a:pt x="6610945" y="5050665"/>
                </a:lnTo>
                <a:cubicBezTo>
                  <a:pt x="6615311" y="5029233"/>
                  <a:pt x="6621512" y="5012019"/>
                  <a:pt x="6629549" y="4999021"/>
                </a:cubicBezTo>
                <a:cubicBezTo>
                  <a:pt x="6637586" y="4986023"/>
                  <a:pt x="6647755" y="4974068"/>
                  <a:pt x="6660059" y="4963154"/>
                </a:cubicBezTo>
                <a:cubicBezTo>
                  <a:pt x="6672362" y="4952239"/>
                  <a:pt x="6682780" y="4946783"/>
                  <a:pt x="6691312" y="4946783"/>
                </a:cubicBezTo>
                <a:cubicBezTo>
                  <a:pt x="6705600" y="4946783"/>
                  <a:pt x="6712744" y="4955911"/>
                  <a:pt x="6712744" y="4974167"/>
                </a:cubicBezTo>
                <a:cubicBezTo>
                  <a:pt x="6712744" y="4981311"/>
                  <a:pt x="6711503" y="4991381"/>
                  <a:pt x="6709023" y="5004379"/>
                </a:cubicBezTo>
                <a:cubicBezTo>
                  <a:pt x="6706542" y="5017377"/>
                  <a:pt x="6703715" y="5029729"/>
                  <a:pt x="6700540" y="5041437"/>
                </a:cubicBezTo>
                <a:lnTo>
                  <a:pt x="6686848" y="5093229"/>
                </a:lnTo>
                <a:cubicBezTo>
                  <a:pt x="6684268" y="5103350"/>
                  <a:pt x="6682283" y="5113123"/>
                  <a:pt x="6680894" y="5122549"/>
                </a:cubicBezTo>
                <a:cubicBezTo>
                  <a:pt x="6679505" y="5131974"/>
                  <a:pt x="6678811" y="5139961"/>
                  <a:pt x="6678811" y="5146510"/>
                </a:cubicBezTo>
                <a:cubicBezTo>
                  <a:pt x="6678811" y="5167346"/>
                  <a:pt x="6683772" y="5182824"/>
                  <a:pt x="6693694" y="5192944"/>
                </a:cubicBezTo>
                <a:cubicBezTo>
                  <a:pt x="6703615" y="5203065"/>
                  <a:pt x="6718796" y="5208125"/>
                  <a:pt x="6739235" y="5208125"/>
                </a:cubicBezTo>
                <a:cubicBezTo>
                  <a:pt x="6757690" y="5208125"/>
                  <a:pt x="6774607" y="5203958"/>
                  <a:pt x="6789986" y="5195623"/>
                </a:cubicBezTo>
                <a:cubicBezTo>
                  <a:pt x="6805364" y="5187289"/>
                  <a:pt x="6822777" y="5173200"/>
                  <a:pt x="6842224" y="5153356"/>
                </a:cubicBezTo>
                <a:lnTo>
                  <a:pt x="6820793" y="5131925"/>
                </a:lnTo>
                <a:cubicBezTo>
                  <a:pt x="6811069" y="5143037"/>
                  <a:pt x="6802636" y="5151322"/>
                  <a:pt x="6795492" y="5156779"/>
                </a:cubicBezTo>
                <a:cubicBezTo>
                  <a:pt x="6788348" y="5162236"/>
                  <a:pt x="6781899" y="5164965"/>
                  <a:pt x="6776144" y="5164965"/>
                </a:cubicBezTo>
                <a:cubicBezTo>
                  <a:pt x="6771382" y="5164965"/>
                  <a:pt x="6767711" y="5163476"/>
                  <a:pt x="6765131" y="5160500"/>
                </a:cubicBezTo>
                <a:cubicBezTo>
                  <a:pt x="6762551" y="5157523"/>
                  <a:pt x="6761262" y="5152165"/>
                  <a:pt x="6761262" y="5144426"/>
                </a:cubicBezTo>
                <a:cubicBezTo>
                  <a:pt x="6761262" y="5138672"/>
                  <a:pt x="6761559" y="5133512"/>
                  <a:pt x="6762155" y="5128948"/>
                </a:cubicBezTo>
                <a:cubicBezTo>
                  <a:pt x="6762750" y="5124384"/>
                  <a:pt x="6764139" y="5117935"/>
                  <a:pt x="6766322" y="5109600"/>
                </a:cubicBezTo>
                <a:lnTo>
                  <a:pt x="6790432" y="5013755"/>
                </a:lnTo>
                <a:cubicBezTo>
                  <a:pt x="6792416" y="5006016"/>
                  <a:pt x="6793904" y="4997880"/>
                  <a:pt x="6794897" y="4989347"/>
                </a:cubicBezTo>
                <a:cubicBezTo>
                  <a:pt x="6795889" y="4980814"/>
                  <a:pt x="6796385" y="4973572"/>
                  <a:pt x="6796385" y="4967618"/>
                </a:cubicBezTo>
                <a:cubicBezTo>
                  <a:pt x="6796385" y="4947378"/>
                  <a:pt x="6790680" y="4931602"/>
                  <a:pt x="6779270" y="4920291"/>
                </a:cubicBezTo>
                <a:cubicBezTo>
                  <a:pt x="6767860" y="4908980"/>
                  <a:pt x="6752133" y="4903325"/>
                  <a:pt x="6732091" y="4903325"/>
                </a:cubicBezTo>
                <a:cubicBezTo>
                  <a:pt x="6710858" y="4903325"/>
                  <a:pt x="6691858" y="4908335"/>
                  <a:pt x="6675090" y="4918356"/>
                </a:cubicBezTo>
                <a:cubicBezTo>
                  <a:pt x="6658322" y="4928377"/>
                  <a:pt x="6641703" y="4943905"/>
                  <a:pt x="6625233" y="4964940"/>
                </a:cubicBezTo>
                <a:cubicBezTo>
                  <a:pt x="6624637" y="4945691"/>
                  <a:pt x="6618635" y="4930610"/>
                  <a:pt x="6607225" y="4919696"/>
                </a:cubicBezTo>
                <a:cubicBezTo>
                  <a:pt x="6595814" y="4908782"/>
                  <a:pt x="6580187" y="4903325"/>
                  <a:pt x="6560344" y="4903325"/>
                </a:cubicBezTo>
                <a:cubicBezTo>
                  <a:pt x="6537920" y="4903325"/>
                  <a:pt x="6518225" y="4908683"/>
                  <a:pt x="6501259" y="4919398"/>
                </a:cubicBezTo>
                <a:cubicBezTo>
                  <a:pt x="6484293" y="4930114"/>
                  <a:pt x="6466780" y="4946882"/>
                  <a:pt x="6448723" y="4969702"/>
                </a:cubicBezTo>
                <a:lnTo>
                  <a:pt x="6445151" y="4967916"/>
                </a:lnTo>
                <a:cubicBezTo>
                  <a:pt x="6446341" y="4963352"/>
                  <a:pt x="6446937" y="4958590"/>
                  <a:pt x="6446937" y="4953629"/>
                </a:cubicBezTo>
                <a:cubicBezTo>
                  <a:pt x="6446937" y="4938547"/>
                  <a:pt x="6442025" y="4926393"/>
                  <a:pt x="6432203" y="4917166"/>
                </a:cubicBezTo>
                <a:cubicBezTo>
                  <a:pt x="6422380" y="4907938"/>
                  <a:pt x="6409233" y="4903325"/>
                  <a:pt x="6392763" y="4903325"/>
                </a:cubicBezTo>
                <a:close/>
                <a:moveTo>
                  <a:pt x="7706320" y="4797061"/>
                </a:moveTo>
                <a:lnTo>
                  <a:pt x="7702153" y="4816707"/>
                </a:lnTo>
                <a:cubicBezTo>
                  <a:pt x="7710884" y="4817897"/>
                  <a:pt x="7717185" y="4820427"/>
                  <a:pt x="7721054" y="4824297"/>
                </a:cubicBezTo>
                <a:cubicBezTo>
                  <a:pt x="7724924" y="4828167"/>
                  <a:pt x="7726859" y="4834268"/>
                  <a:pt x="7726859" y="4842603"/>
                </a:cubicBezTo>
                <a:cubicBezTo>
                  <a:pt x="7726859" y="4854112"/>
                  <a:pt x="7725569" y="4865721"/>
                  <a:pt x="7722989" y="4877429"/>
                </a:cubicBezTo>
                <a:lnTo>
                  <a:pt x="7668816" y="5122995"/>
                </a:lnTo>
                <a:cubicBezTo>
                  <a:pt x="7664053" y="5144426"/>
                  <a:pt x="7658993" y="5159111"/>
                  <a:pt x="7653635" y="5167048"/>
                </a:cubicBezTo>
                <a:cubicBezTo>
                  <a:pt x="7648277" y="5174986"/>
                  <a:pt x="7639943" y="5180542"/>
                  <a:pt x="7628632" y="5183717"/>
                </a:cubicBezTo>
                <a:lnTo>
                  <a:pt x="7624465" y="5203362"/>
                </a:lnTo>
                <a:lnTo>
                  <a:pt x="7733705" y="5203362"/>
                </a:lnTo>
                <a:lnTo>
                  <a:pt x="7737872" y="5183717"/>
                </a:lnTo>
                <a:cubicBezTo>
                  <a:pt x="7729141" y="5182526"/>
                  <a:pt x="7722840" y="5179996"/>
                  <a:pt x="7718971" y="5176127"/>
                </a:cubicBezTo>
                <a:cubicBezTo>
                  <a:pt x="7715101" y="5172257"/>
                  <a:pt x="7713166" y="5166155"/>
                  <a:pt x="7713166" y="5157821"/>
                </a:cubicBezTo>
                <a:cubicBezTo>
                  <a:pt x="7713166" y="5150280"/>
                  <a:pt x="7713464" y="5144178"/>
                  <a:pt x="7714059" y="5139515"/>
                </a:cubicBezTo>
                <a:cubicBezTo>
                  <a:pt x="7714655" y="5134852"/>
                  <a:pt x="7715647" y="5129345"/>
                  <a:pt x="7717036" y="5122995"/>
                </a:cubicBezTo>
                <a:lnTo>
                  <a:pt x="7745909" y="4992324"/>
                </a:lnTo>
                <a:cubicBezTo>
                  <a:pt x="7753052" y="4959979"/>
                  <a:pt x="7760593" y="4919299"/>
                  <a:pt x="7768531" y="4870285"/>
                </a:cubicBezTo>
                <a:lnTo>
                  <a:pt x="7773293" y="4870285"/>
                </a:lnTo>
                <a:cubicBezTo>
                  <a:pt x="7774682" y="4900646"/>
                  <a:pt x="7777658" y="4937059"/>
                  <a:pt x="7782223" y="4979525"/>
                </a:cubicBezTo>
                <a:lnTo>
                  <a:pt x="7801868" y="5158416"/>
                </a:lnTo>
                <a:lnTo>
                  <a:pt x="7850088" y="5158416"/>
                </a:lnTo>
                <a:lnTo>
                  <a:pt x="7984034" y="4926542"/>
                </a:lnTo>
                <a:cubicBezTo>
                  <a:pt x="7994749" y="4908087"/>
                  <a:pt x="8004770" y="4890327"/>
                  <a:pt x="8014097" y="4873261"/>
                </a:cubicBezTo>
                <a:lnTo>
                  <a:pt x="8020050" y="4873261"/>
                </a:lnTo>
                <a:cubicBezTo>
                  <a:pt x="8007747" y="4915132"/>
                  <a:pt x="7997031" y="4956704"/>
                  <a:pt x="7987903" y="4997979"/>
                </a:cubicBezTo>
                <a:lnTo>
                  <a:pt x="7960519" y="5122995"/>
                </a:lnTo>
                <a:cubicBezTo>
                  <a:pt x="7955756" y="5144426"/>
                  <a:pt x="7950696" y="5159111"/>
                  <a:pt x="7945338" y="5167048"/>
                </a:cubicBezTo>
                <a:cubicBezTo>
                  <a:pt x="7939981" y="5174986"/>
                  <a:pt x="7931646" y="5180542"/>
                  <a:pt x="7920335" y="5183717"/>
                </a:cubicBezTo>
                <a:lnTo>
                  <a:pt x="7916168" y="5203362"/>
                </a:lnTo>
                <a:lnTo>
                  <a:pt x="8065889" y="5203362"/>
                </a:lnTo>
                <a:lnTo>
                  <a:pt x="8070056" y="5183717"/>
                </a:lnTo>
                <a:cubicBezTo>
                  <a:pt x="8061325" y="5182526"/>
                  <a:pt x="8055025" y="5179996"/>
                  <a:pt x="8051155" y="5176127"/>
                </a:cubicBezTo>
                <a:cubicBezTo>
                  <a:pt x="8047286" y="5172257"/>
                  <a:pt x="8045351" y="5166155"/>
                  <a:pt x="8045351" y="5157821"/>
                </a:cubicBezTo>
                <a:cubicBezTo>
                  <a:pt x="8045351" y="5150280"/>
                  <a:pt x="8045649" y="5144178"/>
                  <a:pt x="8046244" y="5139515"/>
                </a:cubicBezTo>
                <a:cubicBezTo>
                  <a:pt x="8046839" y="5134852"/>
                  <a:pt x="8047832" y="5129345"/>
                  <a:pt x="8049220" y="5122995"/>
                </a:cubicBezTo>
                <a:lnTo>
                  <a:pt x="8103394" y="4877429"/>
                </a:lnTo>
                <a:cubicBezTo>
                  <a:pt x="8108156" y="4855997"/>
                  <a:pt x="8113216" y="4841313"/>
                  <a:pt x="8118574" y="4833375"/>
                </a:cubicBezTo>
                <a:cubicBezTo>
                  <a:pt x="8123932" y="4825438"/>
                  <a:pt x="8132266" y="4819882"/>
                  <a:pt x="8143577" y="4816707"/>
                </a:cubicBezTo>
                <a:lnTo>
                  <a:pt x="8147745" y="4797061"/>
                </a:lnTo>
                <a:lnTo>
                  <a:pt x="8009334" y="4797061"/>
                </a:lnTo>
                <a:lnTo>
                  <a:pt x="7868245" y="5045604"/>
                </a:lnTo>
                <a:lnTo>
                  <a:pt x="7845028" y="4797061"/>
                </a:lnTo>
                <a:close/>
                <a:moveTo>
                  <a:pt x="4684886" y="4632458"/>
                </a:moveTo>
                <a:lnTo>
                  <a:pt x="4684886" y="5031912"/>
                </a:lnTo>
                <a:lnTo>
                  <a:pt x="4793345" y="5031912"/>
                </a:lnTo>
                <a:lnTo>
                  <a:pt x="4793345" y="4632458"/>
                </a:lnTo>
                <a:close/>
                <a:moveTo>
                  <a:pt x="3990231" y="4632458"/>
                </a:moveTo>
                <a:lnTo>
                  <a:pt x="4115879" y="5031912"/>
                </a:lnTo>
                <a:lnTo>
                  <a:pt x="4226384" y="5031912"/>
                </a:lnTo>
                <a:lnTo>
                  <a:pt x="4307831" y="4744600"/>
                </a:lnTo>
                <a:lnTo>
                  <a:pt x="4388458" y="5031912"/>
                </a:lnTo>
                <a:lnTo>
                  <a:pt x="4499372" y="5031912"/>
                </a:lnTo>
                <a:lnTo>
                  <a:pt x="4625020" y="4632458"/>
                </a:lnTo>
                <a:lnTo>
                  <a:pt x="4522291" y="4632458"/>
                </a:lnTo>
                <a:lnTo>
                  <a:pt x="4446575" y="4914040"/>
                </a:lnTo>
                <a:lnTo>
                  <a:pt x="4367994" y="4632458"/>
                </a:lnTo>
                <a:lnTo>
                  <a:pt x="4254215" y="4632458"/>
                </a:lnTo>
                <a:lnTo>
                  <a:pt x="4177271" y="4914450"/>
                </a:lnTo>
                <a:lnTo>
                  <a:pt x="4100327" y="4632458"/>
                </a:lnTo>
                <a:close/>
                <a:moveTo>
                  <a:pt x="4930676" y="4538324"/>
                </a:moveTo>
                <a:lnTo>
                  <a:pt x="4930676" y="4632458"/>
                </a:lnTo>
                <a:lnTo>
                  <a:pt x="4864373" y="4632458"/>
                </a:lnTo>
                <a:lnTo>
                  <a:pt x="4864373" y="4715950"/>
                </a:lnTo>
                <a:lnTo>
                  <a:pt x="4930676" y="4715950"/>
                </a:lnTo>
                <a:lnTo>
                  <a:pt x="4930676" y="4892758"/>
                </a:lnTo>
                <a:cubicBezTo>
                  <a:pt x="4930676" y="4925500"/>
                  <a:pt x="4935041" y="4952035"/>
                  <a:pt x="4943773" y="4972362"/>
                </a:cubicBezTo>
                <a:cubicBezTo>
                  <a:pt x="4952504" y="4992690"/>
                  <a:pt x="4967988" y="5007697"/>
                  <a:pt x="4990226" y="5017383"/>
                </a:cubicBezTo>
                <a:cubicBezTo>
                  <a:pt x="5012463" y="5027069"/>
                  <a:pt x="5043773" y="5031912"/>
                  <a:pt x="5084155" y="5031912"/>
                </a:cubicBezTo>
                <a:lnTo>
                  <a:pt x="5126310" y="5031912"/>
                </a:lnTo>
                <a:lnTo>
                  <a:pt x="5126310" y="4948010"/>
                </a:lnTo>
                <a:lnTo>
                  <a:pt x="5087838" y="4948010"/>
                </a:lnTo>
                <a:cubicBezTo>
                  <a:pt x="5067101" y="4948010"/>
                  <a:pt x="5053800" y="4942963"/>
                  <a:pt x="5047934" y="4932867"/>
                </a:cubicBezTo>
                <a:cubicBezTo>
                  <a:pt x="5042067" y="4922771"/>
                  <a:pt x="5039134" y="4907219"/>
                  <a:pt x="5039134" y="4886209"/>
                </a:cubicBezTo>
                <a:lnTo>
                  <a:pt x="5039134" y="4715950"/>
                </a:lnTo>
                <a:lnTo>
                  <a:pt x="5126310" y="4715950"/>
                </a:lnTo>
                <a:lnTo>
                  <a:pt x="5126310" y="4632458"/>
                </a:lnTo>
                <a:lnTo>
                  <a:pt x="5039134" y="4632458"/>
                </a:lnTo>
                <a:lnTo>
                  <a:pt x="5039134" y="4538324"/>
                </a:lnTo>
                <a:close/>
                <a:moveTo>
                  <a:pt x="5208761" y="4481025"/>
                </a:moveTo>
                <a:lnTo>
                  <a:pt x="5208761" y="5031912"/>
                </a:lnTo>
                <a:lnTo>
                  <a:pt x="5317219" y="5031912"/>
                </a:lnTo>
                <a:lnTo>
                  <a:pt x="5317219" y="4765473"/>
                </a:lnTo>
                <a:cubicBezTo>
                  <a:pt x="5328679" y="4751011"/>
                  <a:pt x="5342117" y="4738733"/>
                  <a:pt x="5357534" y="4728638"/>
                </a:cubicBezTo>
                <a:cubicBezTo>
                  <a:pt x="5372949" y="4718542"/>
                  <a:pt x="5391436" y="4713494"/>
                  <a:pt x="5412990" y="4713494"/>
                </a:cubicBezTo>
                <a:cubicBezTo>
                  <a:pt x="5427451" y="4713494"/>
                  <a:pt x="5439048" y="4716496"/>
                  <a:pt x="5447779" y="4722499"/>
                </a:cubicBezTo>
                <a:cubicBezTo>
                  <a:pt x="5456510" y="4728501"/>
                  <a:pt x="5462854" y="4736960"/>
                  <a:pt x="5466810" y="4747874"/>
                </a:cubicBezTo>
                <a:cubicBezTo>
                  <a:pt x="5470768" y="4758788"/>
                  <a:pt x="5472745" y="4771339"/>
                  <a:pt x="5472745" y="4785527"/>
                </a:cubicBezTo>
                <a:lnTo>
                  <a:pt x="5472745" y="5031912"/>
                </a:lnTo>
                <a:lnTo>
                  <a:pt x="5581203" y="5031912"/>
                </a:lnTo>
                <a:lnTo>
                  <a:pt x="5581203" y="4772021"/>
                </a:lnTo>
                <a:cubicBezTo>
                  <a:pt x="5581203" y="4723999"/>
                  <a:pt x="5570085" y="4687778"/>
                  <a:pt x="5547847" y="4663358"/>
                </a:cubicBezTo>
                <a:cubicBezTo>
                  <a:pt x="5525610" y="4638938"/>
                  <a:pt x="5493754" y="4626728"/>
                  <a:pt x="5452281" y="4626728"/>
                </a:cubicBezTo>
                <a:cubicBezTo>
                  <a:pt x="5417902" y="4626728"/>
                  <a:pt x="5389798" y="4633344"/>
                  <a:pt x="5367970" y="4646578"/>
                </a:cubicBezTo>
                <a:cubicBezTo>
                  <a:pt x="5346142" y="4659811"/>
                  <a:pt x="5328543" y="4675022"/>
                  <a:pt x="5315173" y="4692212"/>
                </a:cubicBezTo>
                <a:lnTo>
                  <a:pt x="5315173" y="4481025"/>
                </a:lnTo>
                <a:close/>
                <a:moveTo>
                  <a:pt x="4739320" y="4474476"/>
                </a:moveTo>
                <a:cubicBezTo>
                  <a:pt x="4719402" y="4474476"/>
                  <a:pt x="4704190" y="4479456"/>
                  <a:pt x="4693685" y="4489415"/>
                </a:cubicBezTo>
                <a:cubicBezTo>
                  <a:pt x="4683181" y="4499374"/>
                  <a:pt x="4677928" y="4511994"/>
                  <a:pt x="4677928" y="4527273"/>
                </a:cubicBezTo>
                <a:cubicBezTo>
                  <a:pt x="4677928" y="4542280"/>
                  <a:pt x="4683181" y="4554831"/>
                  <a:pt x="4693685" y="4564927"/>
                </a:cubicBezTo>
                <a:cubicBezTo>
                  <a:pt x="4704190" y="4575022"/>
                  <a:pt x="4719402" y="4580070"/>
                  <a:pt x="4739320" y="4580070"/>
                </a:cubicBezTo>
                <a:cubicBezTo>
                  <a:pt x="4759238" y="4580070"/>
                  <a:pt x="4774450" y="4575022"/>
                  <a:pt x="4784954" y="4564927"/>
                </a:cubicBezTo>
                <a:cubicBezTo>
                  <a:pt x="4795459" y="4554831"/>
                  <a:pt x="4800712" y="4542280"/>
                  <a:pt x="4800712" y="4527273"/>
                </a:cubicBezTo>
                <a:cubicBezTo>
                  <a:pt x="4800712" y="4511994"/>
                  <a:pt x="4795459" y="4499374"/>
                  <a:pt x="4784954" y="4489415"/>
                </a:cubicBezTo>
                <a:cubicBezTo>
                  <a:pt x="4774450" y="4479456"/>
                  <a:pt x="4759238" y="4474476"/>
                  <a:pt x="4739320" y="4474476"/>
                </a:cubicBezTo>
                <a:close/>
                <a:moveTo>
                  <a:pt x="7404423" y="4443371"/>
                </a:moveTo>
                <a:cubicBezTo>
                  <a:pt x="7390507" y="4443371"/>
                  <a:pt x="7377751" y="4445554"/>
                  <a:pt x="7366155" y="4449920"/>
                </a:cubicBezTo>
                <a:cubicBezTo>
                  <a:pt x="7354559" y="4454285"/>
                  <a:pt x="7343099" y="4460629"/>
                  <a:pt x="7331776" y="4468951"/>
                </a:cubicBezTo>
                <a:cubicBezTo>
                  <a:pt x="7320452" y="4477273"/>
                  <a:pt x="7303058" y="4492348"/>
                  <a:pt x="7279593" y="4514176"/>
                </a:cubicBezTo>
                <a:lnTo>
                  <a:pt x="7308242" y="4545691"/>
                </a:lnTo>
                <a:cubicBezTo>
                  <a:pt x="7324886" y="4531502"/>
                  <a:pt x="7338120" y="4521748"/>
                  <a:pt x="7347942" y="4516427"/>
                </a:cubicBezTo>
                <a:cubicBezTo>
                  <a:pt x="7357765" y="4511107"/>
                  <a:pt x="7368133" y="4508446"/>
                  <a:pt x="7379047" y="4508446"/>
                </a:cubicBezTo>
                <a:cubicBezTo>
                  <a:pt x="7389689" y="4508446"/>
                  <a:pt x="7398147" y="4511448"/>
                  <a:pt x="7404423" y="4517451"/>
                </a:cubicBezTo>
                <a:cubicBezTo>
                  <a:pt x="7410698" y="4523453"/>
                  <a:pt x="7415678" y="4533685"/>
                  <a:pt x="7419361" y="4548146"/>
                </a:cubicBezTo>
                <a:cubicBezTo>
                  <a:pt x="7423045" y="4562608"/>
                  <a:pt x="7426387" y="4587573"/>
                  <a:pt x="7429388" y="4623044"/>
                </a:cubicBezTo>
                <a:lnTo>
                  <a:pt x="7252581" y="4863290"/>
                </a:lnTo>
                <a:cubicBezTo>
                  <a:pt x="7203194" y="4929866"/>
                  <a:pt x="7167178" y="4977069"/>
                  <a:pt x="7144531" y="5004900"/>
                </a:cubicBezTo>
                <a:lnTo>
                  <a:pt x="7137983" y="5031912"/>
                </a:lnTo>
                <a:lnTo>
                  <a:pt x="7276319" y="5031912"/>
                </a:lnTo>
                <a:cubicBezTo>
                  <a:pt x="7315882" y="4961789"/>
                  <a:pt x="7366087" y="4879797"/>
                  <a:pt x="7426933" y="4785937"/>
                </a:cubicBezTo>
                <a:lnTo>
                  <a:pt x="7431026" y="4785937"/>
                </a:lnTo>
                <a:cubicBezTo>
                  <a:pt x="7425296" y="4863972"/>
                  <a:pt x="7422431" y="4915950"/>
                  <a:pt x="7422431" y="4941871"/>
                </a:cubicBezTo>
                <a:cubicBezTo>
                  <a:pt x="7422431" y="4975432"/>
                  <a:pt x="7426933" y="4999920"/>
                  <a:pt x="7435937" y="5015336"/>
                </a:cubicBezTo>
                <a:cubicBezTo>
                  <a:pt x="7444941" y="5030753"/>
                  <a:pt x="7459811" y="5038461"/>
                  <a:pt x="7480548" y="5038461"/>
                </a:cubicBezTo>
                <a:cubicBezTo>
                  <a:pt x="7498556" y="5038461"/>
                  <a:pt x="7516496" y="5033617"/>
                  <a:pt x="7534368" y="5023931"/>
                </a:cubicBezTo>
                <a:cubicBezTo>
                  <a:pt x="7552240" y="5014245"/>
                  <a:pt x="7573454" y="4998079"/>
                  <a:pt x="7598011" y="4975432"/>
                </a:cubicBezTo>
                <a:lnTo>
                  <a:pt x="7568543" y="4945964"/>
                </a:lnTo>
                <a:cubicBezTo>
                  <a:pt x="7559539" y="4955787"/>
                  <a:pt x="7550807" y="4963768"/>
                  <a:pt x="7542349" y="4969907"/>
                </a:cubicBezTo>
                <a:cubicBezTo>
                  <a:pt x="7533891" y="4976046"/>
                  <a:pt x="7525841" y="4979115"/>
                  <a:pt x="7518202" y="4979115"/>
                </a:cubicBezTo>
                <a:cubicBezTo>
                  <a:pt x="7511380" y="4979115"/>
                  <a:pt x="7506128" y="4977615"/>
                  <a:pt x="7502444" y="4974613"/>
                </a:cubicBezTo>
                <a:cubicBezTo>
                  <a:pt x="7498761" y="4971612"/>
                  <a:pt x="7495759" y="4966360"/>
                  <a:pt x="7493440" y="4958856"/>
                </a:cubicBezTo>
                <a:cubicBezTo>
                  <a:pt x="7491121" y="4951353"/>
                  <a:pt x="7489416" y="4940302"/>
                  <a:pt x="7488324" y="4925705"/>
                </a:cubicBezTo>
                <a:cubicBezTo>
                  <a:pt x="7487233" y="4911107"/>
                  <a:pt x="7486687" y="4888256"/>
                  <a:pt x="7486687" y="4857151"/>
                </a:cubicBezTo>
                <a:cubicBezTo>
                  <a:pt x="7486687" y="4830138"/>
                  <a:pt x="7487369" y="4793167"/>
                  <a:pt x="7488734" y="4746237"/>
                </a:cubicBezTo>
                <a:cubicBezTo>
                  <a:pt x="7490098" y="4699033"/>
                  <a:pt x="7490780" y="4657560"/>
                  <a:pt x="7490780" y="4621816"/>
                </a:cubicBezTo>
                <a:cubicBezTo>
                  <a:pt x="7490780" y="4569429"/>
                  <a:pt x="7487710" y="4530957"/>
                  <a:pt x="7481571" y="4506400"/>
                </a:cubicBezTo>
                <a:cubicBezTo>
                  <a:pt x="7475432" y="4481843"/>
                  <a:pt x="7465814" y="4465200"/>
                  <a:pt x="7452717" y="4456468"/>
                </a:cubicBezTo>
                <a:cubicBezTo>
                  <a:pt x="7439620" y="4447737"/>
                  <a:pt x="7423522" y="4443371"/>
                  <a:pt x="7404423" y="4443371"/>
                </a:cubicBezTo>
                <a:close/>
                <a:moveTo>
                  <a:pt x="6080447" y="4443371"/>
                </a:moveTo>
                <a:cubicBezTo>
                  <a:pt x="6066532" y="4443371"/>
                  <a:pt x="6053776" y="4445554"/>
                  <a:pt x="6042180" y="4449920"/>
                </a:cubicBezTo>
                <a:cubicBezTo>
                  <a:pt x="6030584" y="4454285"/>
                  <a:pt x="6019124" y="4460629"/>
                  <a:pt x="6007801" y="4468951"/>
                </a:cubicBezTo>
                <a:cubicBezTo>
                  <a:pt x="5996477" y="4477273"/>
                  <a:pt x="5979084" y="4492348"/>
                  <a:pt x="5955618" y="4514176"/>
                </a:cubicBezTo>
                <a:lnTo>
                  <a:pt x="5984267" y="4545691"/>
                </a:lnTo>
                <a:cubicBezTo>
                  <a:pt x="6000911" y="4531502"/>
                  <a:pt x="6014144" y="4521748"/>
                  <a:pt x="6023967" y="4516427"/>
                </a:cubicBezTo>
                <a:cubicBezTo>
                  <a:pt x="6033790" y="4511107"/>
                  <a:pt x="6044158" y="4508446"/>
                  <a:pt x="6055073" y="4508446"/>
                </a:cubicBezTo>
                <a:cubicBezTo>
                  <a:pt x="6065713" y="4508446"/>
                  <a:pt x="6074172" y="4511448"/>
                  <a:pt x="6080447" y="4517451"/>
                </a:cubicBezTo>
                <a:cubicBezTo>
                  <a:pt x="6086723" y="4523453"/>
                  <a:pt x="6091703" y="4533685"/>
                  <a:pt x="6095386" y="4548146"/>
                </a:cubicBezTo>
                <a:cubicBezTo>
                  <a:pt x="6099070" y="4562608"/>
                  <a:pt x="6102412" y="4587573"/>
                  <a:pt x="6105413" y="4623044"/>
                </a:cubicBezTo>
                <a:lnTo>
                  <a:pt x="5928606" y="4863290"/>
                </a:lnTo>
                <a:cubicBezTo>
                  <a:pt x="5879220" y="4929866"/>
                  <a:pt x="5843203" y="4977069"/>
                  <a:pt x="5820556" y="5004900"/>
                </a:cubicBezTo>
                <a:lnTo>
                  <a:pt x="5814008" y="5031912"/>
                </a:lnTo>
                <a:lnTo>
                  <a:pt x="5952344" y="5031912"/>
                </a:lnTo>
                <a:cubicBezTo>
                  <a:pt x="5991907" y="4961789"/>
                  <a:pt x="6042112" y="4879797"/>
                  <a:pt x="6102958" y="4785937"/>
                </a:cubicBezTo>
                <a:lnTo>
                  <a:pt x="6107050" y="4785937"/>
                </a:lnTo>
                <a:cubicBezTo>
                  <a:pt x="6101321" y="4863972"/>
                  <a:pt x="6098456" y="4915950"/>
                  <a:pt x="6098456" y="4941871"/>
                </a:cubicBezTo>
                <a:cubicBezTo>
                  <a:pt x="6098456" y="4975432"/>
                  <a:pt x="6102958" y="4999920"/>
                  <a:pt x="6111962" y="5015336"/>
                </a:cubicBezTo>
                <a:cubicBezTo>
                  <a:pt x="6120966" y="5030753"/>
                  <a:pt x="6135836" y="5038461"/>
                  <a:pt x="6156573" y="5038461"/>
                </a:cubicBezTo>
                <a:cubicBezTo>
                  <a:pt x="6174581" y="5038461"/>
                  <a:pt x="6192521" y="5033617"/>
                  <a:pt x="6210393" y="5023931"/>
                </a:cubicBezTo>
                <a:cubicBezTo>
                  <a:pt x="6228265" y="5014245"/>
                  <a:pt x="6249479" y="4998079"/>
                  <a:pt x="6274036" y="4975432"/>
                </a:cubicBezTo>
                <a:lnTo>
                  <a:pt x="6244568" y="4945964"/>
                </a:lnTo>
                <a:cubicBezTo>
                  <a:pt x="6235564" y="4955787"/>
                  <a:pt x="6226832" y="4963768"/>
                  <a:pt x="6218374" y="4969907"/>
                </a:cubicBezTo>
                <a:cubicBezTo>
                  <a:pt x="6209915" y="4976046"/>
                  <a:pt x="6201866" y="4979115"/>
                  <a:pt x="6194227" y="4979115"/>
                </a:cubicBezTo>
                <a:cubicBezTo>
                  <a:pt x="6187405" y="4979115"/>
                  <a:pt x="6182153" y="4977615"/>
                  <a:pt x="6178469" y="4974613"/>
                </a:cubicBezTo>
                <a:cubicBezTo>
                  <a:pt x="6174786" y="4971612"/>
                  <a:pt x="6171784" y="4966360"/>
                  <a:pt x="6169465" y="4958856"/>
                </a:cubicBezTo>
                <a:cubicBezTo>
                  <a:pt x="6167146" y="4951353"/>
                  <a:pt x="6165440" y="4940302"/>
                  <a:pt x="6164349" y="4925705"/>
                </a:cubicBezTo>
                <a:cubicBezTo>
                  <a:pt x="6163258" y="4911107"/>
                  <a:pt x="6162712" y="4888256"/>
                  <a:pt x="6162712" y="4857151"/>
                </a:cubicBezTo>
                <a:cubicBezTo>
                  <a:pt x="6162712" y="4830138"/>
                  <a:pt x="6163394" y="4793167"/>
                  <a:pt x="6164759" y="4746237"/>
                </a:cubicBezTo>
                <a:cubicBezTo>
                  <a:pt x="6166123" y="4699033"/>
                  <a:pt x="6166805" y="4657560"/>
                  <a:pt x="6166805" y="4621816"/>
                </a:cubicBezTo>
                <a:cubicBezTo>
                  <a:pt x="6166805" y="4569429"/>
                  <a:pt x="6163735" y="4530957"/>
                  <a:pt x="6157596" y="4506400"/>
                </a:cubicBezTo>
                <a:cubicBezTo>
                  <a:pt x="6151457" y="4481843"/>
                  <a:pt x="6141839" y="4465200"/>
                  <a:pt x="6128742" y="4456468"/>
                </a:cubicBezTo>
                <a:cubicBezTo>
                  <a:pt x="6115645" y="4447737"/>
                  <a:pt x="6099547" y="4443371"/>
                  <a:pt x="6080447" y="4443371"/>
                </a:cubicBezTo>
                <a:close/>
                <a:moveTo>
                  <a:pt x="7300578" y="4028104"/>
                </a:moveTo>
                <a:lnTo>
                  <a:pt x="7373429" y="4028104"/>
                </a:lnTo>
                <a:cubicBezTo>
                  <a:pt x="7393347" y="4028104"/>
                  <a:pt x="7409309" y="4029741"/>
                  <a:pt x="7421315" y="4033015"/>
                </a:cubicBezTo>
                <a:cubicBezTo>
                  <a:pt x="7433320" y="4036289"/>
                  <a:pt x="7441915" y="4040928"/>
                  <a:pt x="7447099" y="4046930"/>
                </a:cubicBezTo>
                <a:cubicBezTo>
                  <a:pt x="7452283" y="4052933"/>
                  <a:pt x="7454875" y="4060300"/>
                  <a:pt x="7454875" y="4069031"/>
                </a:cubicBezTo>
                <a:cubicBezTo>
                  <a:pt x="7454875" y="4082674"/>
                  <a:pt x="7447372" y="4094270"/>
                  <a:pt x="7432365" y="4103820"/>
                </a:cubicBezTo>
                <a:cubicBezTo>
                  <a:pt x="7417358" y="4113370"/>
                  <a:pt x="7391574" y="4118145"/>
                  <a:pt x="7355012" y="4118145"/>
                </a:cubicBezTo>
                <a:cubicBezTo>
                  <a:pt x="7323088" y="4118145"/>
                  <a:pt x="7300032" y="4113233"/>
                  <a:pt x="7285844" y="4103411"/>
                </a:cubicBezTo>
                <a:cubicBezTo>
                  <a:pt x="7271655" y="4093588"/>
                  <a:pt x="7264561" y="4082947"/>
                  <a:pt x="7264561" y="4071487"/>
                </a:cubicBezTo>
                <a:cubicBezTo>
                  <a:pt x="7264561" y="4061664"/>
                  <a:pt x="7267904" y="4053001"/>
                  <a:pt x="7274589" y="4045498"/>
                </a:cubicBezTo>
                <a:cubicBezTo>
                  <a:pt x="7281273" y="4037995"/>
                  <a:pt x="7289937" y="4032196"/>
                  <a:pt x="7300578" y="4028104"/>
                </a:cubicBezTo>
                <a:close/>
                <a:moveTo>
                  <a:pt x="5975338" y="3847203"/>
                </a:moveTo>
                <a:lnTo>
                  <a:pt x="5975338" y="3911869"/>
                </a:lnTo>
                <a:cubicBezTo>
                  <a:pt x="5964969" y="3925511"/>
                  <a:pt x="5951122" y="3937653"/>
                  <a:pt x="5933796" y="3948295"/>
                </a:cubicBezTo>
                <a:cubicBezTo>
                  <a:pt x="5916471" y="3958936"/>
                  <a:pt x="5897575" y="3964256"/>
                  <a:pt x="5877111" y="3964256"/>
                </a:cubicBezTo>
                <a:cubicBezTo>
                  <a:pt x="5860467" y="3964256"/>
                  <a:pt x="5846893" y="3960164"/>
                  <a:pt x="5836388" y="3951978"/>
                </a:cubicBezTo>
                <a:cubicBezTo>
                  <a:pt x="5825883" y="3943793"/>
                  <a:pt x="5820631" y="3931241"/>
                  <a:pt x="5820631" y="3914325"/>
                </a:cubicBezTo>
                <a:cubicBezTo>
                  <a:pt x="5820631" y="3890859"/>
                  <a:pt x="5832090" y="3873874"/>
                  <a:pt x="5855010" y="3863370"/>
                </a:cubicBezTo>
                <a:cubicBezTo>
                  <a:pt x="5877930" y="3852865"/>
                  <a:pt x="5918039" y="3847476"/>
                  <a:pt x="5975338" y="3847203"/>
                </a:cubicBezTo>
                <a:close/>
                <a:moveTo>
                  <a:pt x="8581132" y="3776993"/>
                </a:moveTo>
                <a:lnTo>
                  <a:pt x="8492132" y="3781756"/>
                </a:lnTo>
                <a:lnTo>
                  <a:pt x="8487370" y="3801104"/>
                </a:lnTo>
                <a:cubicBezTo>
                  <a:pt x="8496102" y="3802294"/>
                  <a:pt x="8501956" y="3803336"/>
                  <a:pt x="8504932" y="3804229"/>
                </a:cubicBezTo>
                <a:cubicBezTo>
                  <a:pt x="8507908" y="3805122"/>
                  <a:pt x="8510290" y="3806362"/>
                  <a:pt x="8512076" y="3807950"/>
                </a:cubicBezTo>
                <a:cubicBezTo>
                  <a:pt x="8513862" y="3809537"/>
                  <a:pt x="8515201" y="3811571"/>
                  <a:pt x="8516094" y="3814052"/>
                </a:cubicBezTo>
                <a:cubicBezTo>
                  <a:pt x="8516987" y="3816532"/>
                  <a:pt x="8517434" y="3819955"/>
                  <a:pt x="8517434" y="3824321"/>
                </a:cubicBezTo>
                <a:cubicBezTo>
                  <a:pt x="8517434" y="3833250"/>
                  <a:pt x="8515250" y="3847439"/>
                  <a:pt x="8510885" y="3866886"/>
                </a:cubicBezTo>
                <a:lnTo>
                  <a:pt x="8435578" y="4203237"/>
                </a:lnTo>
                <a:lnTo>
                  <a:pt x="8521006" y="4203237"/>
                </a:lnTo>
                <a:lnTo>
                  <a:pt x="8553450" y="4055600"/>
                </a:lnTo>
                <a:lnTo>
                  <a:pt x="8560891" y="4055600"/>
                </a:lnTo>
                <a:cubicBezTo>
                  <a:pt x="8566051" y="4055600"/>
                  <a:pt x="8569920" y="4056195"/>
                  <a:pt x="8572500" y="4057386"/>
                </a:cubicBezTo>
                <a:cubicBezTo>
                  <a:pt x="8575080" y="4058576"/>
                  <a:pt x="8577163" y="4060561"/>
                  <a:pt x="8578750" y="4063339"/>
                </a:cubicBezTo>
                <a:cubicBezTo>
                  <a:pt x="8580338" y="4066117"/>
                  <a:pt x="8581628" y="4069887"/>
                  <a:pt x="8582620" y="4074650"/>
                </a:cubicBezTo>
                <a:lnTo>
                  <a:pt x="8598396" y="4146087"/>
                </a:lnTo>
                <a:cubicBezTo>
                  <a:pt x="8603356" y="4168709"/>
                  <a:pt x="8611294" y="4184683"/>
                  <a:pt x="8622208" y="4194010"/>
                </a:cubicBezTo>
                <a:cubicBezTo>
                  <a:pt x="8633122" y="4203336"/>
                  <a:pt x="8648402" y="4208000"/>
                  <a:pt x="8668048" y="4208000"/>
                </a:cubicBezTo>
                <a:cubicBezTo>
                  <a:pt x="8683724" y="4208000"/>
                  <a:pt x="8699004" y="4203833"/>
                  <a:pt x="8713886" y="4195498"/>
                </a:cubicBezTo>
                <a:cubicBezTo>
                  <a:pt x="8728770" y="4187164"/>
                  <a:pt x="8745438" y="4173075"/>
                  <a:pt x="8763893" y="4153231"/>
                </a:cubicBezTo>
                <a:lnTo>
                  <a:pt x="8742462" y="4131800"/>
                </a:lnTo>
                <a:cubicBezTo>
                  <a:pt x="8733532" y="4142317"/>
                  <a:pt x="8725793" y="4150205"/>
                  <a:pt x="8719244" y="4155463"/>
                </a:cubicBezTo>
                <a:cubicBezTo>
                  <a:pt x="8712696" y="4160722"/>
                  <a:pt x="8706842" y="4163351"/>
                  <a:pt x="8701682" y="4163351"/>
                </a:cubicBezTo>
                <a:cubicBezTo>
                  <a:pt x="8696126" y="4163351"/>
                  <a:pt x="8691810" y="4161069"/>
                  <a:pt x="8688734" y="4156505"/>
                </a:cubicBezTo>
                <a:cubicBezTo>
                  <a:pt x="8685658" y="4151941"/>
                  <a:pt x="8682335" y="4143210"/>
                  <a:pt x="8678763" y="4130311"/>
                </a:cubicBezTo>
                <a:lnTo>
                  <a:pt x="8648104" y="4021667"/>
                </a:lnTo>
                <a:lnTo>
                  <a:pt x="8715077" y="3971363"/>
                </a:lnTo>
                <a:cubicBezTo>
                  <a:pt x="8735913" y="3955488"/>
                  <a:pt x="8752482" y="3940804"/>
                  <a:pt x="8764786" y="3927310"/>
                </a:cubicBezTo>
                <a:lnTo>
                  <a:pt x="8757344" y="3907962"/>
                </a:lnTo>
                <a:lnTo>
                  <a:pt x="8651378" y="3907962"/>
                </a:lnTo>
                <a:lnTo>
                  <a:pt x="8646616" y="3927607"/>
                </a:lnTo>
                <a:cubicBezTo>
                  <a:pt x="8652966" y="3928203"/>
                  <a:pt x="8657382" y="3930088"/>
                  <a:pt x="8659862" y="3933263"/>
                </a:cubicBezTo>
                <a:cubicBezTo>
                  <a:pt x="8662342" y="3936438"/>
                  <a:pt x="8663582" y="3940307"/>
                  <a:pt x="8663582" y="3944872"/>
                </a:cubicBezTo>
                <a:cubicBezTo>
                  <a:pt x="8663582" y="3950825"/>
                  <a:pt x="8662342" y="3956629"/>
                  <a:pt x="8659862" y="3962284"/>
                </a:cubicBezTo>
                <a:cubicBezTo>
                  <a:pt x="8657382" y="3967940"/>
                  <a:pt x="8652966" y="3973943"/>
                  <a:pt x="8646616" y="3980293"/>
                </a:cubicBezTo>
                <a:cubicBezTo>
                  <a:pt x="8640266" y="3986643"/>
                  <a:pt x="8629452" y="3995473"/>
                  <a:pt x="8614172" y="4006784"/>
                </a:cubicBezTo>
                <a:cubicBezTo>
                  <a:pt x="8602861" y="4014920"/>
                  <a:pt x="8593336" y="4020575"/>
                  <a:pt x="8585596" y="4023750"/>
                </a:cubicBezTo>
                <a:cubicBezTo>
                  <a:pt x="8579246" y="4026330"/>
                  <a:pt x="8572500" y="4027620"/>
                  <a:pt x="8565356" y="4027620"/>
                </a:cubicBezTo>
                <a:lnTo>
                  <a:pt x="8559403" y="4027620"/>
                </a:lnTo>
                <a:lnTo>
                  <a:pt x="8614767" y="3776993"/>
                </a:lnTo>
                <a:close/>
                <a:moveTo>
                  <a:pt x="5166903" y="3701500"/>
                </a:moveTo>
                <a:cubicBezTo>
                  <a:pt x="5191460" y="3701500"/>
                  <a:pt x="5211583" y="3708390"/>
                  <a:pt x="5227272" y="3722169"/>
                </a:cubicBezTo>
                <a:cubicBezTo>
                  <a:pt x="5242961" y="3735948"/>
                  <a:pt x="5251214" y="3756753"/>
                  <a:pt x="5252033" y="3784584"/>
                </a:cubicBezTo>
                <a:lnTo>
                  <a:pt x="5078909" y="3784584"/>
                </a:lnTo>
                <a:cubicBezTo>
                  <a:pt x="5080546" y="3757571"/>
                  <a:pt x="5089345" y="3736971"/>
                  <a:pt x="5105307" y="3722783"/>
                </a:cubicBezTo>
                <a:cubicBezTo>
                  <a:pt x="5121269" y="3708594"/>
                  <a:pt x="5141801" y="3701500"/>
                  <a:pt x="5166903" y="3701500"/>
                </a:cubicBezTo>
                <a:close/>
                <a:moveTo>
                  <a:pt x="4214403" y="3701500"/>
                </a:moveTo>
                <a:cubicBezTo>
                  <a:pt x="4238960" y="3701500"/>
                  <a:pt x="4259083" y="3708390"/>
                  <a:pt x="4274772" y="3722169"/>
                </a:cubicBezTo>
                <a:cubicBezTo>
                  <a:pt x="4290461" y="3735948"/>
                  <a:pt x="4298714" y="3756753"/>
                  <a:pt x="4299533" y="3784584"/>
                </a:cubicBezTo>
                <a:lnTo>
                  <a:pt x="4126409" y="3784584"/>
                </a:lnTo>
                <a:cubicBezTo>
                  <a:pt x="4128046" y="3757571"/>
                  <a:pt x="4136845" y="3736971"/>
                  <a:pt x="4152807" y="3722783"/>
                </a:cubicBezTo>
                <a:cubicBezTo>
                  <a:pt x="4168769" y="3708594"/>
                  <a:pt x="4189301" y="3701500"/>
                  <a:pt x="4214403" y="3701500"/>
                </a:cubicBezTo>
                <a:close/>
                <a:moveTo>
                  <a:pt x="7352147" y="3692087"/>
                </a:moveTo>
                <a:cubicBezTo>
                  <a:pt x="7372338" y="3692087"/>
                  <a:pt x="7388709" y="3698226"/>
                  <a:pt x="7401260" y="3710504"/>
                </a:cubicBezTo>
                <a:cubicBezTo>
                  <a:pt x="7413811" y="3722783"/>
                  <a:pt x="7420087" y="3741473"/>
                  <a:pt x="7420087" y="3766575"/>
                </a:cubicBezTo>
                <a:cubicBezTo>
                  <a:pt x="7420087" y="3790314"/>
                  <a:pt x="7413334" y="3808390"/>
                  <a:pt x="7399827" y="3820805"/>
                </a:cubicBezTo>
                <a:cubicBezTo>
                  <a:pt x="7386321" y="3833219"/>
                  <a:pt x="7369473" y="3839427"/>
                  <a:pt x="7349282" y="3839427"/>
                </a:cubicBezTo>
                <a:cubicBezTo>
                  <a:pt x="7331546" y="3839427"/>
                  <a:pt x="7315789" y="3833288"/>
                  <a:pt x="7302010" y="3821009"/>
                </a:cubicBezTo>
                <a:cubicBezTo>
                  <a:pt x="7288231" y="3808731"/>
                  <a:pt x="7281342" y="3790586"/>
                  <a:pt x="7281342" y="3766575"/>
                </a:cubicBezTo>
                <a:cubicBezTo>
                  <a:pt x="7281342" y="3742292"/>
                  <a:pt x="7288026" y="3723806"/>
                  <a:pt x="7301396" y="3711118"/>
                </a:cubicBezTo>
                <a:cubicBezTo>
                  <a:pt x="7314766" y="3698431"/>
                  <a:pt x="7331683" y="3692087"/>
                  <a:pt x="7352147" y="3692087"/>
                </a:cubicBezTo>
                <a:close/>
                <a:moveTo>
                  <a:pt x="6485111" y="3632332"/>
                </a:moveTo>
                <a:lnTo>
                  <a:pt x="6485111" y="4031787"/>
                </a:lnTo>
                <a:lnTo>
                  <a:pt x="6593570" y="4031787"/>
                </a:lnTo>
                <a:lnTo>
                  <a:pt x="6593570" y="3632332"/>
                </a:lnTo>
                <a:close/>
                <a:moveTo>
                  <a:pt x="5684379" y="3627012"/>
                </a:moveTo>
                <a:cubicBezTo>
                  <a:pt x="5654911" y="3627012"/>
                  <a:pt x="5629809" y="3633424"/>
                  <a:pt x="5609072" y="3646248"/>
                </a:cubicBezTo>
                <a:cubicBezTo>
                  <a:pt x="5588335" y="3659072"/>
                  <a:pt x="5572782" y="3677489"/>
                  <a:pt x="5562414" y="3701500"/>
                </a:cubicBezTo>
                <a:lnTo>
                  <a:pt x="5560368" y="3632332"/>
                </a:lnTo>
                <a:lnTo>
                  <a:pt x="5456411" y="3632332"/>
                </a:lnTo>
                <a:lnTo>
                  <a:pt x="5456411" y="4031787"/>
                </a:lnTo>
                <a:lnTo>
                  <a:pt x="5564870" y="4031787"/>
                </a:lnTo>
                <a:lnTo>
                  <a:pt x="5564870" y="3766166"/>
                </a:lnTo>
                <a:cubicBezTo>
                  <a:pt x="5573601" y="3753888"/>
                  <a:pt x="5583969" y="3744270"/>
                  <a:pt x="5595975" y="3737312"/>
                </a:cubicBezTo>
                <a:cubicBezTo>
                  <a:pt x="5607980" y="3730354"/>
                  <a:pt x="5621350" y="3725443"/>
                  <a:pt x="5636084" y="3722578"/>
                </a:cubicBezTo>
                <a:cubicBezTo>
                  <a:pt x="5650818" y="3719713"/>
                  <a:pt x="5666235" y="3718281"/>
                  <a:pt x="5682332" y="3718281"/>
                </a:cubicBezTo>
                <a:lnTo>
                  <a:pt x="5692564" y="3718281"/>
                </a:lnTo>
                <a:lnTo>
                  <a:pt x="5692564" y="3627012"/>
                </a:lnTo>
                <a:close/>
                <a:moveTo>
                  <a:pt x="6958050" y="3626603"/>
                </a:moveTo>
                <a:cubicBezTo>
                  <a:pt x="6923124" y="3626603"/>
                  <a:pt x="6894748" y="3633219"/>
                  <a:pt x="6872920" y="3646453"/>
                </a:cubicBezTo>
                <a:cubicBezTo>
                  <a:pt x="6851092" y="3659686"/>
                  <a:pt x="6833493" y="3674897"/>
                  <a:pt x="6820123" y="3692087"/>
                </a:cubicBezTo>
                <a:lnTo>
                  <a:pt x="6818077" y="3632332"/>
                </a:lnTo>
                <a:lnTo>
                  <a:pt x="6713711" y="3632332"/>
                </a:lnTo>
                <a:lnTo>
                  <a:pt x="6713711" y="4031787"/>
                </a:lnTo>
                <a:lnTo>
                  <a:pt x="6822170" y="4031787"/>
                </a:lnTo>
                <a:lnTo>
                  <a:pt x="6822170" y="3765348"/>
                </a:lnTo>
                <a:cubicBezTo>
                  <a:pt x="6833629" y="3750886"/>
                  <a:pt x="6847067" y="3738608"/>
                  <a:pt x="6862483" y="3728513"/>
                </a:cubicBezTo>
                <a:cubicBezTo>
                  <a:pt x="6877899" y="3718417"/>
                  <a:pt x="6896385" y="3713369"/>
                  <a:pt x="6917940" y="3713369"/>
                </a:cubicBezTo>
                <a:cubicBezTo>
                  <a:pt x="6932402" y="3713369"/>
                  <a:pt x="6944066" y="3716371"/>
                  <a:pt x="6952934" y="3722373"/>
                </a:cubicBezTo>
                <a:cubicBezTo>
                  <a:pt x="6961801" y="3728376"/>
                  <a:pt x="6968282" y="3736835"/>
                  <a:pt x="6972374" y="3747749"/>
                </a:cubicBezTo>
                <a:cubicBezTo>
                  <a:pt x="6976467" y="3758663"/>
                  <a:pt x="6978514" y="3771350"/>
                  <a:pt x="6978514" y="3785812"/>
                </a:cubicBezTo>
                <a:lnTo>
                  <a:pt x="6978514" y="4031787"/>
                </a:lnTo>
                <a:lnTo>
                  <a:pt x="7086153" y="4031787"/>
                </a:lnTo>
                <a:lnTo>
                  <a:pt x="7086153" y="3771896"/>
                </a:lnTo>
                <a:cubicBezTo>
                  <a:pt x="7086153" y="3724420"/>
                  <a:pt x="7074967" y="3688335"/>
                  <a:pt x="7052593" y="3663642"/>
                </a:cubicBezTo>
                <a:cubicBezTo>
                  <a:pt x="7030219" y="3638949"/>
                  <a:pt x="6998704" y="3626603"/>
                  <a:pt x="6958050" y="3626603"/>
                </a:cubicBezTo>
                <a:close/>
                <a:moveTo>
                  <a:pt x="4748250" y="3626603"/>
                </a:moveTo>
                <a:cubicBezTo>
                  <a:pt x="4713325" y="3626603"/>
                  <a:pt x="4684948" y="3633219"/>
                  <a:pt x="4663120" y="3646453"/>
                </a:cubicBezTo>
                <a:cubicBezTo>
                  <a:pt x="4641292" y="3659686"/>
                  <a:pt x="4623693" y="3674897"/>
                  <a:pt x="4610323" y="3692087"/>
                </a:cubicBezTo>
                <a:lnTo>
                  <a:pt x="4608277" y="3632332"/>
                </a:lnTo>
                <a:lnTo>
                  <a:pt x="4503911" y="3632332"/>
                </a:lnTo>
                <a:lnTo>
                  <a:pt x="4503911" y="4031787"/>
                </a:lnTo>
                <a:lnTo>
                  <a:pt x="4612370" y="4031787"/>
                </a:lnTo>
                <a:lnTo>
                  <a:pt x="4612370" y="3765348"/>
                </a:lnTo>
                <a:cubicBezTo>
                  <a:pt x="4623829" y="3750886"/>
                  <a:pt x="4637267" y="3738608"/>
                  <a:pt x="4652683" y="3728513"/>
                </a:cubicBezTo>
                <a:cubicBezTo>
                  <a:pt x="4668100" y="3718417"/>
                  <a:pt x="4686585" y="3713369"/>
                  <a:pt x="4708140" y="3713369"/>
                </a:cubicBezTo>
                <a:cubicBezTo>
                  <a:pt x="4722602" y="3713369"/>
                  <a:pt x="4734267" y="3716371"/>
                  <a:pt x="4743134" y="3722373"/>
                </a:cubicBezTo>
                <a:cubicBezTo>
                  <a:pt x="4752001" y="3728376"/>
                  <a:pt x="4758482" y="3736835"/>
                  <a:pt x="4762574" y="3747749"/>
                </a:cubicBezTo>
                <a:cubicBezTo>
                  <a:pt x="4766668" y="3758663"/>
                  <a:pt x="4768714" y="3771350"/>
                  <a:pt x="4768714" y="3785812"/>
                </a:cubicBezTo>
                <a:lnTo>
                  <a:pt x="4768714" y="4031787"/>
                </a:lnTo>
                <a:lnTo>
                  <a:pt x="4876353" y="4031787"/>
                </a:lnTo>
                <a:lnTo>
                  <a:pt x="4876353" y="3771896"/>
                </a:lnTo>
                <a:cubicBezTo>
                  <a:pt x="4876353" y="3724420"/>
                  <a:pt x="4865166" y="3688335"/>
                  <a:pt x="4842793" y="3663642"/>
                </a:cubicBezTo>
                <a:cubicBezTo>
                  <a:pt x="4820419" y="3638949"/>
                  <a:pt x="4788905" y="3626603"/>
                  <a:pt x="4748250" y="3626603"/>
                </a:cubicBezTo>
                <a:close/>
                <a:moveTo>
                  <a:pt x="5909853" y="3626193"/>
                </a:moveTo>
                <a:cubicBezTo>
                  <a:pt x="5875201" y="3626193"/>
                  <a:pt x="5844710" y="3630559"/>
                  <a:pt x="5818380" y="3639290"/>
                </a:cubicBezTo>
                <a:cubicBezTo>
                  <a:pt x="5792050" y="3648021"/>
                  <a:pt x="5771449" y="3662346"/>
                  <a:pt x="5756579" y="3682264"/>
                </a:cubicBezTo>
                <a:cubicBezTo>
                  <a:pt x="5741709" y="3702182"/>
                  <a:pt x="5734273" y="3729195"/>
                  <a:pt x="5734273" y="3763301"/>
                </a:cubicBezTo>
                <a:lnTo>
                  <a:pt x="5835774" y="3763301"/>
                </a:lnTo>
                <a:cubicBezTo>
                  <a:pt x="5835774" y="3740382"/>
                  <a:pt x="5842732" y="3723806"/>
                  <a:pt x="5856647" y="3713574"/>
                </a:cubicBezTo>
                <a:cubicBezTo>
                  <a:pt x="5870563" y="3703342"/>
                  <a:pt x="5888298" y="3698226"/>
                  <a:pt x="5909853" y="3698226"/>
                </a:cubicBezTo>
                <a:cubicBezTo>
                  <a:pt x="5929498" y="3698226"/>
                  <a:pt x="5945529" y="3703001"/>
                  <a:pt x="5957943" y="3712551"/>
                </a:cubicBezTo>
                <a:cubicBezTo>
                  <a:pt x="5970358" y="3722101"/>
                  <a:pt x="5976565" y="3739836"/>
                  <a:pt x="5976565" y="3765757"/>
                </a:cubicBezTo>
                <a:lnTo>
                  <a:pt x="5976565" y="3787039"/>
                </a:lnTo>
                <a:cubicBezTo>
                  <a:pt x="5923905" y="3788131"/>
                  <a:pt x="5877725" y="3792019"/>
                  <a:pt x="5838025" y="3798704"/>
                </a:cubicBezTo>
                <a:cubicBezTo>
                  <a:pt x="5798325" y="3805389"/>
                  <a:pt x="5767424" y="3818076"/>
                  <a:pt x="5745323" y="3836767"/>
                </a:cubicBezTo>
                <a:cubicBezTo>
                  <a:pt x="5723222" y="3855457"/>
                  <a:pt x="5712172" y="3883220"/>
                  <a:pt x="5712172" y="3920054"/>
                </a:cubicBezTo>
                <a:cubicBezTo>
                  <a:pt x="5712172" y="3946521"/>
                  <a:pt x="5718244" y="3968554"/>
                  <a:pt x="5730385" y="3986153"/>
                </a:cubicBezTo>
                <a:cubicBezTo>
                  <a:pt x="5742527" y="4003752"/>
                  <a:pt x="5758420" y="4016917"/>
                  <a:pt x="5778066" y="4025648"/>
                </a:cubicBezTo>
                <a:cubicBezTo>
                  <a:pt x="5797711" y="4034379"/>
                  <a:pt x="5818857" y="4038745"/>
                  <a:pt x="5841505" y="4038745"/>
                </a:cubicBezTo>
                <a:cubicBezTo>
                  <a:pt x="5870700" y="4038745"/>
                  <a:pt x="5896483" y="4033765"/>
                  <a:pt x="5918857" y="4023806"/>
                </a:cubicBezTo>
                <a:cubicBezTo>
                  <a:pt x="5941231" y="4013847"/>
                  <a:pt x="5960877" y="3999181"/>
                  <a:pt x="5977793" y="3979809"/>
                </a:cubicBezTo>
                <a:lnTo>
                  <a:pt x="5981067" y="4031787"/>
                </a:lnTo>
                <a:lnTo>
                  <a:pt x="6082568" y="4031787"/>
                </a:lnTo>
                <a:lnTo>
                  <a:pt x="6082568" y="3763710"/>
                </a:lnTo>
                <a:cubicBezTo>
                  <a:pt x="6082568" y="3736971"/>
                  <a:pt x="6078339" y="3714665"/>
                  <a:pt x="6069881" y="3696794"/>
                </a:cubicBezTo>
                <a:cubicBezTo>
                  <a:pt x="6061422" y="3678922"/>
                  <a:pt x="6049485" y="3664802"/>
                  <a:pt x="6034069" y="3654433"/>
                </a:cubicBezTo>
                <a:cubicBezTo>
                  <a:pt x="6018653" y="3644065"/>
                  <a:pt x="6000440" y="3636766"/>
                  <a:pt x="5979431" y="3632537"/>
                </a:cubicBezTo>
                <a:cubicBezTo>
                  <a:pt x="5958421" y="3628308"/>
                  <a:pt x="5935228" y="3626193"/>
                  <a:pt x="5909853" y="3626193"/>
                </a:cubicBezTo>
                <a:close/>
                <a:moveTo>
                  <a:pt x="5166903" y="3626193"/>
                </a:moveTo>
                <a:cubicBezTo>
                  <a:pt x="5124065" y="3626193"/>
                  <a:pt x="5087981" y="3634447"/>
                  <a:pt x="5058650" y="3650955"/>
                </a:cubicBezTo>
                <a:cubicBezTo>
                  <a:pt x="5029318" y="3667462"/>
                  <a:pt x="5007080" y="3690996"/>
                  <a:pt x="4991937" y="3721555"/>
                </a:cubicBezTo>
                <a:cubicBezTo>
                  <a:pt x="4976794" y="3752114"/>
                  <a:pt x="4969222" y="3788540"/>
                  <a:pt x="4969222" y="3830832"/>
                </a:cubicBezTo>
                <a:cubicBezTo>
                  <a:pt x="4969222" y="3874488"/>
                  <a:pt x="4976998" y="3911869"/>
                  <a:pt x="4992551" y="3942974"/>
                </a:cubicBezTo>
                <a:cubicBezTo>
                  <a:pt x="5008103" y="3974079"/>
                  <a:pt x="5031023" y="3997885"/>
                  <a:pt x="5061310" y="4014393"/>
                </a:cubicBezTo>
                <a:cubicBezTo>
                  <a:pt x="5091596" y="4030900"/>
                  <a:pt x="5128978" y="4039154"/>
                  <a:pt x="5173452" y="4039154"/>
                </a:cubicBezTo>
                <a:cubicBezTo>
                  <a:pt x="5209741" y="4039154"/>
                  <a:pt x="5241460" y="4034038"/>
                  <a:pt x="5268608" y="4023806"/>
                </a:cubicBezTo>
                <a:cubicBezTo>
                  <a:pt x="5295757" y="4013574"/>
                  <a:pt x="5317176" y="3998090"/>
                  <a:pt x="5332866" y="3977353"/>
                </a:cubicBezTo>
                <a:cubicBezTo>
                  <a:pt x="5348554" y="3956617"/>
                  <a:pt x="5357081" y="3930696"/>
                  <a:pt x="5358445" y="3899591"/>
                </a:cubicBezTo>
                <a:lnTo>
                  <a:pt x="5251623" y="3899591"/>
                </a:lnTo>
                <a:cubicBezTo>
                  <a:pt x="5251351" y="3919782"/>
                  <a:pt x="5244120" y="3934993"/>
                  <a:pt x="5229932" y="3945225"/>
                </a:cubicBezTo>
                <a:cubicBezTo>
                  <a:pt x="5215744" y="3955457"/>
                  <a:pt x="5196917" y="3960573"/>
                  <a:pt x="5173452" y="3960573"/>
                </a:cubicBezTo>
                <a:cubicBezTo>
                  <a:pt x="5150805" y="3960573"/>
                  <a:pt x="5132524" y="3955593"/>
                  <a:pt x="5118608" y="3945634"/>
                </a:cubicBezTo>
                <a:cubicBezTo>
                  <a:pt x="5104693" y="3935675"/>
                  <a:pt x="5094529" y="3922510"/>
                  <a:pt x="5088117" y="3906139"/>
                </a:cubicBezTo>
                <a:cubicBezTo>
                  <a:pt x="5081706" y="3889768"/>
                  <a:pt x="5078226" y="3872169"/>
                  <a:pt x="5077681" y="3853342"/>
                </a:cubicBezTo>
                <a:lnTo>
                  <a:pt x="5358036" y="3853342"/>
                </a:lnTo>
                <a:cubicBezTo>
                  <a:pt x="5358581" y="3850341"/>
                  <a:pt x="5358991" y="3846043"/>
                  <a:pt x="5359263" y="3840450"/>
                </a:cubicBezTo>
                <a:cubicBezTo>
                  <a:pt x="5359536" y="3834857"/>
                  <a:pt x="5359673" y="3830423"/>
                  <a:pt x="5359673" y="3827149"/>
                </a:cubicBezTo>
                <a:cubicBezTo>
                  <a:pt x="5359673" y="3762756"/>
                  <a:pt x="5342415" y="3713165"/>
                  <a:pt x="5307899" y="3678376"/>
                </a:cubicBezTo>
                <a:cubicBezTo>
                  <a:pt x="5273383" y="3643588"/>
                  <a:pt x="5226385" y="3626193"/>
                  <a:pt x="5166903" y="3626193"/>
                </a:cubicBezTo>
                <a:close/>
                <a:moveTo>
                  <a:pt x="4214403" y="3626193"/>
                </a:moveTo>
                <a:cubicBezTo>
                  <a:pt x="4171566" y="3626193"/>
                  <a:pt x="4135481" y="3634447"/>
                  <a:pt x="4106150" y="3650955"/>
                </a:cubicBezTo>
                <a:cubicBezTo>
                  <a:pt x="4076818" y="3667462"/>
                  <a:pt x="4054581" y="3690996"/>
                  <a:pt x="4039437" y="3721555"/>
                </a:cubicBezTo>
                <a:cubicBezTo>
                  <a:pt x="4024294" y="3752114"/>
                  <a:pt x="4016722" y="3788540"/>
                  <a:pt x="4016722" y="3830832"/>
                </a:cubicBezTo>
                <a:cubicBezTo>
                  <a:pt x="4016722" y="3874488"/>
                  <a:pt x="4024498" y="3911869"/>
                  <a:pt x="4040051" y="3942974"/>
                </a:cubicBezTo>
                <a:cubicBezTo>
                  <a:pt x="4055604" y="3974079"/>
                  <a:pt x="4078523" y="3997885"/>
                  <a:pt x="4108810" y="4014393"/>
                </a:cubicBezTo>
                <a:cubicBezTo>
                  <a:pt x="4139096" y="4030900"/>
                  <a:pt x="4176477" y="4039154"/>
                  <a:pt x="4220952" y="4039154"/>
                </a:cubicBezTo>
                <a:cubicBezTo>
                  <a:pt x="4257241" y="4039154"/>
                  <a:pt x="4288960" y="4034038"/>
                  <a:pt x="4316109" y="4023806"/>
                </a:cubicBezTo>
                <a:cubicBezTo>
                  <a:pt x="4343257" y="4013574"/>
                  <a:pt x="4364676" y="3998090"/>
                  <a:pt x="4380366" y="3977353"/>
                </a:cubicBezTo>
                <a:cubicBezTo>
                  <a:pt x="4396054" y="3956617"/>
                  <a:pt x="4404581" y="3930696"/>
                  <a:pt x="4405945" y="3899591"/>
                </a:cubicBezTo>
                <a:lnTo>
                  <a:pt x="4299124" y="3899591"/>
                </a:lnTo>
                <a:cubicBezTo>
                  <a:pt x="4298851" y="3919782"/>
                  <a:pt x="4291620" y="3934993"/>
                  <a:pt x="4277432" y="3945225"/>
                </a:cubicBezTo>
                <a:cubicBezTo>
                  <a:pt x="4263244" y="3955457"/>
                  <a:pt x="4244417" y="3960573"/>
                  <a:pt x="4220952" y="3960573"/>
                </a:cubicBezTo>
                <a:cubicBezTo>
                  <a:pt x="4198305" y="3960573"/>
                  <a:pt x="4180024" y="3955593"/>
                  <a:pt x="4166109" y="3945634"/>
                </a:cubicBezTo>
                <a:cubicBezTo>
                  <a:pt x="4152193" y="3935675"/>
                  <a:pt x="4142030" y="3922510"/>
                  <a:pt x="4135617" y="3906139"/>
                </a:cubicBezTo>
                <a:cubicBezTo>
                  <a:pt x="4129205" y="3889768"/>
                  <a:pt x="4125726" y="3872169"/>
                  <a:pt x="4125181" y="3853342"/>
                </a:cubicBezTo>
                <a:lnTo>
                  <a:pt x="4405536" y="3853342"/>
                </a:lnTo>
                <a:cubicBezTo>
                  <a:pt x="4406081" y="3850341"/>
                  <a:pt x="4406491" y="3846043"/>
                  <a:pt x="4406764" y="3840450"/>
                </a:cubicBezTo>
                <a:cubicBezTo>
                  <a:pt x="4407036" y="3834857"/>
                  <a:pt x="4407173" y="3830423"/>
                  <a:pt x="4407173" y="3827149"/>
                </a:cubicBezTo>
                <a:cubicBezTo>
                  <a:pt x="4407173" y="3762756"/>
                  <a:pt x="4389915" y="3713165"/>
                  <a:pt x="4355399" y="3678376"/>
                </a:cubicBezTo>
                <a:cubicBezTo>
                  <a:pt x="4320884" y="3643588"/>
                  <a:pt x="4273885" y="3626193"/>
                  <a:pt x="4214403" y="3626193"/>
                </a:cubicBezTo>
                <a:close/>
                <a:moveTo>
                  <a:pt x="7561287" y="3573397"/>
                </a:moveTo>
                <a:cubicBezTo>
                  <a:pt x="7529909" y="3573669"/>
                  <a:pt x="7503102" y="3578990"/>
                  <a:pt x="7480864" y="3589358"/>
                </a:cubicBezTo>
                <a:cubicBezTo>
                  <a:pt x="7464186" y="3597135"/>
                  <a:pt x="7450770" y="3609976"/>
                  <a:pt x="7440615" y="3627882"/>
                </a:cubicBezTo>
                <a:lnTo>
                  <a:pt x="7434355" y="3641406"/>
                </a:lnTo>
                <a:lnTo>
                  <a:pt x="7426136" y="3638011"/>
                </a:lnTo>
                <a:cubicBezTo>
                  <a:pt x="7404982" y="3630951"/>
                  <a:pt x="7380182" y="3627421"/>
                  <a:pt x="7351737" y="3627421"/>
                </a:cubicBezTo>
                <a:cubicBezTo>
                  <a:pt x="7314902" y="3627421"/>
                  <a:pt x="7283661" y="3633697"/>
                  <a:pt x="7258013" y="3646248"/>
                </a:cubicBezTo>
                <a:cubicBezTo>
                  <a:pt x="7232365" y="3658799"/>
                  <a:pt x="7212924" y="3675511"/>
                  <a:pt x="7199691" y="3696384"/>
                </a:cubicBezTo>
                <a:cubicBezTo>
                  <a:pt x="7186457" y="3717257"/>
                  <a:pt x="7179841" y="3740655"/>
                  <a:pt x="7179841" y="3766575"/>
                </a:cubicBezTo>
                <a:cubicBezTo>
                  <a:pt x="7179841" y="3790859"/>
                  <a:pt x="7186389" y="3813506"/>
                  <a:pt x="7199486" y="3834516"/>
                </a:cubicBezTo>
                <a:cubicBezTo>
                  <a:pt x="7206035" y="3845020"/>
                  <a:pt x="7214118" y="3854502"/>
                  <a:pt x="7223736" y="3862960"/>
                </a:cubicBezTo>
                <a:lnTo>
                  <a:pt x="7243932" y="3876424"/>
                </a:lnTo>
                <a:lnTo>
                  <a:pt x="7222355" y="3885522"/>
                </a:lnTo>
                <a:cubicBezTo>
                  <a:pt x="7212771" y="3890604"/>
                  <a:pt x="7204807" y="3896044"/>
                  <a:pt x="7198463" y="3901842"/>
                </a:cubicBezTo>
                <a:cubicBezTo>
                  <a:pt x="7185775" y="3913438"/>
                  <a:pt x="7179432" y="3927558"/>
                  <a:pt x="7179432" y="3944202"/>
                </a:cubicBezTo>
                <a:cubicBezTo>
                  <a:pt x="7179432" y="3954843"/>
                  <a:pt x="7183524" y="3965621"/>
                  <a:pt x="7191710" y="3976535"/>
                </a:cubicBezTo>
                <a:cubicBezTo>
                  <a:pt x="7195803" y="3981992"/>
                  <a:pt x="7201089" y="3987125"/>
                  <a:pt x="7207569" y="3991934"/>
                </a:cubicBezTo>
                <a:lnTo>
                  <a:pt x="7227983" y="4003865"/>
                </a:lnTo>
                <a:lnTo>
                  <a:pt x="7214732" y="4009520"/>
                </a:lnTo>
                <a:cubicBezTo>
                  <a:pt x="7207774" y="4013144"/>
                  <a:pt x="7201601" y="4017087"/>
                  <a:pt x="7196212" y="4021351"/>
                </a:cubicBezTo>
                <a:cubicBezTo>
                  <a:pt x="7174657" y="4038404"/>
                  <a:pt x="7163879" y="4058254"/>
                  <a:pt x="7163879" y="4080900"/>
                </a:cubicBezTo>
                <a:cubicBezTo>
                  <a:pt x="7163879" y="4099454"/>
                  <a:pt x="7170018" y="4116712"/>
                  <a:pt x="7182296" y="4132674"/>
                </a:cubicBezTo>
                <a:cubicBezTo>
                  <a:pt x="7194575" y="4148636"/>
                  <a:pt x="7214766" y="4161528"/>
                  <a:pt x="7242870" y="4171351"/>
                </a:cubicBezTo>
                <a:cubicBezTo>
                  <a:pt x="7270973" y="4181173"/>
                  <a:pt x="7308900" y="4186085"/>
                  <a:pt x="7356649" y="4186085"/>
                </a:cubicBezTo>
                <a:cubicBezTo>
                  <a:pt x="7423224" y="4186085"/>
                  <a:pt x="7473975" y="4174352"/>
                  <a:pt x="7508900" y="4150887"/>
                </a:cubicBezTo>
                <a:cubicBezTo>
                  <a:pt x="7543825" y="4127422"/>
                  <a:pt x="7561287" y="4096589"/>
                  <a:pt x="7561287" y="4058390"/>
                </a:cubicBezTo>
                <a:cubicBezTo>
                  <a:pt x="7561287" y="4020737"/>
                  <a:pt x="7546076" y="3992769"/>
                  <a:pt x="7515653" y="3974488"/>
                </a:cubicBezTo>
                <a:cubicBezTo>
                  <a:pt x="7485230" y="3956207"/>
                  <a:pt x="7436867" y="3947067"/>
                  <a:pt x="7370564" y="3947067"/>
                </a:cubicBezTo>
                <a:lnTo>
                  <a:pt x="7360741" y="3947067"/>
                </a:lnTo>
                <a:cubicBezTo>
                  <a:pt x="7335093" y="3947067"/>
                  <a:pt x="7314970" y="3946180"/>
                  <a:pt x="7300373" y="3944406"/>
                </a:cubicBezTo>
                <a:cubicBezTo>
                  <a:pt x="7285775" y="3942633"/>
                  <a:pt x="7275543" y="3939973"/>
                  <a:pt x="7269677" y="3936426"/>
                </a:cubicBezTo>
                <a:cubicBezTo>
                  <a:pt x="7263811" y="3932878"/>
                  <a:pt x="7260878" y="3928513"/>
                  <a:pt x="7260878" y="3923329"/>
                </a:cubicBezTo>
                <a:cubicBezTo>
                  <a:pt x="7260878" y="3915962"/>
                  <a:pt x="7265789" y="3909754"/>
                  <a:pt x="7275612" y="3904707"/>
                </a:cubicBezTo>
                <a:lnTo>
                  <a:pt x="7294016" y="3898265"/>
                </a:lnTo>
                <a:lnTo>
                  <a:pt x="7299248" y="3899693"/>
                </a:lnTo>
                <a:cubicBezTo>
                  <a:pt x="7314595" y="3902899"/>
                  <a:pt x="7331274" y="3904502"/>
                  <a:pt x="7349282" y="3904502"/>
                </a:cubicBezTo>
                <a:cubicBezTo>
                  <a:pt x="7387754" y="3904502"/>
                  <a:pt x="7419609" y="3898226"/>
                  <a:pt x="7444848" y="3885675"/>
                </a:cubicBezTo>
                <a:cubicBezTo>
                  <a:pt x="7470087" y="3873124"/>
                  <a:pt x="7489050" y="3856344"/>
                  <a:pt x="7501738" y="3835334"/>
                </a:cubicBezTo>
                <a:cubicBezTo>
                  <a:pt x="7514425" y="3814324"/>
                  <a:pt x="7520769" y="3791405"/>
                  <a:pt x="7520769" y="3766575"/>
                </a:cubicBezTo>
                <a:cubicBezTo>
                  <a:pt x="7520769" y="3740655"/>
                  <a:pt x="7514561" y="3717257"/>
                  <a:pt x="7502147" y="3696384"/>
                </a:cubicBezTo>
                <a:lnTo>
                  <a:pt x="7479527" y="3669052"/>
                </a:lnTo>
                <a:lnTo>
                  <a:pt x="7479892" y="3668707"/>
                </a:lnTo>
                <a:cubicBezTo>
                  <a:pt x="7486475" y="3663762"/>
                  <a:pt x="7494166" y="3660300"/>
                  <a:pt x="7502965" y="3658322"/>
                </a:cubicBezTo>
                <a:cubicBezTo>
                  <a:pt x="7520564" y="3654365"/>
                  <a:pt x="7540005" y="3652387"/>
                  <a:pt x="7561287" y="3652387"/>
                </a:cubicBezTo>
                <a:close/>
                <a:moveTo>
                  <a:pt x="6207026" y="3538199"/>
                </a:moveTo>
                <a:lnTo>
                  <a:pt x="6207026" y="3632332"/>
                </a:lnTo>
                <a:lnTo>
                  <a:pt x="6140723" y="3632332"/>
                </a:lnTo>
                <a:lnTo>
                  <a:pt x="6140723" y="3715825"/>
                </a:lnTo>
                <a:lnTo>
                  <a:pt x="6207026" y="3715825"/>
                </a:lnTo>
                <a:lnTo>
                  <a:pt x="6207026" y="3892633"/>
                </a:lnTo>
                <a:cubicBezTo>
                  <a:pt x="6207026" y="3925375"/>
                  <a:pt x="6211391" y="3951910"/>
                  <a:pt x="6220123" y="3972237"/>
                </a:cubicBezTo>
                <a:cubicBezTo>
                  <a:pt x="6228854" y="3992565"/>
                  <a:pt x="6244338" y="4007572"/>
                  <a:pt x="6266576" y="4017258"/>
                </a:cubicBezTo>
                <a:cubicBezTo>
                  <a:pt x="6288813" y="4026944"/>
                  <a:pt x="6320123" y="4031787"/>
                  <a:pt x="6360505" y="4031787"/>
                </a:cubicBezTo>
                <a:lnTo>
                  <a:pt x="6402660" y="4031787"/>
                </a:lnTo>
                <a:lnTo>
                  <a:pt x="6402660" y="3947885"/>
                </a:lnTo>
                <a:lnTo>
                  <a:pt x="6364188" y="3947885"/>
                </a:lnTo>
                <a:cubicBezTo>
                  <a:pt x="6343451" y="3947885"/>
                  <a:pt x="6330150" y="3942838"/>
                  <a:pt x="6324284" y="3932742"/>
                </a:cubicBezTo>
                <a:cubicBezTo>
                  <a:pt x="6318417" y="3922647"/>
                  <a:pt x="6315484" y="3907094"/>
                  <a:pt x="6315484" y="3886084"/>
                </a:cubicBezTo>
                <a:lnTo>
                  <a:pt x="6315484" y="3715825"/>
                </a:lnTo>
                <a:lnTo>
                  <a:pt x="6402660" y="3715825"/>
                </a:lnTo>
                <a:lnTo>
                  <a:pt x="6402660" y="3632332"/>
                </a:lnTo>
                <a:lnTo>
                  <a:pt x="6315484" y="3632332"/>
                </a:lnTo>
                <a:lnTo>
                  <a:pt x="6315484" y="3538199"/>
                </a:lnTo>
                <a:close/>
                <a:moveTo>
                  <a:pt x="6539545" y="3474351"/>
                </a:moveTo>
                <a:cubicBezTo>
                  <a:pt x="6519627" y="3474351"/>
                  <a:pt x="6504415" y="3479331"/>
                  <a:pt x="6493911" y="3489290"/>
                </a:cubicBezTo>
                <a:cubicBezTo>
                  <a:pt x="6483406" y="3499249"/>
                  <a:pt x="6478153" y="3511868"/>
                  <a:pt x="6478153" y="3527148"/>
                </a:cubicBezTo>
                <a:cubicBezTo>
                  <a:pt x="6478153" y="3542155"/>
                  <a:pt x="6483406" y="3554706"/>
                  <a:pt x="6493911" y="3564802"/>
                </a:cubicBezTo>
                <a:cubicBezTo>
                  <a:pt x="6504415" y="3574897"/>
                  <a:pt x="6519627" y="3579945"/>
                  <a:pt x="6539545" y="3579945"/>
                </a:cubicBezTo>
                <a:cubicBezTo>
                  <a:pt x="6559463" y="3579945"/>
                  <a:pt x="6574675" y="3574897"/>
                  <a:pt x="6585179" y="3564802"/>
                </a:cubicBezTo>
                <a:cubicBezTo>
                  <a:pt x="6595684" y="3554706"/>
                  <a:pt x="6600937" y="3542155"/>
                  <a:pt x="6600937" y="3527148"/>
                </a:cubicBezTo>
                <a:cubicBezTo>
                  <a:pt x="6600937" y="3511868"/>
                  <a:pt x="6595684" y="3499249"/>
                  <a:pt x="6585179" y="3489290"/>
                </a:cubicBezTo>
                <a:cubicBezTo>
                  <a:pt x="6574675" y="3479331"/>
                  <a:pt x="6559463" y="3474351"/>
                  <a:pt x="6539545" y="3474351"/>
                </a:cubicBezTo>
                <a:close/>
                <a:moveTo>
                  <a:pt x="3690454" y="3473533"/>
                </a:moveTo>
                <a:cubicBezTo>
                  <a:pt x="3633974" y="3473533"/>
                  <a:pt x="3585543" y="3485197"/>
                  <a:pt x="3545161" y="3508526"/>
                </a:cubicBezTo>
                <a:cubicBezTo>
                  <a:pt x="3504778" y="3531855"/>
                  <a:pt x="3473742" y="3564733"/>
                  <a:pt x="3452050" y="3607162"/>
                </a:cubicBezTo>
                <a:cubicBezTo>
                  <a:pt x="3430358" y="3649590"/>
                  <a:pt x="3419512" y="3699454"/>
                  <a:pt x="3419512" y="3756753"/>
                </a:cubicBezTo>
                <a:cubicBezTo>
                  <a:pt x="3419512" y="3813779"/>
                  <a:pt x="3430358" y="3863438"/>
                  <a:pt x="3452050" y="3905730"/>
                </a:cubicBezTo>
                <a:cubicBezTo>
                  <a:pt x="3473742" y="3948022"/>
                  <a:pt x="3504778" y="3980832"/>
                  <a:pt x="3545161" y="4004161"/>
                </a:cubicBezTo>
                <a:cubicBezTo>
                  <a:pt x="3585543" y="4027490"/>
                  <a:pt x="3633974" y="4039154"/>
                  <a:pt x="3690454" y="4039154"/>
                </a:cubicBezTo>
                <a:cubicBezTo>
                  <a:pt x="3743933" y="4039154"/>
                  <a:pt x="3789158" y="4028922"/>
                  <a:pt x="3826129" y="4008458"/>
                </a:cubicBezTo>
                <a:cubicBezTo>
                  <a:pt x="3863101" y="3987995"/>
                  <a:pt x="3891204" y="3959618"/>
                  <a:pt x="3910441" y="3923329"/>
                </a:cubicBezTo>
                <a:cubicBezTo>
                  <a:pt x="3929677" y="3887039"/>
                  <a:pt x="3939295" y="3845020"/>
                  <a:pt x="3939295" y="3797271"/>
                </a:cubicBezTo>
                <a:lnTo>
                  <a:pt x="3939295" y="3741200"/>
                </a:lnTo>
                <a:lnTo>
                  <a:pt x="3693319" y="3741200"/>
                </a:lnTo>
                <a:lnTo>
                  <a:pt x="3693319" y="3832878"/>
                </a:lnTo>
                <a:lnTo>
                  <a:pt x="3823878" y="3832878"/>
                </a:lnTo>
                <a:cubicBezTo>
                  <a:pt x="3822241" y="3854706"/>
                  <a:pt x="3816034" y="3873943"/>
                  <a:pt x="3805256" y="3890587"/>
                </a:cubicBezTo>
                <a:cubicBezTo>
                  <a:pt x="3794479" y="3907230"/>
                  <a:pt x="3779472" y="3920259"/>
                  <a:pt x="3760236" y="3929672"/>
                </a:cubicBezTo>
                <a:cubicBezTo>
                  <a:pt x="3741000" y="3939086"/>
                  <a:pt x="3717739" y="3943793"/>
                  <a:pt x="3690454" y="3943793"/>
                </a:cubicBezTo>
                <a:cubicBezTo>
                  <a:pt x="3653619" y="3943793"/>
                  <a:pt x="3624015" y="3935198"/>
                  <a:pt x="3601641" y="3918008"/>
                </a:cubicBezTo>
                <a:cubicBezTo>
                  <a:pt x="3579267" y="3900818"/>
                  <a:pt x="3562964" y="3878035"/>
                  <a:pt x="3552732" y="3849659"/>
                </a:cubicBezTo>
                <a:cubicBezTo>
                  <a:pt x="3542500" y="3821282"/>
                  <a:pt x="3537384" y="3790314"/>
                  <a:pt x="3537384" y="3756753"/>
                </a:cubicBezTo>
                <a:cubicBezTo>
                  <a:pt x="3537384" y="3722919"/>
                  <a:pt x="3542432" y="3691882"/>
                  <a:pt x="3552527" y="3663642"/>
                </a:cubicBezTo>
                <a:cubicBezTo>
                  <a:pt x="3562623" y="3635402"/>
                  <a:pt x="3578721" y="3612619"/>
                  <a:pt x="3600822" y="3595293"/>
                </a:cubicBezTo>
                <a:cubicBezTo>
                  <a:pt x="3622923" y="3577967"/>
                  <a:pt x="3651982" y="3569304"/>
                  <a:pt x="3687998" y="3569304"/>
                </a:cubicBezTo>
                <a:cubicBezTo>
                  <a:pt x="3713101" y="3569304"/>
                  <a:pt x="3734656" y="3573260"/>
                  <a:pt x="3752664" y="3581173"/>
                </a:cubicBezTo>
                <a:cubicBezTo>
                  <a:pt x="3770672" y="3589085"/>
                  <a:pt x="3784860" y="3600000"/>
                  <a:pt x="3795229" y="3613915"/>
                </a:cubicBezTo>
                <a:cubicBezTo>
                  <a:pt x="3805597" y="3627830"/>
                  <a:pt x="3811873" y="3643792"/>
                  <a:pt x="3814055" y="3661800"/>
                </a:cubicBezTo>
                <a:lnTo>
                  <a:pt x="3931518" y="3661800"/>
                </a:lnTo>
                <a:cubicBezTo>
                  <a:pt x="3928517" y="3629331"/>
                  <a:pt x="3919649" y="3601227"/>
                  <a:pt x="3904915" y="3577489"/>
                </a:cubicBezTo>
                <a:cubicBezTo>
                  <a:pt x="3890181" y="3553751"/>
                  <a:pt x="3871491" y="3534174"/>
                  <a:pt x="3848844" y="3518758"/>
                </a:cubicBezTo>
                <a:cubicBezTo>
                  <a:pt x="3826198" y="3503342"/>
                  <a:pt x="3801232" y="3491950"/>
                  <a:pt x="3773946" y="3484583"/>
                </a:cubicBezTo>
                <a:cubicBezTo>
                  <a:pt x="3746661" y="3477216"/>
                  <a:pt x="3718830" y="3473533"/>
                  <a:pt x="3690454" y="3473533"/>
                </a:cubicBezTo>
                <a:close/>
                <a:moveTo>
                  <a:pt x="7886849" y="3473124"/>
                </a:moveTo>
                <a:lnTo>
                  <a:pt x="7881119" y="3500136"/>
                </a:lnTo>
                <a:cubicBezTo>
                  <a:pt x="7893125" y="3501773"/>
                  <a:pt x="7901788" y="3505252"/>
                  <a:pt x="7907108" y="3510572"/>
                </a:cubicBezTo>
                <a:cubicBezTo>
                  <a:pt x="7912429" y="3515893"/>
                  <a:pt x="7915089" y="3524283"/>
                  <a:pt x="7915089" y="3535743"/>
                </a:cubicBezTo>
                <a:cubicBezTo>
                  <a:pt x="7915089" y="3551568"/>
                  <a:pt x="7913315" y="3567530"/>
                  <a:pt x="7909768" y="3583628"/>
                </a:cubicBezTo>
                <a:lnTo>
                  <a:pt x="7835280" y="3921282"/>
                </a:lnTo>
                <a:cubicBezTo>
                  <a:pt x="7828732" y="3950750"/>
                  <a:pt x="7821774" y="3970941"/>
                  <a:pt x="7814407" y="3981855"/>
                </a:cubicBezTo>
                <a:cubicBezTo>
                  <a:pt x="7807040" y="3992769"/>
                  <a:pt x="7795580" y="4000409"/>
                  <a:pt x="7780028" y="4004775"/>
                </a:cubicBezTo>
                <a:lnTo>
                  <a:pt x="7774298" y="4031787"/>
                </a:lnTo>
                <a:lnTo>
                  <a:pt x="7980164" y="4031787"/>
                </a:lnTo>
                <a:lnTo>
                  <a:pt x="7985894" y="4004775"/>
                </a:lnTo>
                <a:cubicBezTo>
                  <a:pt x="7973888" y="4003138"/>
                  <a:pt x="7965226" y="3999659"/>
                  <a:pt x="7959905" y="3994338"/>
                </a:cubicBezTo>
                <a:cubicBezTo>
                  <a:pt x="7954584" y="3989018"/>
                  <a:pt x="7951924" y="3980628"/>
                  <a:pt x="7951924" y="3969168"/>
                </a:cubicBezTo>
                <a:cubicBezTo>
                  <a:pt x="7951924" y="3958799"/>
                  <a:pt x="7952333" y="3950477"/>
                  <a:pt x="7953152" y="3944202"/>
                </a:cubicBezTo>
                <a:cubicBezTo>
                  <a:pt x="7953970" y="3937926"/>
                  <a:pt x="7955335" y="3930286"/>
                  <a:pt x="7957245" y="3921282"/>
                </a:cubicBezTo>
                <a:lnTo>
                  <a:pt x="7991624" y="3764938"/>
                </a:lnTo>
                <a:lnTo>
                  <a:pt x="8165158" y="3764938"/>
                </a:lnTo>
                <a:lnTo>
                  <a:pt x="8130778" y="3921282"/>
                </a:lnTo>
                <a:cubicBezTo>
                  <a:pt x="8124230" y="3950750"/>
                  <a:pt x="8117272" y="3970941"/>
                  <a:pt x="8109905" y="3981855"/>
                </a:cubicBezTo>
                <a:cubicBezTo>
                  <a:pt x="8102538" y="3992769"/>
                  <a:pt x="8091078" y="4000409"/>
                  <a:pt x="8075526" y="4004775"/>
                </a:cubicBezTo>
                <a:lnTo>
                  <a:pt x="8069796" y="4031787"/>
                </a:lnTo>
                <a:lnTo>
                  <a:pt x="8275662" y="4031787"/>
                </a:lnTo>
                <a:lnTo>
                  <a:pt x="8281392" y="4004775"/>
                </a:lnTo>
                <a:cubicBezTo>
                  <a:pt x="8269387" y="4003138"/>
                  <a:pt x="8260724" y="3999659"/>
                  <a:pt x="8255403" y="3994338"/>
                </a:cubicBezTo>
                <a:cubicBezTo>
                  <a:pt x="8250083" y="3989018"/>
                  <a:pt x="8247422" y="3980628"/>
                  <a:pt x="8247422" y="3969168"/>
                </a:cubicBezTo>
                <a:cubicBezTo>
                  <a:pt x="8247422" y="3958799"/>
                  <a:pt x="8247832" y="3950409"/>
                  <a:pt x="8248650" y="3943997"/>
                </a:cubicBezTo>
                <a:cubicBezTo>
                  <a:pt x="8249469" y="3937585"/>
                  <a:pt x="8250833" y="3930014"/>
                  <a:pt x="8252743" y="3921282"/>
                </a:cubicBezTo>
                <a:lnTo>
                  <a:pt x="8327231" y="3583628"/>
                </a:lnTo>
                <a:cubicBezTo>
                  <a:pt x="8333780" y="3554160"/>
                  <a:pt x="8340737" y="3533969"/>
                  <a:pt x="8348104" y="3523055"/>
                </a:cubicBezTo>
                <a:cubicBezTo>
                  <a:pt x="8355471" y="3512141"/>
                  <a:pt x="8366931" y="3504501"/>
                  <a:pt x="8382484" y="3500136"/>
                </a:cubicBezTo>
                <a:lnTo>
                  <a:pt x="8388214" y="3473124"/>
                </a:lnTo>
                <a:lnTo>
                  <a:pt x="8182347" y="3473124"/>
                </a:lnTo>
                <a:lnTo>
                  <a:pt x="8176617" y="3500136"/>
                </a:lnTo>
                <a:cubicBezTo>
                  <a:pt x="8188623" y="3501773"/>
                  <a:pt x="8197286" y="3505252"/>
                  <a:pt x="8202606" y="3510572"/>
                </a:cubicBezTo>
                <a:cubicBezTo>
                  <a:pt x="8207927" y="3515893"/>
                  <a:pt x="8210587" y="3524283"/>
                  <a:pt x="8210587" y="3535743"/>
                </a:cubicBezTo>
                <a:cubicBezTo>
                  <a:pt x="8210587" y="3551568"/>
                  <a:pt x="8208814" y="3567530"/>
                  <a:pt x="8205267" y="3583628"/>
                </a:cubicBezTo>
                <a:lnTo>
                  <a:pt x="8176617" y="3713369"/>
                </a:lnTo>
                <a:lnTo>
                  <a:pt x="8003084" y="3713369"/>
                </a:lnTo>
                <a:lnTo>
                  <a:pt x="8031733" y="3583628"/>
                </a:lnTo>
                <a:cubicBezTo>
                  <a:pt x="8038282" y="3554160"/>
                  <a:pt x="8045239" y="3533969"/>
                  <a:pt x="8052606" y="3523055"/>
                </a:cubicBezTo>
                <a:cubicBezTo>
                  <a:pt x="8059973" y="3512141"/>
                  <a:pt x="8071433" y="3504501"/>
                  <a:pt x="8086986" y="3500136"/>
                </a:cubicBezTo>
                <a:lnTo>
                  <a:pt x="8092715" y="34731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B6062A3C-EB0A-B22D-A119-F04A932219FE}"/>
              </a:ext>
            </a:extLst>
          </p:cNvPr>
          <p:cNvSpPr/>
          <p:nvPr/>
        </p:nvSpPr>
        <p:spPr>
          <a:xfrm rot="13908389">
            <a:off x="-4644753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5FB459DD-2047-6AB4-0816-54828C4A6497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040FCF-8007-B7A6-325A-9D2F8CC06706}"/>
              </a:ext>
            </a:extLst>
          </p:cNvPr>
          <p:cNvSpPr/>
          <p:nvPr/>
        </p:nvSpPr>
        <p:spPr>
          <a:xfrm rot="3589553">
            <a:off x="1661170" y="62652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98BD9F-CB75-161B-C65B-17C1D3FC0055}"/>
              </a:ext>
            </a:extLst>
          </p:cNvPr>
          <p:cNvSpPr/>
          <p:nvPr/>
        </p:nvSpPr>
        <p:spPr>
          <a:xfrm rot="3589553">
            <a:off x="1965970" y="64176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122B8-9CDF-B57B-80DD-3D3E5B9A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1D0E4-223C-8E7F-A790-D5CDC0649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82E4E-AD1A-C580-D56E-451F9F71858D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498B17-4EB6-A621-B04C-853CB9788595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E6E6E45B-A9DF-71D9-E065-747218C3F2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8FD24-0CFD-BA16-6D8D-43AE4D62D47F}"/>
              </a:ext>
            </a:extLst>
          </p:cNvPr>
          <p:cNvSpPr txBox="1"/>
          <p:nvPr/>
        </p:nvSpPr>
        <p:spPr>
          <a:xfrm>
            <a:off x="1347053" y="2014645"/>
            <a:ext cx="847120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Goal: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Justify Assumptions 3.3 and 3.4 by presenting an approach to generating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Hk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​ that meets these assumptions.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Focus: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Propose a method that allows control over the bounds of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λm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​ and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λM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​, which is crucial for ensuring fast convergence and low sample complexity as shown in Theorem 3.5.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D0D7A85-78E9-DE9F-5071-D1B71DF2E7AF}"/>
              </a:ext>
            </a:extLst>
          </p:cNvPr>
          <p:cNvSpPr/>
          <p:nvPr/>
        </p:nvSpPr>
        <p:spPr>
          <a:xfrm>
            <a:off x="-267479" y="-1591102"/>
            <a:ext cx="6248400" cy="342669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010660" y="4904627"/>
                </a:moveTo>
                <a:cubicBezTo>
                  <a:pt x="6989651" y="4904627"/>
                  <a:pt x="6972666" y="4910630"/>
                  <a:pt x="6959705" y="4922635"/>
                </a:cubicBezTo>
                <a:cubicBezTo>
                  <a:pt x="6946745" y="4934641"/>
                  <a:pt x="6940265" y="4950739"/>
                  <a:pt x="6940265" y="4970930"/>
                </a:cubicBezTo>
                <a:cubicBezTo>
                  <a:pt x="6940265" y="4989484"/>
                  <a:pt x="6946745" y="5005241"/>
                  <a:pt x="6959705" y="5018201"/>
                </a:cubicBezTo>
                <a:cubicBezTo>
                  <a:pt x="6966186" y="5024682"/>
                  <a:pt x="6973672" y="5029542"/>
                  <a:pt x="6982164" y="5032782"/>
                </a:cubicBezTo>
                <a:lnTo>
                  <a:pt x="7002822" y="5036305"/>
                </a:lnTo>
                <a:lnTo>
                  <a:pt x="7000966" y="5045559"/>
                </a:lnTo>
                <a:cubicBezTo>
                  <a:pt x="6997333" y="5058528"/>
                  <a:pt x="6991015" y="5069463"/>
                  <a:pt x="6982011" y="5078365"/>
                </a:cubicBezTo>
                <a:cubicBezTo>
                  <a:pt x="6970005" y="5090234"/>
                  <a:pt x="6954453" y="5099170"/>
                  <a:pt x="6935353" y="5105173"/>
                </a:cubicBezTo>
                <a:lnTo>
                  <a:pt x="6950087" y="5158788"/>
                </a:lnTo>
                <a:cubicBezTo>
                  <a:pt x="6971642" y="5153877"/>
                  <a:pt x="6992243" y="5144600"/>
                  <a:pt x="7011888" y="5130957"/>
                </a:cubicBezTo>
                <a:cubicBezTo>
                  <a:pt x="7031534" y="5117315"/>
                  <a:pt x="7047700" y="5098829"/>
                  <a:pt x="7060388" y="5075500"/>
                </a:cubicBezTo>
                <a:cubicBezTo>
                  <a:pt x="7073075" y="5052171"/>
                  <a:pt x="7079419" y="5023727"/>
                  <a:pt x="7079419" y="4990166"/>
                </a:cubicBezTo>
                <a:cubicBezTo>
                  <a:pt x="7079419" y="4961789"/>
                  <a:pt x="7073075" y="4940439"/>
                  <a:pt x="7060388" y="4926114"/>
                </a:cubicBezTo>
                <a:cubicBezTo>
                  <a:pt x="7047700" y="4911789"/>
                  <a:pt x="7031124" y="4904627"/>
                  <a:pt x="7010660" y="4904627"/>
                </a:cubicBezTo>
                <a:close/>
                <a:moveTo>
                  <a:pt x="6392763" y="4903325"/>
                </a:moveTo>
                <a:cubicBezTo>
                  <a:pt x="6375697" y="4903325"/>
                  <a:pt x="6359475" y="4907393"/>
                  <a:pt x="6344096" y="4915529"/>
                </a:cubicBezTo>
                <a:cubicBezTo>
                  <a:pt x="6328717" y="4923664"/>
                  <a:pt x="6311106" y="4937853"/>
                  <a:pt x="6291262" y="4958093"/>
                </a:cubicBezTo>
                <a:lnTo>
                  <a:pt x="6312694" y="4979525"/>
                </a:lnTo>
                <a:cubicBezTo>
                  <a:pt x="6322219" y="4968611"/>
                  <a:pt x="6330553" y="4960375"/>
                  <a:pt x="6337697" y="4954819"/>
                </a:cubicBezTo>
                <a:cubicBezTo>
                  <a:pt x="6344841" y="4949263"/>
                  <a:pt x="6351488" y="4946485"/>
                  <a:pt x="6357640" y="4946485"/>
                </a:cubicBezTo>
                <a:cubicBezTo>
                  <a:pt x="6362998" y="4946485"/>
                  <a:pt x="6366768" y="4948271"/>
                  <a:pt x="6368951" y="4951843"/>
                </a:cubicBezTo>
                <a:cubicBezTo>
                  <a:pt x="6371133" y="4955415"/>
                  <a:pt x="6372225" y="4960475"/>
                  <a:pt x="6372225" y="4967023"/>
                </a:cubicBezTo>
                <a:cubicBezTo>
                  <a:pt x="6372225" y="4973770"/>
                  <a:pt x="6370737" y="4983593"/>
                  <a:pt x="6367760" y="4996491"/>
                </a:cubicBezTo>
                <a:lnTo>
                  <a:pt x="6319837" y="5203362"/>
                </a:lnTo>
                <a:lnTo>
                  <a:pt x="6405265" y="5203362"/>
                </a:lnTo>
                <a:lnTo>
                  <a:pt x="6438602" y="5050665"/>
                </a:lnTo>
                <a:cubicBezTo>
                  <a:pt x="6443166" y="5029035"/>
                  <a:pt x="6449268" y="5011969"/>
                  <a:pt x="6456908" y="4999468"/>
                </a:cubicBezTo>
                <a:cubicBezTo>
                  <a:pt x="6464548" y="4986966"/>
                  <a:pt x="6474569" y="4975060"/>
                  <a:pt x="6486971" y="4963749"/>
                </a:cubicBezTo>
                <a:cubicBezTo>
                  <a:pt x="6499374" y="4952438"/>
                  <a:pt x="6510139" y="4946783"/>
                  <a:pt x="6519267" y="4946783"/>
                </a:cubicBezTo>
                <a:cubicBezTo>
                  <a:pt x="6527006" y="4946783"/>
                  <a:pt x="6532662" y="4949114"/>
                  <a:pt x="6536234" y="4953777"/>
                </a:cubicBezTo>
                <a:cubicBezTo>
                  <a:pt x="6539805" y="4958441"/>
                  <a:pt x="6541591" y="4965932"/>
                  <a:pt x="6541591" y="4976250"/>
                </a:cubicBezTo>
                <a:cubicBezTo>
                  <a:pt x="6541591" y="4980616"/>
                  <a:pt x="6541194" y="4985726"/>
                  <a:pt x="6540401" y="4991580"/>
                </a:cubicBezTo>
                <a:cubicBezTo>
                  <a:pt x="6539607" y="4997434"/>
                  <a:pt x="6538119" y="5004925"/>
                  <a:pt x="6535936" y="5014053"/>
                </a:cubicBezTo>
                <a:lnTo>
                  <a:pt x="6492478" y="5203362"/>
                </a:lnTo>
                <a:lnTo>
                  <a:pt x="6578203" y="5203362"/>
                </a:lnTo>
                <a:lnTo>
                  <a:pt x="6610945" y="5050665"/>
                </a:lnTo>
                <a:cubicBezTo>
                  <a:pt x="6615311" y="5029233"/>
                  <a:pt x="6621512" y="5012019"/>
                  <a:pt x="6629549" y="4999021"/>
                </a:cubicBezTo>
                <a:cubicBezTo>
                  <a:pt x="6637586" y="4986023"/>
                  <a:pt x="6647755" y="4974068"/>
                  <a:pt x="6660059" y="4963154"/>
                </a:cubicBezTo>
                <a:cubicBezTo>
                  <a:pt x="6672362" y="4952239"/>
                  <a:pt x="6682780" y="4946783"/>
                  <a:pt x="6691312" y="4946783"/>
                </a:cubicBezTo>
                <a:cubicBezTo>
                  <a:pt x="6705600" y="4946783"/>
                  <a:pt x="6712744" y="4955911"/>
                  <a:pt x="6712744" y="4974167"/>
                </a:cubicBezTo>
                <a:cubicBezTo>
                  <a:pt x="6712744" y="4981311"/>
                  <a:pt x="6711503" y="4991381"/>
                  <a:pt x="6709023" y="5004379"/>
                </a:cubicBezTo>
                <a:cubicBezTo>
                  <a:pt x="6706542" y="5017377"/>
                  <a:pt x="6703715" y="5029729"/>
                  <a:pt x="6700540" y="5041437"/>
                </a:cubicBezTo>
                <a:lnTo>
                  <a:pt x="6686848" y="5093229"/>
                </a:lnTo>
                <a:cubicBezTo>
                  <a:pt x="6684268" y="5103350"/>
                  <a:pt x="6682283" y="5113123"/>
                  <a:pt x="6680894" y="5122549"/>
                </a:cubicBezTo>
                <a:cubicBezTo>
                  <a:pt x="6679505" y="5131974"/>
                  <a:pt x="6678811" y="5139961"/>
                  <a:pt x="6678811" y="5146510"/>
                </a:cubicBezTo>
                <a:cubicBezTo>
                  <a:pt x="6678811" y="5167346"/>
                  <a:pt x="6683772" y="5182824"/>
                  <a:pt x="6693694" y="5192944"/>
                </a:cubicBezTo>
                <a:cubicBezTo>
                  <a:pt x="6703615" y="5203065"/>
                  <a:pt x="6718796" y="5208125"/>
                  <a:pt x="6739235" y="5208125"/>
                </a:cubicBezTo>
                <a:cubicBezTo>
                  <a:pt x="6757690" y="5208125"/>
                  <a:pt x="6774607" y="5203958"/>
                  <a:pt x="6789986" y="5195623"/>
                </a:cubicBezTo>
                <a:cubicBezTo>
                  <a:pt x="6805364" y="5187289"/>
                  <a:pt x="6822777" y="5173200"/>
                  <a:pt x="6842224" y="5153356"/>
                </a:cubicBezTo>
                <a:lnTo>
                  <a:pt x="6820793" y="5131925"/>
                </a:lnTo>
                <a:cubicBezTo>
                  <a:pt x="6811069" y="5143037"/>
                  <a:pt x="6802636" y="5151322"/>
                  <a:pt x="6795492" y="5156779"/>
                </a:cubicBezTo>
                <a:cubicBezTo>
                  <a:pt x="6788348" y="5162236"/>
                  <a:pt x="6781899" y="5164965"/>
                  <a:pt x="6776144" y="5164965"/>
                </a:cubicBezTo>
                <a:cubicBezTo>
                  <a:pt x="6771382" y="5164965"/>
                  <a:pt x="6767711" y="5163476"/>
                  <a:pt x="6765131" y="5160500"/>
                </a:cubicBezTo>
                <a:cubicBezTo>
                  <a:pt x="6762551" y="5157523"/>
                  <a:pt x="6761262" y="5152165"/>
                  <a:pt x="6761262" y="5144426"/>
                </a:cubicBezTo>
                <a:cubicBezTo>
                  <a:pt x="6761262" y="5138672"/>
                  <a:pt x="6761559" y="5133512"/>
                  <a:pt x="6762155" y="5128948"/>
                </a:cubicBezTo>
                <a:cubicBezTo>
                  <a:pt x="6762750" y="5124384"/>
                  <a:pt x="6764139" y="5117935"/>
                  <a:pt x="6766322" y="5109600"/>
                </a:cubicBezTo>
                <a:lnTo>
                  <a:pt x="6790432" y="5013755"/>
                </a:lnTo>
                <a:cubicBezTo>
                  <a:pt x="6792416" y="5006016"/>
                  <a:pt x="6793904" y="4997880"/>
                  <a:pt x="6794897" y="4989347"/>
                </a:cubicBezTo>
                <a:cubicBezTo>
                  <a:pt x="6795889" y="4980814"/>
                  <a:pt x="6796385" y="4973572"/>
                  <a:pt x="6796385" y="4967618"/>
                </a:cubicBezTo>
                <a:cubicBezTo>
                  <a:pt x="6796385" y="4947378"/>
                  <a:pt x="6790680" y="4931602"/>
                  <a:pt x="6779270" y="4920291"/>
                </a:cubicBezTo>
                <a:cubicBezTo>
                  <a:pt x="6767860" y="4908980"/>
                  <a:pt x="6752133" y="4903325"/>
                  <a:pt x="6732091" y="4903325"/>
                </a:cubicBezTo>
                <a:cubicBezTo>
                  <a:pt x="6710858" y="4903325"/>
                  <a:pt x="6691858" y="4908335"/>
                  <a:pt x="6675090" y="4918356"/>
                </a:cubicBezTo>
                <a:cubicBezTo>
                  <a:pt x="6658322" y="4928377"/>
                  <a:pt x="6641703" y="4943905"/>
                  <a:pt x="6625233" y="4964940"/>
                </a:cubicBezTo>
                <a:cubicBezTo>
                  <a:pt x="6624637" y="4945691"/>
                  <a:pt x="6618635" y="4930610"/>
                  <a:pt x="6607225" y="4919696"/>
                </a:cubicBezTo>
                <a:cubicBezTo>
                  <a:pt x="6595814" y="4908782"/>
                  <a:pt x="6580187" y="4903325"/>
                  <a:pt x="6560344" y="4903325"/>
                </a:cubicBezTo>
                <a:cubicBezTo>
                  <a:pt x="6537920" y="4903325"/>
                  <a:pt x="6518225" y="4908683"/>
                  <a:pt x="6501259" y="4919398"/>
                </a:cubicBezTo>
                <a:cubicBezTo>
                  <a:pt x="6484293" y="4930114"/>
                  <a:pt x="6466780" y="4946882"/>
                  <a:pt x="6448723" y="4969702"/>
                </a:cubicBezTo>
                <a:lnTo>
                  <a:pt x="6445151" y="4967916"/>
                </a:lnTo>
                <a:cubicBezTo>
                  <a:pt x="6446341" y="4963352"/>
                  <a:pt x="6446937" y="4958590"/>
                  <a:pt x="6446937" y="4953629"/>
                </a:cubicBezTo>
                <a:cubicBezTo>
                  <a:pt x="6446937" y="4938547"/>
                  <a:pt x="6442025" y="4926393"/>
                  <a:pt x="6432203" y="4917166"/>
                </a:cubicBezTo>
                <a:cubicBezTo>
                  <a:pt x="6422380" y="4907938"/>
                  <a:pt x="6409233" y="4903325"/>
                  <a:pt x="6392763" y="4903325"/>
                </a:cubicBezTo>
                <a:close/>
                <a:moveTo>
                  <a:pt x="7706320" y="4797061"/>
                </a:moveTo>
                <a:lnTo>
                  <a:pt x="7702153" y="4816707"/>
                </a:lnTo>
                <a:cubicBezTo>
                  <a:pt x="7710884" y="4817897"/>
                  <a:pt x="7717185" y="4820427"/>
                  <a:pt x="7721054" y="4824297"/>
                </a:cubicBezTo>
                <a:cubicBezTo>
                  <a:pt x="7724924" y="4828167"/>
                  <a:pt x="7726859" y="4834268"/>
                  <a:pt x="7726859" y="4842603"/>
                </a:cubicBezTo>
                <a:cubicBezTo>
                  <a:pt x="7726859" y="4854112"/>
                  <a:pt x="7725569" y="4865721"/>
                  <a:pt x="7722989" y="4877429"/>
                </a:cubicBezTo>
                <a:lnTo>
                  <a:pt x="7668816" y="5122995"/>
                </a:lnTo>
                <a:cubicBezTo>
                  <a:pt x="7664053" y="5144426"/>
                  <a:pt x="7658993" y="5159111"/>
                  <a:pt x="7653635" y="5167048"/>
                </a:cubicBezTo>
                <a:cubicBezTo>
                  <a:pt x="7648277" y="5174986"/>
                  <a:pt x="7639943" y="5180542"/>
                  <a:pt x="7628632" y="5183717"/>
                </a:cubicBezTo>
                <a:lnTo>
                  <a:pt x="7624465" y="5203362"/>
                </a:lnTo>
                <a:lnTo>
                  <a:pt x="7733705" y="5203362"/>
                </a:lnTo>
                <a:lnTo>
                  <a:pt x="7737872" y="5183717"/>
                </a:lnTo>
                <a:cubicBezTo>
                  <a:pt x="7729141" y="5182526"/>
                  <a:pt x="7722840" y="5179996"/>
                  <a:pt x="7718971" y="5176127"/>
                </a:cubicBezTo>
                <a:cubicBezTo>
                  <a:pt x="7715101" y="5172257"/>
                  <a:pt x="7713166" y="5166155"/>
                  <a:pt x="7713166" y="5157821"/>
                </a:cubicBezTo>
                <a:cubicBezTo>
                  <a:pt x="7713166" y="5150280"/>
                  <a:pt x="7713464" y="5144178"/>
                  <a:pt x="7714059" y="5139515"/>
                </a:cubicBezTo>
                <a:cubicBezTo>
                  <a:pt x="7714655" y="5134852"/>
                  <a:pt x="7715647" y="5129345"/>
                  <a:pt x="7717036" y="5122995"/>
                </a:cubicBezTo>
                <a:lnTo>
                  <a:pt x="7745909" y="4992324"/>
                </a:lnTo>
                <a:cubicBezTo>
                  <a:pt x="7753052" y="4959979"/>
                  <a:pt x="7760593" y="4919299"/>
                  <a:pt x="7768531" y="4870285"/>
                </a:cubicBezTo>
                <a:lnTo>
                  <a:pt x="7773293" y="4870285"/>
                </a:lnTo>
                <a:cubicBezTo>
                  <a:pt x="7774682" y="4900646"/>
                  <a:pt x="7777658" y="4937059"/>
                  <a:pt x="7782223" y="4979525"/>
                </a:cubicBezTo>
                <a:lnTo>
                  <a:pt x="7801868" y="5158416"/>
                </a:lnTo>
                <a:lnTo>
                  <a:pt x="7850088" y="5158416"/>
                </a:lnTo>
                <a:lnTo>
                  <a:pt x="7984034" y="4926542"/>
                </a:lnTo>
                <a:cubicBezTo>
                  <a:pt x="7994749" y="4908087"/>
                  <a:pt x="8004770" y="4890327"/>
                  <a:pt x="8014097" y="4873261"/>
                </a:cubicBezTo>
                <a:lnTo>
                  <a:pt x="8020050" y="4873261"/>
                </a:lnTo>
                <a:cubicBezTo>
                  <a:pt x="8007747" y="4915132"/>
                  <a:pt x="7997031" y="4956704"/>
                  <a:pt x="7987903" y="4997979"/>
                </a:cubicBezTo>
                <a:lnTo>
                  <a:pt x="7960519" y="5122995"/>
                </a:lnTo>
                <a:cubicBezTo>
                  <a:pt x="7955756" y="5144426"/>
                  <a:pt x="7950696" y="5159111"/>
                  <a:pt x="7945338" y="5167048"/>
                </a:cubicBezTo>
                <a:cubicBezTo>
                  <a:pt x="7939981" y="5174986"/>
                  <a:pt x="7931646" y="5180542"/>
                  <a:pt x="7920335" y="5183717"/>
                </a:cubicBezTo>
                <a:lnTo>
                  <a:pt x="7916168" y="5203362"/>
                </a:lnTo>
                <a:lnTo>
                  <a:pt x="8065889" y="5203362"/>
                </a:lnTo>
                <a:lnTo>
                  <a:pt x="8070056" y="5183717"/>
                </a:lnTo>
                <a:cubicBezTo>
                  <a:pt x="8061325" y="5182526"/>
                  <a:pt x="8055025" y="5179996"/>
                  <a:pt x="8051155" y="5176127"/>
                </a:cubicBezTo>
                <a:cubicBezTo>
                  <a:pt x="8047286" y="5172257"/>
                  <a:pt x="8045351" y="5166155"/>
                  <a:pt x="8045351" y="5157821"/>
                </a:cubicBezTo>
                <a:cubicBezTo>
                  <a:pt x="8045351" y="5150280"/>
                  <a:pt x="8045649" y="5144178"/>
                  <a:pt x="8046244" y="5139515"/>
                </a:cubicBezTo>
                <a:cubicBezTo>
                  <a:pt x="8046839" y="5134852"/>
                  <a:pt x="8047832" y="5129345"/>
                  <a:pt x="8049220" y="5122995"/>
                </a:cubicBezTo>
                <a:lnTo>
                  <a:pt x="8103394" y="4877429"/>
                </a:lnTo>
                <a:cubicBezTo>
                  <a:pt x="8108156" y="4855997"/>
                  <a:pt x="8113216" y="4841313"/>
                  <a:pt x="8118574" y="4833375"/>
                </a:cubicBezTo>
                <a:cubicBezTo>
                  <a:pt x="8123932" y="4825438"/>
                  <a:pt x="8132266" y="4819882"/>
                  <a:pt x="8143577" y="4816707"/>
                </a:cubicBezTo>
                <a:lnTo>
                  <a:pt x="8147745" y="4797061"/>
                </a:lnTo>
                <a:lnTo>
                  <a:pt x="8009334" y="4797061"/>
                </a:lnTo>
                <a:lnTo>
                  <a:pt x="7868245" y="5045604"/>
                </a:lnTo>
                <a:lnTo>
                  <a:pt x="7845028" y="4797061"/>
                </a:lnTo>
                <a:close/>
                <a:moveTo>
                  <a:pt x="4684886" y="4632458"/>
                </a:moveTo>
                <a:lnTo>
                  <a:pt x="4684886" y="5031912"/>
                </a:lnTo>
                <a:lnTo>
                  <a:pt x="4793345" y="5031912"/>
                </a:lnTo>
                <a:lnTo>
                  <a:pt x="4793345" y="4632458"/>
                </a:lnTo>
                <a:close/>
                <a:moveTo>
                  <a:pt x="3990231" y="4632458"/>
                </a:moveTo>
                <a:lnTo>
                  <a:pt x="4115879" y="5031912"/>
                </a:lnTo>
                <a:lnTo>
                  <a:pt x="4226384" y="5031912"/>
                </a:lnTo>
                <a:lnTo>
                  <a:pt x="4307831" y="4744600"/>
                </a:lnTo>
                <a:lnTo>
                  <a:pt x="4388458" y="5031912"/>
                </a:lnTo>
                <a:lnTo>
                  <a:pt x="4499372" y="5031912"/>
                </a:lnTo>
                <a:lnTo>
                  <a:pt x="4625020" y="4632458"/>
                </a:lnTo>
                <a:lnTo>
                  <a:pt x="4522291" y="4632458"/>
                </a:lnTo>
                <a:lnTo>
                  <a:pt x="4446575" y="4914040"/>
                </a:lnTo>
                <a:lnTo>
                  <a:pt x="4367994" y="4632458"/>
                </a:lnTo>
                <a:lnTo>
                  <a:pt x="4254215" y="4632458"/>
                </a:lnTo>
                <a:lnTo>
                  <a:pt x="4177271" y="4914450"/>
                </a:lnTo>
                <a:lnTo>
                  <a:pt x="4100327" y="4632458"/>
                </a:lnTo>
                <a:close/>
                <a:moveTo>
                  <a:pt x="4930676" y="4538324"/>
                </a:moveTo>
                <a:lnTo>
                  <a:pt x="4930676" y="4632458"/>
                </a:lnTo>
                <a:lnTo>
                  <a:pt x="4864373" y="4632458"/>
                </a:lnTo>
                <a:lnTo>
                  <a:pt x="4864373" y="4715950"/>
                </a:lnTo>
                <a:lnTo>
                  <a:pt x="4930676" y="4715950"/>
                </a:lnTo>
                <a:lnTo>
                  <a:pt x="4930676" y="4892758"/>
                </a:lnTo>
                <a:cubicBezTo>
                  <a:pt x="4930676" y="4925500"/>
                  <a:pt x="4935041" y="4952035"/>
                  <a:pt x="4943773" y="4972362"/>
                </a:cubicBezTo>
                <a:cubicBezTo>
                  <a:pt x="4952504" y="4992690"/>
                  <a:pt x="4967988" y="5007697"/>
                  <a:pt x="4990226" y="5017383"/>
                </a:cubicBezTo>
                <a:cubicBezTo>
                  <a:pt x="5012463" y="5027069"/>
                  <a:pt x="5043773" y="5031912"/>
                  <a:pt x="5084155" y="5031912"/>
                </a:cubicBezTo>
                <a:lnTo>
                  <a:pt x="5126310" y="5031912"/>
                </a:lnTo>
                <a:lnTo>
                  <a:pt x="5126310" y="4948010"/>
                </a:lnTo>
                <a:lnTo>
                  <a:pt x="5087838" y="4948010"/>
                </a:lnTo>
                <a:cubicBezTo>
                  <a:pt x="5067101" y="4948010"/>
                  <a:pt x="5053800" y="4942963"/>
                  <a:pt x="5047934" y="4932867"/>
                </a:cubicBezTo>
                <a:cubicBezTo>
                  <a:pt x="5042067" y="4922771"/>
                  <a:pt x="5039134" y="4907219"/>
                  <a:pt x="5039134" y="4886209"/>
                </a:cubicBezTo>
                <a:lnTo>
                  <a:pt x="5039134" y="4715950"/>
                </a:lnTo>
                <a:lnTo>
                  <a:pt x="5126310" y="4715950"/>
                </a:lnTo>
                <a:lnTo>
                  <a:pt x="5126310" y="4632458"/>
                </a:lnTo>
                <a:lnTo>
                  <a:pt x="5039134" y="4632458"/>
                </a:lnTo>
                <a:lnTo>
                  <a:pt x="5039134" y="4538324"/>
                </a:lnTo>
                <a:close/>
                <a:moveTo>
                  <a:pt x="5208761" y="4481025"/>
                </a:moveTo>
                <a:lnTo>
                  <a:pt x="5208761" y="5031912"/>
                </a:lnTo>
                <a:lnTo>
                  <a:pt x="5317219" y="5031912"/>
                </a:lnTo>
                <a:lnTo>
                  <a:pt x="5317219" y="4765473"/>
                </a:lnTo>
                <a:cubicBezTo>
                  <a:pt x="5328679" y="4751011"/>
                  <a:pt x="5342117" y="4738733"/>
                  <a:pt x="5357534" y="4728638"/>
                </a:cubicBezTo>
                <a:cubicBezTo>
                  <a:pt x="5372949" y="4718542"/>
                  <a:pt x="5391436" y="4713494"/>
                  <a:pt x="5412990" y="4713494"/>
                </a:cubicBezTo>
                <a:cubicBezTo>
                  <a:pt x="5427451" y="4713494"/>
                  <a:pt x="5439048" y="4716496"/>
                  <a:pt x="5447779" y="4722499"/>
                </a:cubicBezTo>
                <a:cubicBezTo>
                  <a:pt x="5456510" y="4728501"/>
                  <a:pt x="5462854" y="4736960"/>
                  <a:pt x="5466810" y="4747874"/>
                </a:cubicBezTo>
                <a:cubicBezTo>
                  <a:pt x="5470768" y="4758788"/>
                  <a:pt x="5472745" y="4771339"/>
                  <a:pt x="5472745" y="4785527"/>
                </a:cubicBezTo>
                <a:lnTo>
                  <a:pt x="5472745" y="5031912"/>
                </a:lnTo>
                <a:lnTo>
                  <a:pt x="5581203" y="5031912"/>
                </a:lnTo>
                <a:lnTo>
                  <a:pt x="5581203" y="4772021"/>
                </a:lnTo>
                <a:cubicBezTo>
                  <a:pt x="5581203" y="4723999"/>
                  <a:pt x="5570085" y="4687778"/>
                  <a:pt x="5547847" y="4663358"/>
                </a:cubicBezTo>
                <a:cubicBezTo>
                  <a:pt x="5525610" y="4638938"/>
                  <a:pt x="5493754" y="4626728"/>
                  <a:pt x="5452281" y="4626728"/>
                </a:cubicBezTo>
                <a:cubicBezTo>
                  <a:pt x="5417902" y="4626728"/>
                  <a:pt x="5389798" y="4633344"/>
                  <a:pt x="5367970" y="4646578"/>
                </a:cubicBezTo>
                <a:cubicBezTo>
                  <a:pt x="5346142" y="4659811"/>
                  <a:pt x="5328543" y="4675022"/>
                  <a:pt x="5315173" y="4692212"/>
                </a:cubicBezTo>
                <a:lnTo>
                  <a:pt x="5315173" y="4481025"/>
                </a:lnTo>
                <a:close/>
                <a:moveTo>
                  <a:pt x="4739320" y="4474476"/>
                </a:moveTo>
                <a:cubicBezTo>
                  <a:pt x="4719402" y="4474476"/>
                  <a:pt x="4704190" y="4479456"/>
                  <a:pt x="4693685" y="4489415"/>
                </a:cubicBezTo>
                <a:cubicBezTo>
                  <a:pt x="4683181" y="4499374"/>
                  <a:pt x="4677928" y="4511994"/>
                  <a:pt x="4677928" y="4527273"/>
                </a:cubicBezTo>
                <a:cubicBezTo>
                  <a:pt x="4677928" y="4542280"/>
                  <a:pt x="4683181" y="4554831"/>
                  <a:pt x="4693685" y="4564927"/>
                </a:cubicBezTo>
                <a:cubicBezTo>
                  <a:pt x="4704190" y="4575022"/>
                  <a:pt x="4719402" y="4580070"/>
                  <a:pt x="4739320" y="4580070"/>
                </a:cubicBezTo>
                <a:cubicBezTo>
                  <a:pt x="4759238" y="4580070"/>
                  <a:pt x="4774450" y="4575022"/>
                  <a:pt x="4784954" y="4564927"/>
                </a:cubicBezTo>
                <a:cubicBezTo>
                  <a:pt x="4795459" y="4554831"/>
                  <a:pt x="4800712" y="4542280"/>
                  <a:pt x="4800712" y="4527273"/>
                </a:cubicBezTo>
                <a:cubicBezTo>
                  <a:pt x="4800712" y="4511994"/>
                  <a:pt x="4795459" y="4499374"/>
                  <a:pt x="4784954" y="4489415"/>
                </a:cubicBezTo>
                <a:cubicBezTo>
                  <a:pt x="4774450" y="4479456"/>
                  <a:pt x="4759238" y="4474476"/>
                  <a:pt x="4739320" y="4474476"/>
                </a:cubicBezTo>
                <a:close/>
                <a:moveTo>
                  <a:pt x="7404423" y="4443371"/>
                </a:moveTo>
                <a:cubicBezTo>
                  <a:pt x="7390507" y="4443371"/>
                  <a:pt x="7377751" y="4445554"/>
                  <a:pt x="7366155" y="4449920"/>
                </a:cubicBezTo>
                <a:cubicBezTo>
                  <a:pt x="7354559" y="4454285"/>
                  <a:pt x="7343099" y="4460629"/>
                  <a:pt x="7331776" y="4468951"/>
                </a:cubicBezTo>
                <a:cubicBezTo>
                  <a:pt x="7320452" y="4477273"/>
                  <a:pt x="7303058" y="4492348"/>
                  <a:pt x="7279593" y="4514176"/>
                </a:cubicBezTo>
                <a:lnTo>
                  <a:pt x="7308242" y="4545691"/>
                </a:lnTo>
                <a:cubicBezTo>
                  <a:pt x="7324886" y="4531502"/>
                  <a:pt x="7338120" y="4521748"/>
                  <a:pt x="7347942" y="4516427"/>
                </a:cubicBezTo>
                <a:cubicBezTo>
                  <a:pt x="7357765" y="4511107"/>
                  <a:pt x="7368133" y="4508446"/>
                  <a:pt x="7379047" y="4508446"/>
                </a:cubicBezTo>
                <a:cubicBezTo>
                  <a:pt x="7389689" y="4508446"/>
                  <a:pt x="7398147" y="4511448"/>
                  <a:pt x="7404423" y="4517451"/>
                </a:cubicBezTo>
                <a:cubicBezTo>
                  <a:pt x="7410698" y="4523453"/>
                  <a:pt x="7415678" y="4533685"/>
                  <a:pt x="7419361" y="4548146"/>
                </a:cubicBezTo>
                <a:cubicBezTo>
                  <a:pt x="7423045" y="4562608"/>
                  <a:pt x="7426387" y="4587573"/>
                  <a:pt x="7429388" y="4623044"/>
                </a:cubicBezTo>
                <a:lnTo>
                  <a:pt x="7252581" y="4863290"/>
                </a:lnTo>
                <a:cubicBezTo>
                  <a:pt x="7203194" y="4929866"/>
                  <a:pt x="7167178" y="4977069"/>
                  <a:pt x="7144531" y="5004900"/>
                </a:cubicBezTo>
                <a:lnTo>
                  <a:pt x="7137983" y="5031912"/>
                </a:lnTo>
                <a:lnTo>
                  <a:pt x="7276319" y="5031912"/>
                </a:lnTo>
                <a:cubicBezTo>
                  <a:pt x="7315882" y="4961789"/>
                  <a:pt x="7366087" y="4879797"/>
                  <a:pt x="7426933" y="4785937"/>
                </a:cubicBezTo>
                <a:lnTo>
                  <a:pt x="7431026" y="4785937"/>
                </a:lnTo>
                <a:cubicBezTo>
                  <a:pt x="7425296" y="4863972"/>
                  <a:pt x="7422431" y="4915950"/>
                  <a:pt x="7422431" y="4941871"/>
                </a:cubicBezTo>
                <a:cubicBezTo>
                  <a:pt x="7422431" y="4975432"/>
                  <a:pt x="7426933" y="4999920"/>
                  <a:pt x="7435937" y="5015336"/>
                </a:cubicBezTo>
                <a:cubicBezTo>
                  <a:pt x="7444941" y="5030753"/>
                  <a:pt x="7459811" y="5038461"/>
                  <a:pt x="7480548" y="5038461"/>
                </a:cubicBezTo>
                <a:cubicBezTo>
                  <a:pt x="7498556" y="5038461"/>
                  <a:pt x="7516496" y="5033617"/>
                  <a:pt x="7534368" y="5023931"/>
                </a:cubicBezTo>
                <a:cubicBezTo>
                  <a:pt x="7552240" y="5014245"/>
                  <a:pt x="7573454" y="4998079"/>
                  <a:pt x="7598011" y="4975432"/>
                </a:cubicBezTo>
                <a:lnTo>
                  <a:pt x="7568543" y="4945964"/>
                </a:lnTo>
                <a:cubicBezTo>
                  <a:pt x="7559539" y="4955787"/>
                  <a:pt x="7550807" y="4963768"/>
                  <a:pt x="7542349" y="4969907"/>
                </a:cubicBezTo>
                <a:cubicBezTo>
                  <a:pt x="7533891" y="4976046"/>
                  <a:pt x="7525841" y="4979115"/>
                  <a:pt x="7518202" y="4979115"/>
                </a:cubicBezTo>
                <a:cubicBezTo>
                  <a:pt x="7511380" y="4979115"/>
                  <a:pt x="7506128" y="4977615"/>
                  <a:pt x="7502444" y="4974613"/>
                </a:cubicBezTo>
                <a:cubicBezTo>
                  <a:pt x="7498761" y="4971612"/>
                  <a:pt x="7495759" y="4966360"/>
                  <a:pt x="7493440" y="4958856"/>
                </a:cubicBezTo>
                <a:cubicBezTo>
                  <a:pt x="7491121" y="4951353"/>
                  <a:pt x="7489416" y="4940302"/>
                  <a:pt x="7488324" y="4925705"/>
                </a:cubicBezTo>
                <a:cubicBezTo>
                  <a:pt x="7487233" y="4911107"/>
                  <a:pt x="7486687" y="4888256"/>
                  <a:pt x="7486687" y="4857151"/>
                </a:cubicBezTo>
                <a:cubicBezTo>
                  <a:pt x="7486687" y="4830138"/>
                  <a:pt x="7487369" y="4793167"/>
                  <a:pt x="7488734" y="4746237"/>
                </a:cubicBezTo>
                <a:cubicBezTo>
                  <a:pt x="7490098" y="4699033"/>
                  <a:pt x="7490780" y="4657560"/>
                  <a:pt x="7490780" y="4621816"/>
                </a:cubicBezTo>
                <a:cubicBezTo>
                  <a:pt x="7490780" y="4569429"/>
                  <a:pt x="7487710" y="4530957"/>
                  <a:pt x="7481571" y="4506400"/>
                </a:cubicBezTo>
                <a:cubicBezTo>
                  <a:pt x="7475432" y="4481843"/>
                  <a:pt x="7465814" y="4465200"/>
                  <a:pt x="7452717" y="4456468"/>
                </a:cubicBezTo>
                <a:cubicBezTo>
                  <a:pt x="7439620" y="4447737"/>
                  <a:pt x="7423522" y="4443371"/>
                  <a:pt x="7404423" y="4443371"/>
                </a:cubicBezTo>
                <a:close/>
                <a:moveTo>
                  <a:pt x="6080447" y="4443371"/>
                </a:moveTo>
                <a:cubicBezTo>
                  <a:pt x="6066532" y="4443371"/>
                  <a:pt x="6053776" y="4445554"/>
                  <a:pt x="6042180" y="4449920"/>
                </a:cubicBezTo>
                <a:cubicBezTo>
                  <a:pt x="6030584" y="4454285"/>
                  <a:pt x="6019124" y="4460629"/>
                  <a:pt x="6007801" y="4468951"/>
                </a:cubicBezTo>
                <a:cubicBezTo>
                  <a:pt x="5996477" y="4477273"/>
                  <a:pt x="5979084" y="4492348"/>
                  <a:pt x="5955618" y="4514176"/>
                </a:cubicBezTo>
                <a:lnTo>
                  <a:pt x="5984267" y="4545691"/>
                </a:lnTo>
                <a:cubicBezTo>
                  <a:pt x="6000911" y="4531502"/>
                  <a:pt x="6014144" y="4521748"/>
                  <a:pt x="6023967" y="4516427"/>
                </a:cubicBezTo>
                <a:cubicBezTo>
                  <a:pt x="6033790" y="4511107"/>
                  <a:pt x="6044158" y="4508446"/>
                  <a:pt x="6055073" y="4508446"/>
                </a:cubicBezTo>
                <a:cubicBezTo>
                  <a:pt x="6065713" y="4508446"/>
                  <a:pt x="6074172" y="4511448"/>
                  <a:pt x="6080447" y="4517451"/>
                </a:cubicBezTo>
                <a:cubicBezTo>
                  <a:pt x="6086723" y="4523453"/>
                  <a:pt x="6091703" y="4533685"/>
                  <a:pt x="6095386" y="4548146"/>
                </a:cubicBezTo>
                <a:cubicBezTo>
                  <a:pt x="6099070" y="4562608"/>
                  <a:pt x="6102412" y="4587573"/>
                  <a:pt x="6105413" y="4623044"/>
                </a:cubicBezTo>
                <a:lnTo>
                  <a:pt x="5928606" y="4863290"/>
                </a:lnTo>
                <a:cubicBezTo>
                  <a:pt x="5879220" y="4929866"/>
                  <a:pt x="5843203" y="4977069"/>
                  <a:pt x="5820556" y="5004900"/>
                </a:cubicBezTo>
                <a:lnTo>
                  <a:pt x="5814008" y="5031912"/>
                </a:lnTo>
                <a:lnTo>
                  <a:pt x="5952344" y="5031912"/>
                </a:lnTo>
                <a:cubicBezTo>
                  <a:pt x="5991907" y="4961789"/>
                  <a:pt x="6042112" y="4879797"/>
                  <a:pt x="6102958" y="4785937"/>
                </a:cubicBezTo>
                <a:lnTo>
                  <a:pt x="6107050" y="4785937"/>
                </a:lnTo>
                <a:cubicBezTo>
                  <a:pt x="6101321" y="4863972"/>
                  <a:pt x="6098456" y="4915950"/>
                  <a:pt x="6098456" y="4941871"/>
                </a:cubicBezTo>
                <a:cubicBezTo>
                  <a:pt x="6098456" y="4975432"/>
                  <a:pt x="6102958" y="4999920"/>
                  <a:pt x="6111962" y="5015336"/>
                </a:cubicBezTo>
                <a:cubicBezTo>
                  <a:pt x="6120966" y="5030753"/>
                  <a:pt x="6135836" y="5038461"/>
                  <a:pt x="6156573" y="5038461"/>
                </a:cubicBezTo>
                <a:cubicBezTo>
                  <a:pt x="6174581" y="5038461"/>
                  <a:pt x="6192521" y="5033617"/>
                  <a:pt x="6210393" y="5023931"/>
                </a:cubicBezTo>
                <a:cubicBezTo>
                  <a:pt x="6228265" y="5014245"/>
                  <a:pt x="6249479" y="4998079"/>
                  <a:pt x="6274036" y="4975432"/>
                </a:cubicBezTo>
                <a:lnTo>
                  <a:pt x="6244568" y="4945964"/>
                </a:lnTo>
                <a:cubicBezTo>
                  <a:pt x="6235564" y="4955787"/>
                  <a:pt x="6226832" y="4963768"/>
                  <a:pt x="6218374" y="4969907"/>
                </a:cubicBezTo>
                <a:cubicBezTo>
                  <a:pt x="6209915" y="4976046"/>
                  <a:pt x="6201866" y="4979115"/>
                  <a:pt x="6194227" y="4979115"/>
                </a:cubicBezTo>
                <a:cubicBezTo>
                  <a:pt x="6187405" y="4979115"/>
                  <a:pt x="6182153" y="4977615"/>
                  <a:pt x="6178469" y="4974613"/>
                </a:cubicBezTo>
                <a:cubicBezTo>
                  <a:pt x="6174786" y="4971612"/>
                  <a:pt x="6171784" y="4966360"/>
                  <a:pt x="6169465" y="4958856"/>
                </a:cubicBezTo>
                <a:cubicBezTo>
                  <a:pt x="6167146" y="4951353"/>
                  <a:pt x="6165440" y="4940302"/>
                  <a:pt x="6164349" y="4925705"/>
                </a:cubicBezTo>
                <a:cubicBezTo>
                  <a:pt x="6163258" y="4911107"/>
                  <a:pt x="6162712" y="4888256"/>
                  <a:pt x="6162712" y="4857151"/>
                </a:cubicBezTo>
                <a:cubicBezTo>
                  <a:pt x="6162712" y="4830138"/>
                  <a:pt x="6163394" y="4793167"/>
                  <a:pt x="6164759" y="4746237"/>
                </a:cubicBezTo>
                <a:cubicBezTo>
                  <a:pt x="6166123" y="4699033"/>
                  <a:pt x="6166805" y="4657560"/>
                  <a:pt x="6166805" y="4621816"/>
                </a:cubicBezTo>
                <a:cubicBezTo>
                  <a:pt x="6166805" y="4569429"/>
                  <a:pt x="6163735" y="4530957"/>
                  <a:pt x="6157596" y="4506400"/>
                </a:cubicBezTo>
                <a:cubicBezTo>
                  <a:pt x="6151457" y="4481843"/>
                  <a:pt x="6141839" y="4465200"/>
                  <a:pt x="6128742" y="4456468"/>
                </a:cubicBezTo>
                <a:cubicBezTo>
                  <a:pt x="6115645" y="4447737"/>
                  <a:pt x="6099547" y="4443371"/>
                  <a:pt x="6080447" y="4443371"/>
                </a:cubicBezTo>
                <a:close/>
                <a:moveTo>
                  <a:pt x="7300578" y="4028104"/>
                </a:moveTo>
                <a:lnTo>
                  <a:pt x="7373429" y="4028104"/>
                </a:lnTo>
                <a:cubicBezTo>
                  <a:pt x="7393347" y="4028104"/>
                  <a:pt x="7409309" y="4029741"/>
                  <a:pt x="7421315" y="4033015"/>
                </a:cubicBezTo>
                <a:cubicBezTo>
                  <a:pt x="7433320" y="4036289"/>
                  <a:pt x="7441915" y="4040928"/>
                  <a:pt x="7447099" y="4046930"/>
                </a:cubicBezTo>
                <a:cubicBezTo>
                  <a:pt x="7452283" y="4052933"/>
                  <a:pt x="7454875" y="4060300"/>
                  <a:pt x="7454875" y="4069031"/>
                </a:cubicBezTo>
                <a:cubicBezTo>
                  <a:pt x="7454875" y="4082674"/>
                  <a:pt x="7447372" y="4094270"/>
                  <a:pt x="7432365" y="4103820"/>
                </a:cubicBezTo>
                <a:cubicBezTo>
                  <a:pt x="7417358" y="4113370"/>
                  <a:pt x="7391574" y="4118145"/>
                  <a:pt x="7355012" y="4118145"/>
                </a:cubicBezTo>
                <a:cubicBezTo>
                  <a:pt x="7323088" y="4118145"/>
                  <a:pt x="7300032" y="4113233"/>
                  <a:pt x="7285844" y="4103411"/>
                </a:cubicBezTo>
                <a:cubicBezTo>
                  <a:pt x="7271655" y="4093588"/>
                  <a:pt x="7264561" y="4082947"/>
                  <a:pt x="7264561" y="4071487"/>
                </a:cubicBezTo>
                <a:cubicBezTo>
                  <a:pt x="7264561" y="4061664"/>
                  <a:pt x="7267904" y="4053001"/>
                  <a:pt x="7274589" y="4045498"/>
                </a:cubicBezTo>
                <a:cubicBezTo>
                  <a:pt x="7281273" y="4037995"/>
                  <a:pt x="7289937" y="4032196"/>
                  <a:pt x="7300578" y="4028104"/>
                </a:cubicBezTo>
                <a:close/>
                <a:moveTo>
                  <a:pt x="5975338" y="3847203"/>
                </a:moveTo>
                <a:lnTo>
                  <a:pt x="5975338" y="3911869"/>
                </a:lnTo>
                <a:cubicBezTo>
                  <a:pt x="5964969" y="3925511"/>
                  <a:pt x="5951122" y="3937653"/>
                  <a:pt x="5933796" y="3948295"/>
                </a:cubicBezTo>
                <a:cubicBezTo>
                  <a:pt x="5916471" y="3958936"/>
                  <a:pt x="5897575" y="3964256"/>
                  <a:pt x="5877111" y="3964256"/>
                </a:cubicBezTo>
                <a:cubicBezTo>
                  <a:pt x="5860467" y="3964256"/>
                  <a:pt x="5846893" y="3960164"/>
                  <a:pt x="5836388" y="3951978"/>
                </a:cubicBezTo>
                <a:cubicBezTo>
                  <a:pt x="5825883" y="3943793"/>
                  <a:pt x="5820631" y="3931241"/>
                  <a:pt x="5820631" y="3914325"/>
                </a:cubicBezTo>
                <a:cubicBezTo>
                  <a:pt x="5820631" y="3890859"/>
                  <a:pt x="5832090" y="3873874"/>
                  <a:pt x="5855010" y="3863370"/>
                </a:cubicBezTo>
                <a:cubicBezTo>
                  <a:pt x="5877930" y="3852865"/>
                  <a:pt x="5918039" y="3847476"/>
                  <a:pt x="5975338" y="3847203"/>
                </a:cubicBezTo>
                <a:close/>
                <a:moveTo>
                  <a:pt x="8581132" y="3776993"/>
                </a:moveTo>
                <a:lnTo>
                  <a:pt x="8492132" y="3781756"/>
                </a:lnTo>
                <a:lnTo>
                  <a:pt x="8487370" y="3801104"/>
                </a:lnTo>
                <a:cubicBezTo>
                  <a:pt x="8496102" y="3802294"/>
                  <a:pt x="8501956" y="3803336"/>
                  <a:pt x="8504932" y="3804229"/>
                </a:cubicBezTo>
                <a:cubicBezTo>
                  <a:pt x="8507908" y="3805122"/>
                  <a:pt x="8510290" y="3806362"/>
                  <a:pt x="8512076" y="3807950"/>
                </a:cubicBezTo>
                <a:cubicBezTo>
                  <a:pt x="8513862" y="3809537"/>
                  <a:pt x="8515201" y="3811571"/>
                  <a:pt x="8516094" y="3814052"/>
                </a:cubicBezTo>
                <a:cubicBezTo>
                  <a:pt x="8516987" y="3816532"/>
                  <a:pt x="8517434" y="3819955"/>
                  <a:pt x="8517434" y="3824321"/>
                </a:cubicBezTo>
                <a:cubicBezTo>
                  <a:pt x="8517434" y="3833250"/>
                  <a:pt x="8515250" y="3847439"/>
                  <a:pt x="8510885" y="3866886"/>
                </a:cubicBezTo>
                <a:lnTo>
                  <a:pt x="8435578" y="4203237"/>
                </a:lnTo>
                <a:lnTo>
                  <a:pt x="8521006" y="4203237"/>
                </a:lnTo>
                <a:lnTo>
                  <a:pt x="8553450" y="4055600"/>
                </a:lnTo>
                <a:lnTo>
                  <a:pt x="8560891" y="4055600"/>
                </a:lnTo>
                <a:cubicBezTo>
                  <a:pt x="8566051" y="4055600"/>
                  <a:pt x="8569920" y="4056195"/>
                  <a:pt x="8572500" y="4057386"/>
                </a:cubicBezTo>
                <a:cubicBezTo>
                  <a:pt x="8575080" y="4058576"/>
                  <a:pt x="8577163" y="4060561"/>
                  <a:pt x="8578750" y="4063339"/>
                </a:cubicBezTo>
                <a:cubicBezTo>
                  <a:pt x="8580338" y="4066117"/>
                  <a:pt x="8581628" y="4069887"/>
                  <a:pt x="8582620" y="4074650"/>
                </a:cubicBezTo>
                <a:lnTo>
                  <a:pt x="8598396" y="4146087"/>
                </a:lnTo>
                <a:cubicBezTo>
                  <a:pt x="8603356" y="4168709"/>
                  <a:pt x="8611294" y="4184683"/>
                  <a:pt x="8622208" y="4194010"/>
                </a:cubicBezTo>
                <a:cubicBezTo>
                  <a:pt x="8633122" y="4203336"/>
                  <a:pt x="8648402" y="4208000"/>
                  <a:pt x="8668048" y="4208000"/>
                </a:cubicBezTo>
                <a:cubicBezTo>
                  <a:pt x="8683724" y="4208000"/>
                  <a:pt x="8699004" y="4203833"/>
                  <a:pt x="8713886" y="4195498"/>
                </a:cubicBezTo>
                <a:cubicBezTo>
                  <a:pt x="8728770" y="4187164"/>
                  <a:pt x="8745438" y="4173075"/>
                  <a:pt x="8763893" y="4153231"/>
                </a:cubicBezTo>
                <a:lnTo>
                  <a:pt x="8742462" y="4131800"/>
                </a:lnTo>
                <a:cubicBezTo>
                  <a:pt x="8733532" y="4142317"/>
                  <a:pt x="8725793" y="4150205"/>
                  <a:pt x="8719244" y="4155463"/>
                </a:cubicBezTo>
                <a:cubicBezTo>
                  <a:pt x="8712696" y="4160722"/>
                  <a:pt x="8706842" y="4163351"/>
                  <a:pt x="8701682" y="4163351"/>
                </a:cubicBezTo>
                <a:cubicBezTo>
                  <a:pt x="8696126" y="4163351"/>
                  <a:pt x="8691810" y="4161069"/>
                  <a:pt x="8688734" y="4156505"/>
                </a:cubicBezTo>
                <a:cubicBezTo>
                  <a:pt x="8685658" y="4151941"/>
                  <a:pt x="8682335" y="4143210"/>
                  <a:pt x="8678763" y="4130311"/>
                </a:cubicBezTo>
                <a:lnTo>
                  <a:pt x="8648104" y="4021667"/>
                </a:lnTo>
                <a:lnTo>
                  <a:pt x="8715077" y="3971363"/>
                </a:lnTo>
                <a:cubicBezTo>
                  <a:pt x="8735913" y="3955488"/>
                  <a:pt x="8752482" y="3940804"/>
                  <a:pt x="8764786" y="3927310"/>
                </a:cubicBezTo>
                <a:lnTo>
                  <a:pt x="8757344" y="3907962"/>
                </a:lnTo>
                <a:lnTo>
                  <a:pt x="8651378" y="3907962"/>
                </a:lnTo>
                <a:lnTo>
                  <a:pt x="8646616" y="3927607"/>
                </a:lnTo>
                <a:cubicBezTo>
                  <a:pt x="8652966" y="3928203"/>
                  <a:pt x="8657382" y="3930088"/>
                  <a:pt x="8659862" y="3933263"/>
                </a:cubicBezTo>
                <a:cubicBezTo>
                  <a:pt x="8662342" y="3936438"/>
                  <a:pt x="8663582" y="3940307"/>
                  <a:pt x="8663582" y="3944872"/>
                </a:cubicBezTo>
                <a:cubicBezTo>
                  <a:pt x="8663582" y="3950825"/>
                  <a:pt x="8662342" y="3956629"/>
                  <a:pt x="8659862" y="3962284"/>
                </a:cubicBezTo>
                <a:cubicBezTo>
                  <a:pt x="8657382" y="3967940"/>
                  <a:pt x="8652966" y="3973943"/>
                  <a:pt x="8646616" y="3980293"/>
                </a:cubicBezTo>
                <a:cubicBezTo>
                  <a:pt x="8640266" y="3986643"/>
                  <a:pt x="8629452" y="3995473"/>
                  <a:pt x="8614172" y="4006784"/>
                </a:cubicBezTo>
                <a:cubicBezTo>
                  <a:pt x="8602861" y="4014920"/>
                  <a:pt x="8593336" y="4020575"/>
                  <a:pt x="8585596" y="4023750"/>
                </a:cubicBezTo>
                <a:cubicBezTo>
                  <a:pt x="8579246" y="4026330"/>
                  <a:pt x="8572500" y="4027620"/>
                  <a:pt x="8565356" y="4027620"/>
                </a:cubicBezTo>
                <a:lnTo>
                  <a:pt x="8559403" y="4027620"/>
                </a:lnTo>
                <a:lnTo>
                  <a:pt x="8614767" y="3776993"/>
                </a:lnTo>
                <a:close/>
                <a:moveTo>
                  <a:pt x="5166903" y="3701500"/>
                </a:moveTo>
                <a:cubicBezTo>
                  <a:pt x="5191460" y="3701500"/>
                  <a:pt x="5211583" y="3708390"/>
                  <a:pt x="5227272" y="3722169"/>
                </a:cubicBezTo>
                <a:cubicBezTo>
                  <a:pt x="5242961" y="3735948"/>
                  <a:pt x="5251214" y="3756753"/>
                  <a:pt x="5252033" y="3784584"/>
                </a:cubicBezTo>
                <a:lnTo>
                  <a:pt x="5078909" y="3784584"/>
                </a:lnTo>
                <a:cubicBezTo>
                  <a:pt x="5080546" y="3757571"/>
                  <a:pt x="5089345" y="3736971"/>
                  <a:pt x="5105307" y="3722783"/>
                </a:cubicBezTo>
                <a:cubicBezTo>
                  <a:pt x="5121269" y="3708594"/>
                  <a:pt x="5141801" y="3701500"/>
                  <a:pt x="5166903" y="3701500"/>
                </a:cubicBezTo>
                <a:close/>
                <a:moveTo>
                  <a:pt x="4214403" y="3701500"/>
                </a:moveTo>
                <a:cubicBezTo>
                  <a:pt x="4238960" y="3701500"/>
                  <a:pt x="4259083" y="3708390"/>
                  <a:pt x="4274772" y="3722169"/>
                </a:cubicBezTo>
                <a:cubicBezTo>
                  <a:pt x="4290461" y="3735948"/>
                  <a:pt x="4298714" y="3756753"/>
                  <a:pt x="4299533" y="3784584"/>
                </a:cubicBezTo>
                <a:lnTo>
                  <a:pt x="4126409" y="3784584"/>
                </a:lnTo>
                <a:cubicBezTo>
                  <a:pt x="4128046" y="3757571"/>
                  <a:pt x="4136845" y="3736971"/>
                  <a:pt x="4152807" y="3722783"/>
                </a:cubicBezTo>
                <a:cubicBezTo>
                  <a:pt x="4168769" y="3708594"/>
                  <a:pt x="4189301" y="3701500"/>
                  <a:pt x="4214403" y="3701500"/>
                </a:cubicBezTo>
                <a:close/>
                <a:moveTo>
                  <a:pt x="7352147" y="3692087"/>
                </a:moveTo>
                <a:cubicBezTo>
                  <a:pt x="7372338" y="3692087"/>
                  <a:pt x="7388709" y="3698226"/>
                  <a:pt x="7401260" y="3710504"/>
                </a:cubicBezTo>
                <a:cubicBezTo>
                  <a:pt x="7413811" y="3722783"/>
                  <a:pt x="7420087" y="3741473"/>
                  <a:pt x="7420087" y="3766575"/>
                </a:cubicBezTo>
                <a:cubicBezTo>
                  <a:pt x="7420087" y="3790314"/>
                  <a:pt x="7413334" y="3808390"/>
                  <a:pt x="7399827" y="3820805"/>
                </a:cubicBezTo>
                <a:cubicBezTo>
                  <a:pt x="7386321" y="3833219"/>
                  <a:pt x="7369473" y="3839427"/>
                  <a:pt x="7349282" y="3839427"/>
                </a:cubicBezTo>
                <a:cubicBezTo>
                  <a:pt x="7331546" y="3839427"/>
                  <a:pt x="7315789" y="3833288"/>
                  <a:pt x="7302010" y="3821009"/>
                </a:cubicBezTo>
                <a:cubicBezTo>
                  <a:pt x="7288231" y="3808731"/>
                  <a:pt x="7281342" y="3790586"/>
                  <a:pt x="7281342" y="3766575"/>
                </a:cubicBezTo>
                <a:cubicBezTo>
                  <a:pt x="7281342" y="3742292"/>
                  <a:pt x="7288026" y="3723806"/>
                  <a:pt x="7301396" y="3711118"/>
                </a:cubicBezTo>
                <a:cubicBezTo>
                  <a:pt x="7314766" y="3698431"/>
                  <a:pt x="7331683" y="3692087"/>
                  <a:pt x="7352147" y="3692087"/>
                </a:cubicBezTo>
                <a:close/>
                <a:moveTo>
                  <a:pt x="6485111" y="3632332"/>
                </a:moveTo>
                <a:lnTo>
                  <a:pt x="6485111" y="4031787"/>
                </a:lnTo>
                <a:lnTo>
                  <a:pt x="6593570" y="4031787"/>
                </a:lnTo>
                <a:lnTo>
                  <a:pt x="6593570" y="3632332"/>
                </a:lnTo>
                <a:close/>
                <a:moveTo>
                  <a:pt x="5684379" y="3627012"/>
                </a:moveTo>
                <a:cubicBezTo>
                  <a:pt x="5654911" y="3627012"/>
                  <a:pt x="5629809" y="3633424"/>
                  <a:pt x="5609072" y="3646248"/>
                </a:cubicBezTo>
                <a:cubicBezTo>
                  <a:pt x="5588335" y="3659072"/>
                  <a:pt x="5572782" y="3677489"/>
                  <a:pt x="5562414" y="3701500"/>
                </a:cubicBezTo>
                <a:lnTo>
                  <a:pt x="5560368" y="3632332"/>
                </a:lnTo>
                <a:lnTo>
                  <a:pt x="5456411" y="3632332"/>
                </a:lnTo>
                <a:lnTo>
                  <a:pt x="5456411" y="4031787"/>
                </a:lnTo>
                <a:lnTo>
                  <a:pt x="5564870" y="4031787"/>
                </a:lnTo>
                <a:lnTo>
                  <a:pt x="5564870" y="3766166"/>
                </a:lnTo>
                <a:cubicBezTo>
                  <a:pt x="5573601" y="3753888"/>
                  <a:pt x="5583969" y="3744270"/>
                  <a:pt x="5595975" y="3737312"/>
                </a:cubicBezTo>
                <a:cubicBezTo>
                  <a:pt x="5607980" y="3730354"/>
                  <a:pt x="5621350" y="3725443"/>
                  <a:pt x="5636084" y="3722578"/>
                </a:cubicBezTo>
                <a:cubicBezTo>
                  <a:pt x="5650818" y="3719713"/>
                  <a:pt x="5666235" y="3718281"/>
                  <a:pt x="5682332" y="3718281"/>
                </a:cubicBezTo>
                <a:lnTo>
                  <a:pt x="5692564" y="3718281"/>
                </a:lnTo>
                <a:lnTo>
                  <a:pt x="5692564" y="3627012"/>
                </a:lnTo>
                <a:close/>
                <a:moveTo>
                  <a:pt x="6958050" y="3626603"/>
                </a:moveTo>
                <a:cubicBezTo>
                  <a:pt x="6923124" y="3626603"/>
                  <a:pt x="6894748" y="3633219"/>
                  <a:pt x="6872920" y="3646453"/>
                </a:cubicBezTo>
                <a:cubicBezTo>
                  <a:pt x="6851092" y="3659686"/>
                  <a:pt x="6833493" y="3674897"/>
                  <a:pt x="6820123" y="3692087"/>
                </a:cubicBezTo>
                <a:lnTo>
                  <a:pt x="6818077" y="3632332"/>
                </a:lnTo>
                <a:lnTo>
                  <a:pt x="6713711" y="3632332"/>
                </a:lnTo>
                <a:lnTo>
                  <a:pt x="6713711" y="4031787"/>
                </a:lnTo>
                <a:lnTo>
                  <a:pt x="6822170" y="4031787"/>
                </a:lnTo>
                <a:lnTo>
                  <a:pt x="6822170" y="3765348"/>
                </a:lnTo>
                <a:cubicBezTo>
                  <a:pt x="6833629" y="3750886"/>
                  <a:pt x="6847067" y="3738608"/>
                  <a:pt x="6862483" y="3728513"/>
                </a:cubicBezTo>
                <a:cubicBezTo>
                  <a:pt x="6877899" y="3718417"/>
                  <a:pt x="6896385" y="3713369"/>
                  <a:pt x="6917940" y="3713369"/>
                </a:cubicBezTo>
                <a:cubicBezTo>
                  <a:pt x="6932402" y="3713369"/>
                  <a:pt x="6944066" y="3716371"/>
                  <a:pt x="6952934" y="3722373"/>
                </a:cubicBezTo>
                <a:cubicBezTo>
                  <a:pt x="6961801" y="3728376"/>
                  <a:pt x="6968282" y="3736835"/>
                  <a:pt x="6972374" y="3747749"/>
                </a:cubicBezTo>
                <a:cubicBezTo>
                  <a:pt x="6976467" y="3758663"/>
                  <a:pt x="6978514" y="3771350"/>
                  <a:pt x="6978514" y="3785812"/>
                </a:cubicBezTo>
                <a:lnTo>
                  <a:pt x="6978514" y="4031787"/>
                </a:lnTo>
                <a:lnTo>
                  <a:pt x="7086153" y="4031787"/>
                </a:lnTo>
                <a:lnTo>
                  <a:pt x="7086153" y="3771896"/>
                </a:lnTo>
                <a:cubicBezTo>
                  <a:pt x="7086153" y="3724420"/>
                  <a:pt x="7074967" y="3688335"/>
                  <a:pt x="7052593" y="3663642"/>
                </a:cubicBezTo>
                <a:cubicBezTo>
                  <a:pt x="7030219" y="3638949"/>
                  <a:pt x="6998704" y="3626603"/>
                  <a:pt x="6958050" y="3626603"/>
                </a:cubicBezTo>
                <a:close/>
                <a:moveTo>
                  <a:pt x="4748250" y="3626603"/>
                </a:moveTo>
                <a:cubicBezTo>
                  <a:pt x="4713325" y="3626603"/>
                  <a:pt x="4684948" y="3633219"/>
                  <a:pt x="4663120" y="3646453"/>
                </a:cubicBezTo>
                <a:cubicBezTo>
                  <a:pt x="4641292" y="3659686"/>
                  <a:pt x="4623693" y="3674897"/>
                  <a:pt x="4610323" y="3692087"/>
                </a:cubicBezTo>
                <a:lnTo>
                  <a:pt x="4608277" y="3632332"/>
                </a:lnTo>
                <a:lnTo>
                  <a:pt x="4503911" y="3632332"/>
                </a:lnTo>
                <a:lnTo>
                  <a:pt x="4503911" y="4031787"/>
                </a:lnTo>
                <a:lnTo>
                  <a:pt x="4612370" y="4031787"/>
                </a:lnTo>
                <a:lnTo>
                  <a:pt x="4612370" y="3765348"/>
                </a:lnTo>
                <a:cubicBezTo>
                  <a:pt x="4623829" y="3750886"/>
                  <a:pt x="4637267" y="3738608"/>
                  <a:pt x="4652683" y="3728513"/>
                </a:cubicBezTo>
                <a:cubicBezTo>
                  <a:pt x="4668100" y="3718417"/>
                  <a:pt x="4686585" y="3713369"/>
                  <a:pt x="4708140" y="3713369"/>
                </a:cubicBezTo>
                <a:cubicBezTo>
                  <a:pt x="4722602" y="3713369"/>
                  <a:pt x="4734267" y="3716371"/>
                  <a:pt x="4743134" y="3722373"/>
                </a:cubicBezTo>
                <a:cubicBezTo>
                  <a:pt x="4752001" y="3728376"/>
                  <a:pt x="4758482" y="3736835"/>
                  <a:pt x="4762574" y="3747749"/>
                </a:cubicBezTo>
                <a:cubicBezTo>
                  <a:pt x="4766668" y="3758663"/>
                  <a:pt x="4768714" y="3771350"/>
                  <a:pt x="4768714" y="3785812"/>
                </a:cubicBezTo>
                <a:lnTo>
                  <a:pt x="4768714" y="4031787"/>
                </a:lnTo>
                <a:lnTo>
                  <a:pt x="4876353" y="4031787"/>
                </a:lnTo>
                <a:lnTo>
                  <a:pt x="4876353" y="3771896"/>
                </a:lnTo>
                <a:cubicBezTo>
                  <a:pt x="4876353" y="3724420"/>
                  <a:pt x="4865166" y="3688335"/>
                  <a:pt x="4842793" y="3663642"/>
                </a:cubicBezTo>
                <a:cubicBezTo>
                  <a:pt x="4820419" y="3638949"/>
                  <a:pt x="4788905" y="3626603"/>
                  <a:pt x="4748250" y="3626603"/>
                </a:cubicBezTo>
                <a:close/>
                <a:moveTo>
                  <a:pt x="5909853" y="3626193"/>
                </a:moveTo>
                <a:cubicBezTo>
                  <a:pt x="5875201" y="3626193"/>
                  <a:pt x="5844710" y="3630559"/>
                  <a:pt x="5818380" y="3639290"/>
                </a:cubicBezTo>
                <a:cubicBezTo>
                  <a:pt x="5792050" y="3648021"/>
                  <a:pt x="5771449" y="3662346"/>
                  <a:pt x="5756579" y="3682264"/>
                </a:cubicBezTo>
                <a:cubicBezTo>
                  <a:pt x="5741709" y="3702182"/>
                  <a:pt x="5734273" y="3729195"/>
                  <a:pt x="5734273" y="3763301"/>
                </a:cubicBezTo>
                <a:lnTo>
                  <a:pt x="5835774" y="3763301"/>
                </a:lnTo>
                <a:cubicBezTo>
                  <a:pt x="5835774" y="3740382"/>
                  <a:pt x="5842732" y="3723806"/>
                  <a:pt x="5856647" y="3713574"/>
                </a:cubicBezTo>
                <a:cubicBezTo>
                  <a:pt x="5870563" y="3703342"/>
                  <a:pt x="5888298" y="3698226"/>
                  <a:pt x="5909853" y="3698226"/>
                </a:cubicBezTo>
                <a:cubicBezTo>
                  <a:pt x="5929498" y="3698226"/>
                  <a:pt x="5945529" y="3703001"/>
                  <a:pt x="5957943" y="3712551"/>
                </a:cubicBezTo>
                <a:cubicBezTo>
                  <a:pt x="5970358" y="3722101"/>
                  <a:pt x="5976565" y="3739836"/>
                  <a:pt x="5976565" y="3765757"/>
                </a:cubicBezTo>
                <a:lnTo>
                  <a:pt x="5976565" y="3787039"/>
                </a:lnTo>
                <a:cubicBezTo>
                  <a:pt x="5923905" y="3788131"/>
                  <a:pt x="5877725" y="3792019"/>
                  <a:pt x="5838025" y="3798704"/>
                </a:cubicBezTo>
                <a:cubicBezTo>
                  <a:pt x="5798325" y="3805389"/>
                  <a:pt x="5767424" y="3818076"/>
                  <a:pt x="5745323" y="3836767"/>
                </a:cubicBezTo>
                <a:cubicBezTo>
                  <a:pt x="5723222" y="3855457"/>
                  <a:pt x="5712172" y="3883220"/>
                  <a:pt x="5712172" y="3920054"/>
                </a:cubicBezTo>
                <a:cubicBezTo>
                  <a:pt x="5712172" y="3946521"/>
                  <a:pt x="5718244" y="3968554"/>
                  <a:pt x="5730385" y="3986153"/>
                </a:cubicBezTo>
                <a:cubicBezTo>
                  <a:pt x="5742527" y="4003752"/>
                  <a:pt x="5758420" y="4016917"/>
                  <a:pt x="5778066" y="4025648"/>
                </a:cubicBezTo>
                <a:cubicBezTo>
                  <a:pt x="5797711" y="4034379"/>
                  <a:pt x="5818857" y="4038745"/>
                  <a:pt x="5841505" y="4038745"/>
                </a:cubicBezTo>
                <a:cubicBezTo>
                  <a:pt x="5870700" y="4038745"/>
                  <a:pt x="5896483" y="4033765"/>
                  <a:pt x="5918857" y="4023806"/>
                </a:cubicBezTo>
                <a:cubicBezTo>
                  <a:pt x="5941231" y="4013847"/>
                  <a:pt x="5960877" y="3999181"/>
                  <a:pt x="5977793" y="3979809"/>
                </a:cubicBezTo>
                <a:lnTo>
                  <a:pt x="5981067" y="4031787"/>
                </a:lnTo>
                <a:lnTo>
                  <a:pt x="6082568" y="4031787"/>
                </a:lnTo>
                <a:lnTo>
                  <a:pt x="6082568" y="3763710"/>
                </a:lnTo>
                <a:cubicBezTo>
                  <a:pt x="6082568" y="3736971"/>
                  <a:pt x="6078339" y="3714665"/>
                  <a:pt x="6069881" y="3696794"/>
                </a:cubicBezTo>
                <a:cubicBezTo>
                  <a:pt x="6061422" y="3678922"/>
                  <a:pt x="6049485" y="3664802"/>
                  <a:pt x="6034069" y="3654433"/>
                </a:cubicBezTo>
                <a:cubicBezTo>
                  <a:pt x="6018653" y="3644065"/>
                  <a:pt x="6000440" y="3636766"/>
                  <a:pt x="5979431" y="3632537"/>
                </a:cubicBezTo>
                <a:cubicBezTo>
                  <a:pt x="5958421" y="3628308"/>
                  <a:pt x="5935228" y="3626193"/>
                  <a:pt x="5909853" y="3626193"/>
                </a:cubicBezTo>
                <a:close/>
                <a:moveTo>
                  <a:pt x="5166903" y="3626193"/>
                </a:moveTo>
                <a:cubicBezTo>
                  <a:pt x="5124065" y="3626193"/>
                  <a:pt x="5087981" y="3634447"/>
                  <a:pt x="5058650" y="3650955"/>
                </a:cubicBezTo>
                <a:cubicBezTo>
                  <a:pt x="5029318" y="3667462"/>
                  <a:pt x="5007080" y="3690996"/>
                  <a:pt x="4991937" y="3721555"/>
                </a:cubicBezTo>
                <a:cubicBezTo>
                  <a:pt x="4976794" y="3752114"/>
                  <a:pt x="4969222" y="3788540"/>
                  <a:pt x="4969222" y="3830832"/>
                </a:cubicBezTo>
                <a:cubicBezTo>
                  <a:pt x="4969222" y="3874488"/>
                  <a:pt x="4976998" y="3911869"/>
                  <a:pt x="4992551" y="3942974"/>
                </a:cubicBezTo>
                <a:cubicBezTo>
                  <a:pt x="5008103" y="3974079"/>
                  <a:pt x="5031023" y="3997885"/>
                  <a:pt x="5061310" y="4014393"/>
                </a:cubicBezTo>
                <a:cubicBezTo>
                  <a:pt x="5091596" y="4030900"/>
                  <a:pt x="5128978" y="4039154"/>
                  <a:pt x="5173452" y="4039154"/>
                </a:cubicBezTo>
                <a:cubicBezTo>
                  <a:pt x="5209741" y="4039154"/>
                  <a:pt x="5241460" y="4034038"/>
                  <a:pt x="5268608" y="4023806"/>
                </a:cubicBezTo>
                <a:cubicBezTo>
                  <a:pt x="5295757" y="4013574"/>
                  <a:pt x="5317176" y="3998090"/>
                  <a:pt x="5332866" y="3977353"/>
                </a:cubicBezTo>
                <a:cubicBezTo>
                  <a:pt x="5348554" y="3956617"/>
                  <a:pt x="5357081" y="3930696"/>
                  <a:pt x="5358445" y="3899591"/>
                </a:cubicBezTo>
                <a:lnTo>
                  <a:pt x="5251623" y="3899591"/>
                </a:lnTo>
                <a:cubicBezTo>
                  <a:pt x="5251351" y="3919782"/>
                  <a:pt x="5244120" y="3934993"/>
                  <a:pt x="5229932" y="3945225"/>
                </a:cubicBezTo>
                <a:cubicBezTo>
                  <a:pt x="5215744" y="3955457"/>
                  <a:pt x="5196917" y="3960573"/>
                  <a:pt x="5173452" y="3960573"/>
                </a:cubicBezTo>
                <a:cubicBezTo>
                  <a:pt x="5150805" y="3960573"/>
                  <a:pt x="5132524" y="3955593"/>
                  <a:pt x="5118608" y="3945634"/>
                </a:cubicBezTo>
                <a:cubicBezTo>
                  <a:pt x="5104693" y="3935675"/>
                  <a:pt x="5094529" y="3922510"/>
                  <a:pt x="5088117" y="3906139"/>
                </a:cubicBezTo>
                <a:cubicBezTo>
                  <a:pt x="5081706" y="3889768"/>
                  <a:pt x="5078226" y="3872169"/>
                  <a:pt x="5077681" y="3853342"/>
                </a:cubicBezTo>
                <a:lnTo>
                  <a:pt x="5358036" y="3853342"/>
                </a:lnTo>
                <a:cubicBezTo>
                  <a:pt x="5358581" y="3850341"/>
                  <a:pt x="5358991" y="3846043"/>
                  <a:pt x="5359263" y="3840450"/>
                </a:cubicBezTo>
                <a:cubicBezTo>
                  <a:pt x="5359536" y="3834857"/>
                  <a:pt x="5359673" y="3830423"/>
                  <a:pt x="5359673" y="3827149"/>
                </a:cubicBezTo>
                <a:cubicBezTo>
                  <a:pt x="5359673" y="3762756"/>
                  <a:pt x="5342415" y="3713165"/>
                  <a:pt x="5307899" y="3678376"/>
                </a:cubicBezTo>
                <a:cubicBezTo>
                  <a:pt x="5273383" y="3643588"/>
                  <a:pt x="5226385" y="3626193"/>
                  <a:pt x="5166903" y="3626193"/>
                </a:cubicBezTo>
                <a:close/>
                <a:moveTo>
                  <a:pt x="4214403" y="3626193"/>
                </a:moveTo>
                <a:cubicBezTo>
                  <a:pt x="4171566" y="3626193"/>
                  <a:pt x="4135481" y="3634447"/>
                  <a:pt x="4106150" y="3650955"/>
                </a:cubicBezTo>
                <a:cubicBezTo>
                  <a:pt x="4076818" y="3667462"/>
                  <a:pt x="4054581" y="3690996"/>
                  <a:pt x="4039437" y="3721555"/>
                </a:cubicBezTo>
                <a:cubicBezTo>
                  <a:pt x="4024294" y="3752114"/>
                  <a:pt x="4016722" y="3788540"/>
                  <a:pt x="4016722" y="3830832"/>
                </a:cubicBezTo>
                <a:cubicBezTo>
                  <a:pt x="4016722" y="3874488"/>
                  <a:pt x="4024498" y="3911869"/>
                  <a:pt x="4040051" y="3942974"/>
                </a:cubicBezTo>
                <a:cubicBezTo>
                  <a:pt x="4055604" y="3974079"/>
                  <a:pt x="4078523" y="3997885"/>
                  <a:pt x="4108810" y="4014393"/>
                </a:cubicBezTo>
                <a:cubicBezTo>
                  <a:pt x="4139096" y="4030900"/>
                  <a:pt x="4176477" y="4039154"/>
                  <a:pt x="4220952" y="4039154"/>
                </a:cubicBezTo>
                <a:cubicBezTo>
                  <a:pt x="4257241" y="4039154"/>
                  <a:pt x="4288960" y="4034038"/>
                  <a:pt x="4316109" y="4023806"/>
                </a:cubicBezTo>
                <a:cubicBezTo>
                  <a:pt x="4343257" y="4013574"/>
                  <a:pt x="4364676" y="3998090"/>
                  <a:pt x="4380366" y="3977353"/>
                </a:cubicBezTo>
                <a:cubicBezTo>
                  <a:pt x="4396054" y="3956617"/>
                  <a:pt x="4404581" y="3930696"/>
                  <a:pt x="4405945" y="3899591"/>
                </a:cubicBezTo>
                <a:lnTo>
                  <a:pt x="4299124" y="3899591"/>
                </a:lnTo>
                <a:cubicBezTo>
                  <a:pt x="4298851" y="3919782"/>
                  <a:pt x="4291620" y="3934993"/>
                  <a:pt x="4277432" y="3945225"/>
                </a:cubicBezTo>
                <a:cubicBezTo>
                  <a:pt x="4263244" y="3955457"/>
                  <a:pt x="4244417" y="3960573"/>
                  <a:pt x="4220952" y="3960573"/>
                </a:cubicBezTo>
                <a:cubicBezTo>
                  <a:pt x="4198305" y="3960573"/>
                  <a:pt x="4180024" y="3955593"/>
                  <a:pt x="4166109" y="3945634"/>
                </a:cubicBezTo>
                <a:cubicBezTo>
                  <a:pt x="4152193" y="3935675"/>
                  <a:pt x="4142030" y="3922510"/>
                  <a:pt x="4135617" y="3906139"/>
                </a:cubicBezTo>
                <a:cubicBezTo>
                  <a:pt x="4129205" y="3889768"/>
                  <a:pt x="4125726" y="3872169"/>
                  <a:pt x="4125181" y="3853342"/>
                </a:cubicBezTo>
                <a:lnTo>
                  <a:pt x="4405536" y="3853342"/>
                </a:lnTo>
                <a:cubicBezTo>
                  <a:pt x="4406081" y="3850341"/>
                  <a:pt x="4406491" y="3846043"/>
                  <a:pt x="4406764" y="3840450"/>
                </a:cubicBezTo>
                <a:cubicBezTo>
                  <a:pt x="4407036" y="3834857"/>
                  <a:pt x="4407173" y="3830423"/>
                  <a:pt x="4407173" y="3827149"/>
                </a:cubicBezTo>
                <a:cubicBezTo>
                  <a:pt x="4407173" y="3762756"/>
                  <a:pt x="4389915" y="3713165"/>
                  <a:pt x="4355399" y="3678376"/>
                </a:cubicBezTo>
                <a:cubicBezTo>
                  <a:pt x="4320884" y="3643588"/>
                  <a:pt x="4273885" y="3626193"/>
                  <a:pt x="4214403" y="3626193"/>
                </a:cubicBezTo>
                <a:close/>
                <a:moveTo>
                  <a:pt x="7561287" y="3573397"/>
                </a:moveTo>
                <a:cubicBezTo>
                  <a:pt x="7529909" y="3573669"/>
                  <a:pt x="7503102" y="3578990"/>
                  <a:pt x="7480864" y="3589358"/>
                </a:cubicBezTo>
                <a:cubicBezTo>
                  <a:pt x="7464186" y="3597135"/>
                  <a:pt x="7450770" y="3609976"/>
                  <a:pt x="7440615" y="3627882"/>
                </a:cubicBezTo>
                <a:lnTo>
                  <a:pt x="7434355" y="3641406"/>
                </a:lnTo>
                <a:lnTo>
                  <a:pt x="7426136" y="3638011"/>
                </a:lnTo>
                <a:cubicBezTo>
                  <a:pt x="7404982" y="3630951"/>
                  <a:pt x="7380182" y="3627421"/>
                  <a:pt x="7351737" y="3627421"/>
                </a:cubicBezTo>
                <a:cubicBezTo>
                  <a:pt x="7314902" y="3627421"/>
                  <a:pt x="7283661" y="3633697"/>
                  <a:pt x="7258013" y="3646248"/>
                </a:cubicBezTo>
                <a:cubicBezTo>
                  <a:pt x="7232365" y="3658799"/>
                  <a:pt x="7212924" y="3675511"/>
                  <a:pt x="7199691" y="3696384"/>
                </a:cubicBezTo>
                <a:cubicBezTo>
                  <a:pt x="7186457" y="3717257"/>
                  <a:pt x="7179841" y="3740655"/>
                  <a:pt x="7179841" y="3766575"/>
                </a:cubicBezTo>
                <a:cubicBezTo>
                  <a:pt x="7179841" y="3790859"/>
                  <a:pt x="7186389" y="3813506"/>
                  <a:pt x="7199486" y="3834516"/>
                </a:cubicBezTo>
                <a:cubicBezTo>
                  <a:pt x="7206035" y="3845020"/>
                  <a:pt x="7214118" y="3854502"/>
                  <a:pt x="7223736" y="3862960"/>
                </a:cubicBezTo>
                <a:lnTo>
                  <a:pt x="7243932" y="3876424"/>
                </a:lnTo>
                <a:lnTo>
                  <a:pt x="7222355" y="3885522"/>
                </a:lnTo>
                <a:cubicBezTo>
                  <a:pt x="7212771" y="3890604"/>
                  <a:pt x="7204807" y="3896044"/>
                  <a:pt x="7198463" y="3901842"/>
                </a:cubicBezTo>
                <a:cubicBezTo>
                  <a:pt x="7185775" y="3913438"/>
                  <a:pt x="7179432" y="3927558"/>
                  <a:pt x="7179432" y="3944202"/>
                </a:cubicBezTo>
                <a:cubicBezTo>
                  <a:pt x="7179432" y="3954843"/>
                  <a:pt x="7183524" y="3965621"/>
                  <a:pt x="7191710" y="3976535"/>
                </a:cubicBezTo>
                <a:cubicBezTo>
                  <a:pt x="7195803" y="3981992"/>
                  <a:pt x="7201089" y="3987125"/>
                  <a:pt x="7207569" y="3991934"/>
                </a:cubicBezTo>
                <a:lnTo>
                  <a:pt x="7227983" y="4003865"/>
                </a:lnTo>
                <a:lnTo>
                  <a:pt x="7214732" y="4009520"/>
                </a:lnTo>
                <a:cubicBezTo>
                  <a:pt x="7207774" y="4013144"/>
                  <a:pt x="7201601" y="4017087"/>
                  <a:pt x="7196212" y="4021351"/>
                </a:cubicBezTo>
                <a:cubicBezTo>
                  <a:pt x="7174657" y="4038404"/>
                  <a:pt x="7163879" y="4058254"/>
                  <a:pt x="7163879" y="4080900"/>
                </a:cubicBezTo>
                <a:cubicBezTo>
                  <a:pt x="7163879" y="4099454"/>
                  <a:pt x="7170018" y="4116712"/>
                  <a:pt x="7182296" y="4132674"/>
                </a:cubicBezTo>
                <a:cubicBezTo>
                  <a:pt x="7194575" y="4148636"/>
                  <a:pt x="7214766" y="4161528"/>
                  <a:pt x="7242870" y="4171351"/>
                </a:cubicBezTo>
                <a:cubicBezTo>
                  <a:pt x="7270973" y="4181173"/>
                  <a:pt x="7308900" y="4186085"/>
                  <a:pt x="7356649" y="4186085"/>
                </a:cubicBezTo>
                <a:cubicBezTo>
                  <a:pt x="7423224" y="4186085"/>
                  <a:pt x="7473975" y="4174352"/>
                  <a:pt x="7508900" y="4150887"/>
                </a:cubicBezTo>
                <a:cubicBezTo>
                  <a:pt x="7543825" y="4127422"/>
                  <a:pt x="7561287" y="4096589"/>
                  <a:pt x="7561287" y="4058390"/>
                </a:cubicBezTo>
                <a:cubicBezTo>
                  <a:pt x="7561287" y="4020737"/>
                  <a:pt x="7546076" y="3992769"/>
                  <a:pt x="7515653" y="3974488"/>
                </a:cubicBezTo>
                <a:cubicBezTo>
                  <a:pt x="7485230" y="3956207"/>
                  <a:pt x="7436867" y="3947067"/>
                  <a:pt x="7370564" y="3947067"/>
                </a:cubicBezTo>
                <a:lnTo>
                  <a:pt x="7360741" y="3947067"/>
                </a:lnTo>
                <a:cubicBezTo>
                  <a:pt x="7335093" y="3947067"/>
                  <a:pt x="7314970" y="3946180"/>
                  <a:pt x="7300373" y="3944406"/>
                </a:cubicBezTo>
                <a:cubicBezTo>
                  <a:pt x="7285775" y="3942633"/>
                  <a:pt x="7275543" y="3939973"/>
                  <a:pt x="7269677" y="3936426"/>
                </a:cubicBezTo>
                <a:cubicBezTo>
                  <a:pt x="7263811" y="3932878"/>
                  <a:pt x="7260878" y="3928513"/>
                  <a:pt x="7260878" y="3923329"/>
                </a:cubicBezTo>
                <a:cubicBezTo>
                  <a:pt x="7260878" y="3915962"/>
                  <a:pt x="7265789" y="3909754"/>
                  <a:pt x="7275612" y="3904707"/>
                </a:cubicBezTo>
                <a:lnTo>
                  <a:pt x="7294016" y="3898265"/>
                </a:lnTo>
                <a:lnTo>
                  <a:pt x="7299248" y="3899693"/>
                </a:lnTo>
                <a:cubicBezTo>
                  <a:pt x="7314595" y="3902899"/>
                  <a:pt x="7331274" y="3904502"/>
                  <a:pt x="7349282" y="3904502"/>
                </a:cubicBezTo>
                <a:cubicBezTo>
                  <a:pt x="7387754" y="3904502"/>
                  <a:pt x="7419609" y="3898226"/>
                  <a:pt x="7444848" y="3885675"/>
                </a:cubicBezTo>
                <a:cubicBezTo>
                  <a:pt x="7470087" y="3873124"/>
                  <a:pt x="7489050" y="3856344"/>
                  <a:pt x="7501738" y="3835334"/>
                </a:cubicBezTo>
                <a:cubicBezTo>
                  <a:pt x="7514425" y="3814324"/>
                  <a:pt x="7520769" y="3791405"/>
                  <a:pt x="7520769" y="3766575"/>
                </a:cubicBezTo>
                <a:cubicBezTo>
                  <a:pt x="7520769" y="3740655"/>
                  <a:pt x="7514561" y="3717257"/>
                  <a:pt x="7502147" y="3696384"/>
                </a:cubicBezTo>
                <a:lnTo>
                  <a:pt x="7479527" y="3669052"/>
                </a:lnTo>
                <a:lnTo>
                  <a:pt x="7479892" y="3668707"/>
                </a:lnTo>
                <a:cubicBezTo>
                  <a:pt x="7486475" y="3663762"/>
                  <a:pt x="7494166" y="3660300"/>
                  <a:pt x="7502965" y="3658322"/>
                </a:cubicBezTo>
                <a:cubicBezTo>
                  <a:pt x="7520564" y="3654365"/>
                  <a:pt x="7540005" y="3652387"/>
                  <a:pt x="7561287" y="3652387"/>
                </a:cubicBezTo>
                <a:close/>
                <a:moveTo>
                  <a:pt x="6207026" y="3538199"/>
                </a:moveTo>
                <a:lnTo>
                  <a:pt x="6207026" y="3632332"/>
                </a:lnTo>
                <a:lnTo>
                  <a:pt x="6140723" y="3632332"/>
                </a:lnTo>
                <a:lnTo>
                  <a:pt x="6140723" y="3715825"/>
                </a:lnTo>
                <a:lnTo>
                  <a:pt x="6207026" y="3715825"/>
                </a:lnTo>
                <a:lnTo>
                  <a:pt x="6207026" y="3892633"/>
                </a:lnTo>
                <a:cubicBezTo>
                  <a:pt x="6207026" y="3925375"/>
                  <a:pt x="6211391" y="3951910"/>
                  <a:pt x="6220123" y="3972237"/>
                </a:cubicBezTo>
                <a:cubicBezTo>
                  <a:pt x="6228854" y="3992565"/>
                  <a:pt x="6244338" y="4007572"/>
                  <a:pt x="6266576" y="4017258"/>
                </a:cubicBezTo>
                <a:cubicBezTo>
                  <a:pt x="6288813" y="4026944"/>
                  <a:pt x="6320123" y="4031787"/>
                  <a:pt x="6360505" y="4031787"/>
                </a:cubicBezTo>
                <a:lnTo>
                  <a:pt x="6402660" y="4031787"/>
                </a:lnTo>
                <a:lnTo>
                  <a:pt x="6402660" y="3947885"/>
                </a:lnTo>
                <a:lnTo>
                  <a:pt x="6364188" y="3947885"/>
                </a:lnTo>
                <a:cubicBezTo>
                  <a:pt x="6343451" y="3947885"/>
                  <a:pt x="6330150" y="3942838"/>
                  <a:pt x="6324284" y="3932742"/>
                </a:cubicBezTo>
                <a:cubicBezTo>
                  <a:pt x="6318417" y="3922647"/>
                  <a:pt x="6315484" y="3907094"/>
                  <a:pt x="6315484" y="3886084"/>
                </a:cubicBezTo>
                <a:lnTo>
                  <a:pt x="6315484" y="3715825"/>
                </a:lnTo>
                <a:lnTo>
                  <a:pt x="6402660" y="3715825"/>
                </a:lnTo>
                <a:lnTo>
                  <a:pt x="6402660" y="3632332"/>
                </a:lnTo>
                <a:lnTo>
                  <a:pt x="6315484" y="3632332"/>
                </a:lnTo>
                <a:lnTo>
                  <a:pt x="6315484" y="3538199"/>
                </a:lnTo>
                <a:close/>
                <a:moveTo>
                  <a:pt x="6539545" y="3474351"/>
                </a:moveTo>
                <a:cubicBezTo>
                  <a:pt x="6519627" y="3474351"/>
                  <a:pt x="6504415" y="3479331"/>
                  <a:pt x="6493911" y="3489290"/>
                </a:cubicBezTo>
                <a:cubicBezTo>
                  <a:pt x="6483406" y="3499249"/>
                  <a:pt x="6478153" y="3511868"/>
                  <a:pt x="6478153" y="3527148"/>
                </a:cubicBezTo>
                <a:cubicBezTo>
                  <a:pt x="6478153" y="3542155"/>
                  <a:pt x="6483406" y="3554706"/>
                  <a:pt x="6493911" y="3564802"/>
                </a:cubicBezTo>
                <a:cubicBezTo>
                  <a:pt x="6504415" y="3574897"/>
                  <a:pt x="6519627" y="3579945"/>
                  <a:pt x="6539545" y="3579945"/>
                </a:cubicBezTo>
                <a:cubicBezTo>
                  <a:pt x="6559463" y="3579945"/>
                  <a:pt x="6574675" y="3574897"/>
                  <a:pt x="6585179" y="3564802"/>
                </a:cubicBezTo>
                <a:cubicBezTo>
                  <a:pt x="6595684" y="3554706"/>
                  <a:pt x="6600937" y="3542155"/>
                  <a:pt x="6600937" y="3527148"/>
                </a:cubicBezTo>
                <a:cubicBezTo>
                  <a:pt x="6600937" y="3511868"/>
                  <a:pt x="6595684" y="3499249"/>
                  <a:pt x="6585179" y="3489290"/>
                </a:cubicBezTo>
                <a:cubicBezTo>
                  <a:pt x="6574675" y="3479331"/>
                  <a:pt x="6559463" y="3474351"/>
                  <a:pt x="6539545" y="3474351"/>
                </a:cubicBezTo>
                <a:close/>
                <a:moveTo>
                  <a:pt x="3690454" y="3473533"/>
                </a:moveTo>
                <a:cubicBezTo>
                  <a:pt x="3633974" y="3473533"/>
                  <a:pt x="3585543" y="3485197"/>
                  <a:pt x="3545161" y="3508526"/>
                </a:cubicBezTo>
                <a:cubicBezTo>
                  <a:pt x="3504778" y="3531855"/>
                  <a:pt x="3473742" y="3564733"/>
                  <a:pt x="3452050" y="3607162"/>
                </a:cubicBezTo>
                <a:cubicBezTo>
                  <a:pt x="3430358" y="3649590"/>
                  <a:pt x="3419512" y="3699454"/>
                  <a:pt x="3419512" y="3756753"/>
                </a:cubicBezTo>
                <a:cubicBezTo>
                  <a:pt x="3419512" y="3813779"/>
                  <a:pt x="3430358" y="3863438"/>
                  <a:pt x="3452050" y="3905730"/>
                </a:cubicBezTo>
                <a:cubicBezTo>
                  <a:pt x="3473742" y="3948022"/>
                  <a:pt x="3504778" y="3980832"/>
                  <a:pt x="3545161" y="4004161"/>
                </a:cubicBezTo>
                <a:cubicBezTo>
                  <a:pt x="3585543" y="4027490"/>
                  <a:pt x="3633974" y="4039154"/>
                  <a:pt x="3690454" y="4039154"/>
                </a:cubicBezTo>
                <a:cubicBezTo>
                  <a:pt x="3743933" y="4039154"/>
                  <a:pt x="3789158" y="4028922"/>
                  <a:pt x="3826129" y="4008458"/>
                </a:cubicBezTo>
                <a:cubicBezTo>
                  <a:pt x="3863101" y="3987995"/>
                  <a:pt x="3891204" y="3959618"/>
                  <a:pt x="3910441" y="3923329"/>
                </a:cubicBezTo>
                <a:cubicBezTo>
                  <a:pt x="3929677" y="3887039"/>
                  <a:pt x="3939295" y="3845020"/>
                  <a:pt x="3939295" y="3797271"/>
                </a:cubicBezTo>
                <a:lnTo>
                  <a:pt x="3939295" y="3741200"/>
                </a:lnTo>
                <a:lnTo>
                  <a:pt x="3693319" y="3741200"/>
                </a:lnTo>
                <a:lnTo>
                  <a:pt x="3693319" y="3832878"/>
                </a:lnTo>
                <a:lnTo>
                  <a:pt x="3823878" y="3832878"/>
                </a:lnTo>
                <a:cubicBezTo>
                  <a:pt x="3822241" y="3854706"/>
                  <a:pt x="3816034" y="3873943"/>
                  <a:pt x="3805256" y="3890587"/>
                </a:cubicBezTo>
                <a:cubicBezTo>
                  <a:pt x="3794479" y="3907230"/>
                  <a:pt x="3779472" y="3920259"/>
                  <a:pt x="3760236" y="3929672"/>
                </a:cubicBezTo>
                <a:cubicBezTo>
                  <a:pt x="3741000" y="3939086"/>
                  <a:pt x="3717739" y="3943793"/>
                  <a:pt x="3690454" y="3943793"/>
                </a:cubicBezTo>
                <a:cubicBezTo>
                  <a:pt x="3653619" y="3943793"/>
                  <a:pt x="3624015" y="3935198"/>
                  <a:pt x="3601641" y="3918008"/>
                </a:cubicBezTo>
                <a:cubicBezTo>
                  <a:pt x="3579267" y="3900818"/>
                  <a:pt x="3562964" y="3878035"/>
                  <a:pt x="3552732" y="3849659"/>
                </a:cubicBezTo>
                <a:cubicBezTo>
                  <a:pt x="3542500" y="3821282"/>
                  <a:pt x="3537384" y="3790314"/>
                  <a:pt x="3537384" y="3756753"/>
                </a:cubicBezTo>
                <a:cubicBezTo>
                  <a:pt x="3537384" y="3722919"/>
                  <a:pt x="3542432" y="3691882"/>
                  <a:pt x="3552527" y="3663642"/>
                </a:cubicBezTo>
                <a:cubicBezTo>
                  <a:pt x="3562623" y="3635402"/>
                  <a:pt x="3578721" y="3612619"/>
                  <a:pt x="3600822" y="3595293"/>
                </a:cubicBezTo>
                <a:cubicBezTo>
                  <a:pt x="3622923" y="3577967"/>
                  <a:pt x="3651982" y="3569304"/>
                  <a:pt x="3687998" y="3569304"/>
                </a:cubicBezTo>
                <a:cubicBezTo>
                  <a:pt x="3713101" y="3569304"/>
                  <a:pt x="3734656" y="3573260"/>
                  <a:pt x="3752664" y="3581173"/>
                </a:cubicBezTo>
                <a:cubicBezTo>
                  <a:pt x="3770672" y="3589085"/>
                  <a:pt x="3784860" y="3600000"/>
                  <a:pt x="3795229" y="3613915"/>
                </a:cubicBezTo>
                <a:cubicBezTo>
                  <a:pt x="3805597" y="3627830"/>
                  <a:pt x="3811873" y="3643792"/>
                  <a:pt x="3814055" y="3661800"/>
                </a:cubicBezTo>
                <a:lnTo>
                  <a:pt x="3931518" y="3661800"/>
                </a:lnTo>
                <a:cubicBezTo>
                  <a:pt x="3928517" y="3629331"/>
                  <a:pt x="3919649" y="3601227"/>
                  <a:pt x="3904915" y="3577489"/>
                </a:cubicBezTo>
                <a:cubicBezTo>
                  <a:pt x="3890181" y="3553751"/>
                  <a:pt x="3871491" y="3534174"/>
                  <a:pt x="3848844" y="3518758"/>
                </a:cubicBezTo>
                <a:cubicBezTo>
                  <a:pt x="3826198" y="3503342"/>
                  <a:pt x="3801232" y="3491950"/>
                  <a:pt x="3773946" y="3484583"/>
                </a:cubicBezTo>
                <a:cubicBezTo>
                  <a:pt x="3746661" y="3477216"/>
                  <a:pt x="3718830" y="3473533"/>
                  <a:pt x="3690454" y="3473533"/>
                </a:cubicBezTo>
                <a:close/>
                <a:moveTo>
                  <a:pt x="7886849" y="3473124"/>
                </a:moveTo>
                <a:lnTo>
                  <a:pt x="7881119" y="3500136"/>
                </a:lnTo>
                <a:cubicBezTo>
                  <a:pt x="7893125" y="3501773"/>
                  <a:pt x="7901788" y="3505252"/>
                  <a:pt x="7907108" y="3510572"/>
                </a:cubicBezTo>
                <a:cubicBezTo>
                  <a:pt x="7912429" y="3515893"/>
                  <a:pt x="7915089" y="3524283"/>
                  <a:pt x="7915089" y="3535743"/>
                </a:cubicBezTo>
                <a:cubicBezTo>
                  <a:pt x="7915089" y="3551568"/>
                  <a:pt x="7913315" y="3567530"/>
                  <a:pt x="7909768" y="3583628"/>
                </a:cubicBezTo>
                <a:lnTo>
                  <a:pt x="7835280" y="3921282"/>
                </a:lnTo>
                <a:cubicBezTo>
                  <a:pt x="7828732" y="3950750"/>
                  <a:pt x="7821774" y="3970941"/>
                  <a:pt x="7814407" y="3981855"/>
                </a:cubicBezTo>
                <a:cubicBezTo>
                  <a:pt x="7807040" y="3992769"/>
                  <a:pt x="7795580" y="4000409"/>
                  <a:pt x="7780028" y="4004775"/>
                </a:cubicBezTo>
                <a:lnTo>
                  <a:pt x="7774298" y="4031787"/>
                </a:lnTo>
                <a:lnTo>
                  <a:pt x="7980164" y="4031787"/>
                </a:lnTo>
                <a:lnTo>
                  <a:pt x="7985894" y="4004775"/>
                </a:lnTo>
                <a:cubicBezTo>
                  <a:pt x="7973888" y="4003138"/>
                  <a:pt x="7965226" y="3999659"/>
                  <a:pt x="7959905" y="3994338"/>
                </a:cubicBezTo>
                <a:cubicBezTo>
                  <a:pt x="7954584" y="3989018"/>
                  <a:pt x="7951924" y="3980628"/>
                  <a:pt x="7951924" y="3969168"/>
                </a:cubicBezTo>
                <a:cubicBezTo>
                  <a:pt x="7951924" y="3958799"/>
                  <a:pt x="7952333" y="3950477"/>
                  <a:pt x="7953152" y="3944202"/>
                </a:cubicBezTo>
                <a:cubicBezTo>
                  <a:pt x="7953970" y="3937926"/>
                  <a:pt x="7955335" y="3930286"/>
                  <a:pt x="7957245" y="3921282"/>
                </a:cubicBezTo>
                <a:lnTo>
                  <a:pt x="7991624" y="3764938"/>
                </a:lnTo>
                <a:lnTo>
                  <a:pt x="8165158" y="3764938"/>
                </a:lnTo>
                <a:lnTo>
                  <a:pt x="8130778" y="3921282"/>
                </a:lnTo>
                <a:cubicBezTo>
                  <a:pt x="8124230" y="3950750"/>
                  <a:pt x="8117272" y="3970941"/>
                  <a:pt x="8109905" y="3981855"/>
                </a:cubicBezTo>
                <a:cubicBezTo>
                  <a:pt x="8102538" y="3992769"/>
                  <a:pt x="8091078" y="4000409"/>
                  <a:pt x="8075526" y="4004775"/>
                </a:cubicBezTo>
                <a:lnTo>
                  <a:pt x="8069796" y="4031787"/>
                </a:lnTo>
                <a:lnTo>
                  <a:pt x="8275662" y="4031787"/>
                </a:lnTo>
                <a:lnTo>
                  <a:pt x="8281392" y="4004775"/>
                </a:lnTo>
                <a:cubicBezTo>
                  <a:pt x="8269387" y="4003138"/>
                  <a:pt x="8260724" y="3999659"/>
                  <a:pt x="8255403" y="3994338"/>
                </a:cubicBezTo>
                <a:cubicBezTo>
                  <a:pt x="8250083" y="3989018"/>
                  <a:pt x="8247422" y="3980628"/>
                  <a:pt x="8247422" y="3969168"/>
                </a:cubicBezTo>
                <a:cubicBezTo>
                  <a:pt x="8247422" y="3958799"/>
                  <a:pt x="8247832" y="3950409"/>
                  <a:pt x="8248650" y="3943997"/>
                </a:cubicBezTo>
                <a:cubicBezTo>
                  <a:pt x="8249469" y="3937585"/>
                  <a:pt x="8250833" y="3930014"/>
                  <a:pt x="8252743" y="3921282"/>
                </a:cubicBezTo>
                <a:lnTo>
                  <a:pt x="8327231" y="3583628"/>
                </a:lnTo>
                <a:cubicBezTo>
                  <a:pt x="8333780" y="3554160"/>
                  <a:pt x="8340737" y="3533969"/>
                  <a:pt x="8348104" y="3523055"/>
                </a:cubicBezTo>
                <a:cubicBezTo>
                  <a:pt x="8355471" y="3512141"/>
                  <a:pt x="8366931" y="3504501"/>
                  <a:pt x="8382484" y="3500136"/>
                </a:cubicBezTo>
                <a:lnTo>
                  <a:pt x="8388214" y="3473124"/>
                </a:lnTo>
                <a:lnTo>
                  <a:pt x="8182347" y="3473124"/>
                </a:lnTo>
                <a:lnTo>
                  <a:pt x="8176617" y="3500136"/>
                </a:lnTo>
                <a:cubicBezTo>
                  <a:pt x="8188623" y="3501773"/>
                  <a:pt x="8197286" y="3505252"/>
                  <a:pt x="8202606" y="3510572"/>
                </a:cubicBezTo>
                <a:cubicBezTo>
                  <a:pt x="8207927" y="3515893"/>
                  <a:pt x="8210587" y="3524283"/>
                  <a:pt x="8210587" y="3535743"/>
                </a:cubicBezTo>
                <a:cubicBezTo>
                  <a:pt x="8210587" y="3551568"/>
                  <a:pt x="8208814" y="3567530"/>
                  <a:pt x="8205267" y="3583628"/>
                </a:cubicBezTo>
                <a:lnTo>
                  <a:pt x="8176617" y="3713369"/>
                </a:lnTo>
                <a:lnTo>
                  <a:pt x="8003084" y="3713369"/>
                </a:lnTo>
                <a:lnTo>
                  <a:pt x="8031733" y="3583628"/>
                </a:lnTo>
                <a:cubicBezTo>
                  <a:pt x="8038282" y="3554160"/>
                  <a:pt x="8045239" y="3533969"/>
                  <a:pt x="8052606" y="3523055"/>
                </a:cubicBezTo>
                <a:cubicBezTo>
                  <a:pt x="8059973" y="3512141"/>
                  <a:pt x="8071433" y="3504501"/>
                  <a:pt x="8086986" y="3500136"/>
                </a:cubicBezTo>
                <a:lnTo>
                  <a:pt x="8092715" y="34731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4CFF47-89B0-712A-AED2-F334E53AE1C2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50549-F499-EE3B-ADDD-219B4F229826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 Contribution of Algorithm 1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E28F5AD-A4D1-69D2-AB37-F86982B46DD8}"/>
              </a:ext>
            </a:extLst>
          </p:cNvPr>
          <p:cNvSpPr/>
          <p:nvPr/>
        </p:nvSpPr>
        <p:spPr>
          <a:xfrm rot="3588145">
            <a:off x="11237229" y="1734021"/>
            <a:ext cx="6332164" cy="3636818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2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B0879-67D2-CE80-B2D3-BF9C6097B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28102C-BDD0-20D1-A2FC-13A54B987C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3A1FE8-1FE0-3605-E55F-126CC817AB16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EAB43E-4E02-0167-3983-FB4DA2633982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BAF5AD64-AB9F-736B-E37B-B3854CC227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BDE62-50F5-AB7D-2CB8-458348B82539}"/>
              </a:ext>
            </a:extLst>
          </p:cNvPr>
          <p:cNvSpPr txBox="1"/>
          <p:nvPr/>
        </p:nvSpPr>
        <p:spPr>
          <a:xfrm>
            <a:off x="1347053" y="2014645"/>
            <a:ext cx="847120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The stochastic adaptive BFGS method: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computationally expensive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O(d^2) for calculating the Hessian inverse.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The stochastic adaptive L-BFGS method: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Introduced as a more efficient alternative.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90FA759-BA25-53ED-8424-1404FE46177F}"/>
              </a:ext>
            </a:extLst>
          </p:cNvPr>
          <p:cNvSpPr/>
          <p:nvPr/>
        </p:nvSpPr>
        <p:spPr>
          <a:xfrm>
            <a:off x="-267479" y="-1591102"/>
            <a:ext cx="6248400" cy="342669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010660" y="4904627"/>
                </a:moveTo>
                <a:cubicBezTo>
                  <a:pt x="6989651" y="4904627"/>
                  <a:pt x="6972666" y="4910630"/>
                  <a:pt x="6959705" y="4922635"/>
                </a:cubicBezTo>
                <a:cubicBezTo>
                  <a:pt x="6946745" y="4934641"/>
                  <a:pt x="6940265" y="4950739"/>
                  <a:pt x="6940265" y="4970930"/>
                </a:cubicBezTo>
                <a:cubicBezTo>
                  <a:pt x="6940265" y="4989484"/>
                  <a:pt x="6946745" y="5005241"/>
                  <a:pt x="6959705" y="5018201"/>
                </a:cubicBezTo>
                <a:cubicBezTo>
                  <a:pt x="6966186" y="5024682"/>
                  <a:pt x="6973672" y="5029542"/>
                  <a:pt x="6982164" y="5032782"/>
                </a:cubicBezTo>
                <a:lnTo>
                  <a:pt x="7002822" y="5036305"/>
                </a:lnTo>
                <a:lnTo>
                  <a:pt x="7000966" y="5045559"/>
                </a:lnTo>
                <a:cubicBezTo>
                  <a:pt x="6997333" y="5058528"/>
                  <a:pt x="6991015" y="5069463"/>
                  <a:pt x="6982011" y="5078365"/>
                </a:cubicBezTo>
                <a:cubicBezTo>
                  <a:pt x="6970005" y="5090234"/>
                  <a:pt x="6954453" y="5099170"/>
                  <a:pt x="6935353" y="5105173"/>
                </a:cubicBezTo>
                <a:lnTo>
                  <a:pt x="6950087" y="5158788"/>
                </a:lnTo>
                <a:cubicBezTo>
                  <a:pt x="6971642" y="5153877"/>
                  <a:pt x="6992243" y="5144600"/>
                  <a:pt x="7011888" y="5130957"/>
                </a:cubicBezTo>
                <a:cubicBezTo>
                  <a:pt x="7031534" y="5117315"/>
                  <a:pt x="7047700" y="5098829"/>
                  <a:pt x="7060388" y="5075500"/>
                </a:cubicBezTo>
                <a:cubicBezTo>
                  <a:pt x="7073075" y="5052171"/>
                  <a:pt x="7079419" y="5023727"/>
                  <a:pt x="7079419" y="4990166"/>
                </a:cubicBezTo>
                <a:cubicBezTo>
                  <a:pt x="7079419" y="4961789"/>
                  <a:pt x="7073075" y="4940439"/>
                  <a:pt x="7060388" y="4926114"/>
                </a:cubicBezTo>
                <a:cubicBezTo>
                  <a:pt x="7047700" y="4911789"/>
                  <a:pt x="7031124" y="4904627"/>
                  <a:pt x="7010660" y="4904627"/>
                </a:cubicBezTo>
                <a:close/>
                <a:moveTo>
                  <a:pt x="6392763" y="4903325"/>
                </a:moveTo>
                <a:cubicBezTo>
                  <a:pt x="6375697" y="4903325"/>
                  <a:pt x="6359475" y="4907393"/>
                  <a:pt x="6344096" y="4915529"/>
                </a:cubicBezTo>
                <a:cubicBezTo>
                  <a:pt x="6328717" y="4923664"/>
                  <a:pt x="6311106" y="4937853"/>
                  <a:pt x="6291262" y="4958093"/>
                </a:cubicBezTo>
                <a:lnTo>
                  <a:pt x="6312694" y="4979525"/>
                </a:lnTo>
                <a:cubicBezTo>
                  <a:pt x="6322219" y="4968611"/>
                  <a:pt x="6330553" y="4960375"/>
                  <a:pt x="6337697" y="4954819"/>
                </a:cubicBezTo>
                <a:cubicBezTo>
                  <a:pt x="6344841" y="4949263"/>
                  <a:pt x="6351488" y="4946485"/>
                  <a:pt x="6357640" y="4946485"/>
                </a:cubicBezTo>
                <a:cubicBezTo>
                  <a:pt x="6362998" y="4946485"/>
                  <a:pt x="6366768" y="4948271"/>
                  <a:pt x="6368951" y="4951843"/>
                </a:cubicBezTo>
                <a:cubicBezTo>
                  <a:pt x="6371133" y="4955415"/>
                  <a:pt x="6372225" y="4960475"/>
                  <a:pt x="6372225" y="4967023"/>
                </a:cubicBezTo>
                <a:cubicBezTo>
                  <a:pt x="6372225" y="4973770"/>
                  <a:pt x="6370737" y="4983593"/>
                  <a:pt x="6367760" y="4996491"/>
                </a:cubicBezTo>
                <a:lnTo>
                  <a:pt x="6319837" y="5203362"/>
                </a:lnTo>
                <a:lnTo>
                  <a:pt x="6405265" y="5203362"/>
                </a:lnTo>
                <a:lnTo>
                  <a:pt x="6438602" y="5050665"/>
                </a:lnTo>
                <a:cubicBezTo>
                  <a:pt x="6443166" y="5029035"/>
                  <a:pt x="6449268" y="5011969"/>
                  <a:pt x="6456908" y="4999468"/>
                </a:cubicBezTo>
                <a:cubicBezTo>
                  <a:pt x="6464548" y="4986966"/>
                  <a:pt x="6474569" y="4975060"/>
                  <a:pt x="6486971" y="4963749"/>
                </a:cubicBezTo>
                <a:cubicBezTo>
                  <a:pt x="6499374" y="4952438"/>
                  <a:pt x="6510139" y="4946783"/>
                  <a:pt x="6519267" y="4946783"/>
                </a:cubicBezTo>
                <a:cubicBezTo>
                  <a:pt x="6527006" y="4946783"/>
                  <a:pt x="6532662" y="4949114"/>
                  <a:pt x="6536234" y="4953777"/>
                </a:cubicBezTo>
                <a:cubicBezTo>
                  <a:pt x="6539805" y="4958441"/>
                  <a:pt x="6541591" y="4965932"/>
                  <a:pt x="6541591" y="4976250"/>
                </a:cubicBezTo>
                <a:cubicBezTo>
                  <a:pt x="6541591" y="4980616"/>
                  <a:pt x="6541194" y="4985726"/>
                  <a:pt x="6540401" y="4991580"/>
                </a:cubicBezTo>
                <a:cubicBezTo>
                  <a:pt x="6539607" y="4997434"/>
                  <a:pt x="6538119" y="5004925"/>
                  <a:pt x="6535936" y="5014053"/>
                </a:cubicBezTo>
                <a:lnTo>
                  <a:pt x="6492478" y="5203362"/>
                </a:lnTo>
                <a:lnTo>
                  <a:pt x="6578203" y="5203362"/>
                </a:lnTo>
                <a:lnTo>
                  <a:pt x="6610945" y="5050665"/>
                </a:lnTo>
                <a:cubicBezTo>
                  <a:pt x="6615311" y="5029233"/>
                  <a:pt x="6621512" y="5012019"/>
                  <a:pt x="6629549" y="4999021"/>
                </a:cubicBezTo>
                <a:cubicBezTo>
                  <a:pt x="6637586" y="4986023"/>
                  <a:pt x="6647755" y="4974068"/>
                  <a:pt x="6660059" y="4963154"/>
                </a:cubicBezTo>
                <a:cubicBezTo>
                  <a:pt x="6672362" y="4952239"/>
                  <a:pt x="6682780" y="4946783"/>
                  <a:pt x="6691312" y="4946783"/>
                </a:cubicBezTo>
                <a:cubicBezTo>
                  <a:pt x="6705600" y="4946783"/>
                  <a:pt x="6712744" y="4955911"/>
                  <a:pt x="6712744" y="4974167"/>
                </a:cubicBezTo>
                <a:cubicBezTo>
                  <a:pt x="6712744" y="4981311"/>
                  <a:pt x="6711503" y="4991381"/>
                  <a:pt x="6709023" y="5004379"/>
                </a:cubicBezTo>
                <a:cubicBezTo>
                  <a:pt x="6706542" y="5017377"/>
                  <a:pt x="6703715" y="5029729"/>
                  <a:pt x="6700540" y="5041437"/>
                </a:cubicBezTo>
                <a:lnTo>
                  <a:pt x="6686848" y="5093229"/>
                </a:lnTo>
                <a:cubicBezTo>
                  <a:pt x="6684268" y="5103350"/>
                  <a:pt x="6682283" y="5113123"/>
                  <a:pt x="6680894" y="5122549"/>
                </a:cubicBezTo>
                <a:cubicBezTo>
                  <a:pt x="6679505" y="5131974"/>
                  <a:pt x="6678811" y="5139961"/>
                  <a:pt x="6678811" y="5146510"/>
                </a:cubicBezTo>
                <a:cubicBezTo>
                  <a:pt x="6678811" y="5167346"/>
                  <a:pt x="6683772" y="5182824"/>
                  <a:pt x="6693694" y="5192944"/>
                </a:cubicBezTo>
                <a:cubicBezTo>
                  <a:pt x="6703615" y="5203065"/>
                  <a:pt x="6718796" y="5208125"/>
                  <a:pt x="6739235" y="5208125"/>
                </a:cubicBezTo>
                <a:cubicBezTo>
                  <a:pt x="6757690" y="5208125"/>
                  <a:pt x="6774607" y="5203958"/>
                  <a:pt x="6789986" y="5195623"/>
                </a:cubicBezTo>
                <a:cubicBezTo>
                  <a:pt x="6805364" y="5187289"/>
                  <a:pt x="6822777" y="5173200"/>
                  <a:pt x="6842224" y="5153356"/>
                </a:cubicBezTo>
                <a:lnTo>
                  <a:pt x="6820793" y="5131925"/>
                </a:lnTo>
                <a:cubicBezTo>
                  <a:pt x="6811069" y="5143037"/>
                  <a:pt x="6802636" y="5151322"/>
                  <a:pt x="6795492" y="5156779"/>
                </a:cubicBezTo>
                <a:cubicBezTo>
                  <a:pt x="6788348" y="5162236"/>
                  <a:pt x="6781899" y="5164965"/>
                  <a:pt x="6776144" y="5164965"/>
                </a:cubicBezTo>
                <a:cubicBezTo>
                  <a:pt x="6771382" y="5164965"/>
                  <a:pt x="6767711" y="5163476"/>
                  <a:pt x="6765131" y="5160500"/>
                </a:cubicBezTo>
                <a:cubicBezTo>
                  <a:pt x="6762551" y="5157523"/>
                  <a:pt x="6761262" y="5152165"/>
                  <a:pt x="6761262" y="5144426"/>
                </a:cubicBezTo>
                <a:cubicBezTo>
                  <a:pt x="6761262" y="5138672"/>
                  <a:pt x="6761559" y="5133512"/>
                  <a:pt x="6762155" y="5128948"/>
                </a:cubicBezTo>
                <a:cubicBezTo>
                  <a:pt x="6762750" y="5124384"/>
                  <a:pt x="6764139" y="5117935"/>
                  <a:pt x="6766322" y="5109600"/>
                </a:cubicBezTo>
                <a:lnTo>
                  <a:pt x="6790432" y="5013755"/>
                </a:lnTo>
                <a:cubicBezTo>
                  <a:pt x="6792416" y="5006016"/>
                  <a:pt x="6793904" y="4997880"/>
                  <a:pt x="6794897" y="4989347"/>
                </a:cubicBezTo>
                <a:cubicBezTo>
                  <a:pt x="6795889" y="4980814"/>
                  <a:pt x="6796385" y="4973572"/>
                  <a:pt x="6796385" y="4967618"/>
                </a:cubicBezTo>
                <a:cubicBezTo>
                  <a:pt x="6796385" y="4947378"/>
                  <a:pt x="6790680" y="4931602"/>
                  <a:pt x="6779270" y="4920291"/>
                </a:cubicBezTo>
                <a:cubicBezTo>
                  <a:pt x="6767860" y="4908980"/>
                  <a:pt x="6752133" y="4903325"/>
                  <a:pt x="6732091" y="4903325"/>
                </a:cubicBezTo>
                <a:cubicBezTo>
                  <a:pt x="6710858" y="4903325"/>
                  <a:pt x="6691858" y="4908335"/>
                  <a:pt x="6675090" y="4918356"/>
                </a:cubicBezTo>
                <a:cubicBezTo>
                  <a:pt x="6658322" y="4928377"/>
                  <a:pt x="6641703" y="4943905"/>
                  <a:pt x="6625233" y="4964940"/>
                </a:cubicBezTo>
                <a:cubicBezTo>
                  <a:pt x="6624637" y="4945691"/>
                  <a:pt x="6618635" y="4930610"/>
                  <a:pt x="6607225" y="4919696"/>
                </a:cubicBezTo>
                <a:cubicBezTo>
                  <a:pt x="6595814" y="4908782"/>
                  <a:pt x="6580187" y="4903325"/>
                  <a:pt x="6560344" y="4903325"/>
                </a:cubicBezTo>
                <a:cubicBezTo>
                  <a:pt x="6537920" y="4903325"/>
                  <a:pt x="6518225" y="4908683"/>
                  <a:pt x="6501259" y="4919398"/>
                </a:cubicBezTo>
                <a:cubicBezTo>
                  <a:pt x="6484293" y="4930114"/>
                  <a:pt x="6466780" y="4946882"/>
                  <a:pt x="6448723" y="4969702"/>
                </a:cubicBezTo>
                <a:lnTo>
                  <a:pt x="6445151" y="4967916"/>
                </a:lnTo>
                <a:cubicBezTo>
                  <a:pt x="6446341" y="4963352"/>
                  <a:pt x="6446937" y="4958590"/>
                  <a:pt x="6446937" y="4953629"/>
                </a:cubicBezTo>
                <a:cubicBezTo>
                  <a:pt x="6446937" y="4938547"/>
                  <a:pt x="6442025" y="4926393"/>
                  <a:pt x="6432203" y="4917166"/>
                </a:cubicBezTo>
                <a:cubicBezTo>
                  <a:pt x="6422380" y="4907938"/>
                  <a:pt x="6409233" y="4903325"/>
                  <a:pt x="6392763" y="4903325"/>
                </a:cubicBezTo>
                <a:close/>
                <a:moveTo>
                  <a:pt x="7706320" y="4797061"/>
                </a:moveTo>
                <a:lnTo>
                  <a:pt x="7702153" y="4816707"/>
                </a:lnTo>
                <a:cubicBezTo>
                  <a:pt x="7710884" y="4817897"/>
                  <a:pt x="7717185" y="4820427"/>
                  <a:pt x="7721054" y="4824297"/>
                </a:cubicBezTo>
                <a:cubicBezTo>
                  <a:pt x="7724924" y="4828167"/>
                  <a:pt x="7726859" y="4834268"/>
                  <a:pt x="7726859" y="4842603"/>
                </a:cubicBezTo>
                <a:cubicBezTo>
                  <a:pt x="7726859" y="4854112"/>
                  <a:pt x="7725569" y="4865721"/>
                  <a:pt x="7722989" y="4877429"/>
                </a:cubicBezTo>
                <a:lnTo>
                  <a:pt x="7668816" y="5122995"/>
                </a:lnTo>
                <a:cubicBezTo>
                  <a:pt x="7664053" y="5144426"/>
                  <a:pt x="7658993" y="5159111"/>
                  <a:pt x="7653635" y="5167048"/>
                </a:cubicBezTo>
                <a:cubicBezTo>
                  <a:pt x="7648277" y="5174986"/>
                  <a:pt x="7639943" y="5180542"/>
                  <a:pt x="7628632" y="5183717"/>
                </a:cubicBezTo>
                <a:lnTo>
                  <a:pt x="7624465" y="5203362"/>
                </a:lnTo>
                <a:lnTo>
                  <a:pt x="7733705" y="5203362"/>
                </a:lnTo>
                <a:lnTo>
                  <a:pt x="7737872" y="5183717"/>
                </a:lnTo>
                <a:cubicBezTo>
                  <a:pt x="7729141" y="5182526"/>
                  <a:pt x="7722840" y="5179996"/>
                  <a:pt x="7718971" y="5176127"/>
                </a:cubicBezTo>
                <a:cubicBezTo>
                  <a:pt x="7715101" y="5172257"/>
                  <a:pt x="7713166" y="5166155"/>
                  <a:pt x="7713166" y="5157821"/>
                </a:cubicBezTo>
                <a:cubicBezTo>
                  <a:pt x="7713166" y="5150280"/>
                  <a:pt x="7713464" y="5144178"/>
                  <a:pt x="7714059" y="5139515"/>
                </a:cubicBezTo>
                <a:cubicBezTo>
                  <a:pt x="7714655" y="5134852"/>
                  <a:pt x="7715647" y="5129345"/>
                  <a:pt x="7717036" y="5122995"/>
                </a:cubicBezTo>
                <a:lnTo>
                  <a:pt x="7745909" y="4992324"/>
                </a:lnTo>
                <a:cubicBezTo>
                  <a:pt x="7753052" y="4959979"/>
                  <a:pt x="7760593" y="4919299"/>
                  <a:pt x="7768531" y="4870285"/>
                </a:cubicBezTo>
                <a:lnTo>
                  <a:pt x="7773293" y="4870285"/>
                </a:lnTo>
                <a:cubicBezTo>
                  <a:pt x="7774682" y="4900646"/>
                  <a:pt x="7777658" y="4937059"/>
                  <a:pt x="7782223" y="4979525"/>
                </a:cubicBezTo>
                <a:lnTo>
                  <a:pt x="7801868" y="5158416"/>
                </a:lnTo>
                <a:lnTo>
                  <a:pt x="7850088" y="5158416"/>
                </a:lnTo>
                <a:lnTo>
                  <a:pt x="7984034" y="4926542"/>
                </a:lnTo>
                <a:cubicBezTo>
                  <a:pt x="7994749" y="4908087"/>
                  <a:pt x="8004770" y="4890327"/>
                  <a:pt x="8014097" y="4873261"/>
                </a:cubicBezTo>
                <a:lnTo>
                  <a:pt x="8020050" y="4873261"/>
                </a:lnTo>
                <a:cubicBezTo>
                  <a:pt x="8007747" y="4915132"/>
                  <a:pt x="7997031" y="4956704"/>
                  <a:pt x="7987903" y="4997979"/>
                </a:cubicBezTo>
                <a:lnTo>
                  <a:pt x="7960519" y="5122995"/>
                </a:lnTo>
                <a:cubicBezTo>
                  <a:pt x="7955756" y="5144426"/>
                  <a:pt x="7950696" y="5159111"/>
                  <a:pt x="7945338" y="5167048"/>
                </a:cubicBezTo>
                <a:cubicBezTo>
                  <a:pt x="7939981" y="5174986"/>
                  <a:pt x="7931646" y="5180542"/>
                  <a:pt x="7920335" y="5183717"/>
                </a:cubicBezTo>
                <a:lnTo>
                  <a:pt x="7916168" y="5203362"/>
                </a:lnTo>
                <a:lnTo>
                  <a:pt x="8065889" y="5203362"/>
                </a:lnTo>
                <a:lnTo>
                  <a:pt x="8070056" y="5183717"/>
                </a:lnTo>
                <a:cubicBezTo>
                  <a:pt x="8061325" y="5182526"/>
                  <a:pt x="8055025" y="5179996"/>
                  <a:pt x="8051155" y="5176127"/>
                </a:cubicBezTo>
                <a:cubicBezTo>
                  <a:pt x="8047286" y="5172257"/>
                  <a:pt x="8045351" y="5166155"/>
                  <a:pt x="8045351" y="5157821"/>
                </a:cubicBezTo>
                <a:cubicBezTo>
                  <a:pt x="8045351" y="5150280"/>
                  <a:pt x="8045649" y="5144178"/>
                  <a:pt x="8046244" y="5139515"/>
                </a:cubicBezTo>
                <a:cubicBezTo>
                  <a:pt x="8046839" y="5134852"/>
                  <a:pt x="8047832" y="5129345"/>
                  <a:pt x="8049220" y="5122995"/>
                </a:cubicBezTo>
                <a:lnTo>
                  <a:pt x="8103394" y="4877429"/>
                </a:lnTo>
                <a:cubicBezTo>
                  <a:pt x="8108156" y="4855997"/>
                  <a:pt x="8113216" y="4841313"/>
                  <a:pt x="8118574" y="4833375"/>
                </a:cubicBezTo>
                <a:cubicBezTo>
                  <a:pt x="8123932" y="4825438"/>
                  <a:pt x="8132266" y="4819882"/>
                  <a:pt x="8143577" y="4816707"/>
                </a:cubicBezTo>
                <a:lnTo>
                  <a:pt x="8147745" y="4797061"/>
                </a:lnTo>
                <a:lnTo>
                  <a:pt x="8009334" y="4797061"/>
                </a:lnTo>
                <a:lnTo>
                  <a:pt x="7868245" y="5045604"/>
                </a:lnTo>
                <a:lnTo>
                  <a:pt x="7845028" y="4797061"/>
                </a:lnTo>
                <a:close/>
                <a:moveTo>
                  <a:pt x="4684886" y="4632458"/>
                </a:moveTo>
                <a:lnTo>
                  <a:pt x="4684886" y="5031912"/>
                </a:lnTo>
                <a:lnTo>
                  <a:pt x="4793345" y="5031912"/>
                </a:lnTo>
                <a:lnTo>
                  <a:pt x="4793345" y="4632458"/>
                </a:lnTo>
                <a:close/>
                <a:moveTo>
                  <a:pt x="3990231" y="4632458"/>
                </a:moveTo>
                <a:lnTo>
                  <a:pt x="4115879" y="5031912"/>
                </a:lnTo>
                <a:lnTo>
                  <a:pt x="4226384" y="5031912"/>
                </a:lnTo>
                <a:lnTo>
                  <a:pt x="4307831" y="4744600"/>
                </a:lnTo>
                <a:lnTo>
                  <a:pt x="4388458" y="5031912"/>
                </a:lnTo>
                <a:lnTo>
                  <a:pt x="4499372" y="5031912"/>
                </a:lnTo>
                <a:lnTo>
                  <a:pt x="4625020" y="4632458"/>
                </a:lnTo>
                <a:lnTo>
                  <a:pt x="4522291" y="4632458"/>
                </a:lnTo>
                <a:lnTo>
                  <a:pt x="4446575" y="4914040"/>
                </a:lnTo>
                <a:lnTo>
                  <a:pt x="4367994" y="4632458"/>
                </a:lnTo>
                <a:lnTo>
                  <a:pt x="4254215" y="4632458"/>
                </a:lnTo>
                <a:lnTo>
                  <a:pt x="4177271" y="4914450"/>
                </a:lnTo>
                <a:lnTo>
                  <a:pt x="4100327" y="4632458"/>
                </a:lnTo>
                <a:close/>
                <a:moveTo>
                  <a:pt x="4930676" y="4538324"/>
                </a:moveTo>
                <a:lnTo>
                  <a:pt x="4930676" y="4632458"/>
                </a:lnTo>
                <a:lnTo>
                  <a:pt x="4864373" y="4632458"/>
                </a:lnTo>
                <a:lnTo>
                  <a:pt x="4864373" y="4715950"/>
                </a:lnTo>
                <a:lnTo>
                  <a:pt x="4930676" y="4715950"/>
                </a:lnTo>
                <a:lnTo>
                  <a:pt x="4930676" y="4892758"/>
                </a:lnTo>
                <a:cubicBezTo>
                  <a:pt x="4930676" y="4925500"/>
                  <a:pt x="4935041" y="4952035"/>
                  <a:pt x="4943773" y="4972362"/>
                </a:cubicBezTo>
                <a:cubicBezTo>
                  <a:pt x="4952504" y="4992690"/>
                  <a:pt x="4967988" y="5007697"/>
                  <a:pt x="4990226" y="5017383"/>
                </a:cubicBezTo>
                <a:cubicBezTo>
                  <a:pt x="5012463" y="5027069"/>
                  <a:pt x="5043773" y="5031912"/>
                  <a:pt x="5084155" y="5031912"/>
                </a:cubicBezTo>
                <a:lnTo>
                  <a:pt x="5126310" y="5031912"/>
                </a:lnTo>
                <a:lnTo>
                  <a:pt x="5126310" y="4948010"/>
                </a:lnTo>
                <a:lnTo>
                  <a:pt x="5087838" y="4948010"/>
                </a:lnTo>
                <a:cubicBezTo>
                  <a:pt x="5067101" y="4948010"/>
                  <a:pt x="5053800" y="4942963"/>
                  <a:pt x="5047934" y="4932867"/>
                </a:cubicBezTo>
                <a:cubicBezTo>
                  <a:pt x="5042067" y="4922771"/>
                  <a:pt x="5039134" y="4907219"/>
                  <a:pt x="5039134" y="4886209"/>
                </a:cubicBezTo>
                <a:lnTo>
                  <a:pt x="5039134" y="4715950"/>
                </a:lnTo>
                <a:lnTo>
                  <a:pt x="5126310" y="4715950"/>
                </a:lnTo>
                <a:lnTo>
                  <a:pt x="5126310" y="4632458"/>
                </a:lnTo>
                <a:lnTo>
                  <a:pt x="5039134" y="4632458"/>
                </a:lnTo>
                <a:lnTo>
                  <a:pt x="5039134" y="4538324"/>
                </a:lnTo>
                <a:close/>
                <a:moveTo>
                  <a:pt x="5208761" y="4481025"/>
                </a:moveTo>
                <a:lnTo>
                  <a:pt x="5208761" y="5031912"/>
                </a:lnTo>
                <a:lnTo>
                  <a:pt x="5317219" y="5031912"/>
                </a:lnTo>
                <a:lnTo>
                  <a:pt x="5317219" y="4765473"/>
                </a:lnTo>
                <a:cubicBezTo>
                  <a:pt x="5328679" y="4751011"/>
                  <a:pt x="5342117" y="4738733"/>
                  <a:pt x="5357534" y="4728638"/>
                </a:cubicBezTo>
                <a:cubicBezTo>
                  <a:pt x="5372949" y="4718542"/>
                  <a:pt x="5391436" y="4713494"/>
                  <a:pt x="5412990" y="4713494"/>
                </a:cubicBezTo>
                <a:cubicBezTo>
                  <a:pt x="5427451" y="4713494"/>
                  <a:pt x="5439048" y="4716496"/>
                  <a:pt x="5447779" y="4722499"/>
                </a:cubicBezTo>
                <a:cubicBezTo>
                  <a:pt x="5456510" y="4728501"/>
                  <a:pt x="5462854" y="4736960"/>
                  <a:pt x="5466810" y="4747874"/>
                </a:cubicBezTo>
                <a:cubicBezTo>
                  <a:pt x="5470768" y="4758788"/>
                  <a:pt x="5472745" y="4771339"/>
                  <a:pt x="5472745" y="4785527"/>
                </a:cubicBezTo>
                <a:lnTo>
                  <a:pt x="5472745" y="5031912"/>
                </a:lnTo>
                <a:lnTo>
                  <a:pt x="5581203" y="5031912"/>
                </a:lnTo>
                <a:lnTo>
                  <a:pt x="5581203" y="4772021"/>
                </a:lnTo>
                <a:cubicBezTo>
                  <a:pt x="5581203" y="4723999"/>
                  <a:pt x="5570085" y="4687778"/>
                  <a:pt x="5547847" y="4663358"/>
                </a:cubicBezTo>
                <a:cubicBezTo>
                  <a:pt x="5525610" y="4638938"/>
                  <a:pt x="5493754" y="4626728"/>
                  <a:pt x="5452281" y="4626728"/>
                </a:cubicBezTo>
                <a:cubicBezTo>
                  <a:pt x="5417902" y="4626728"/>
                  <a:pt x="5389798" y="4633344"/>
                  <a:pt x="5367970" y="4646578"/>
                </a:cubicBezTo>
                <a:cubicBezTo>
                  <a:pt x="5346142" y="4659811"/>
                  <a:pt x="5328543" y="4675022"/>
                  <a:pt x="5315173" y="4692212"/>
                </a:cubicBezTo>
                <a:lnTo>
                  <a:pt x="5315173" y="4481025"/>
                </a:lnTo>
                <a:close/>
                <a:moveTo>
                  <a:pt x="4739320" y="4474476"/>
                </a:moveTo>
                <a:cubicBezTo>
                  <a:pt x="4719402" y="4474476"/>
                  <a:pt x="4704190" y="4479456"/>
                  <a:pt x="4693685" y="4489415"/>
                </a:cubicBezTo>
                <a:cubicBezTo>
                  <a:pt x="4683181" y="4499374"/>
                  <a:pt x="4677928" y="4511994"/>
                  <a:pt x="4677928" y="4527273"/>
                </a:cubicBezTo>
                <a:cubicBezTo>
                  <a:pt x="4677928" y="4542280"/>
                  <a:pt x="4683181" y="4554831"/>
                  <a:pt x="4693685" y="4564927"/>
                </a:cubicBezTo>
                <a:cubicBezTo>
                  <a:pt x="4704190" y="4575022"/>
                  <a:pt x="4719402" y="4580070"/>
                  <a:pt x="4739320" y="4580070"/>
                </a:cubicBezTo>
                <a:cubicBezTo>
                  <a:pt x="4759238" y="4580070"/>
                  <a:pt x="4774450" y="4575022"/>
                  <a:pt x="4784954" y="4564927"/>
                </a:cubicBezTo>
                <a:cubicBezTo>
                  <a:pt x="4795459" y="4554831"/>
                  <a:pt x="4800712" y="4542280"/>
                  <a:pt x="4800712" y="4527273"/>
                </a:cubicBezTo>
                <a:cubicBezTo>
                  <a:pt x="4800712" y="4511994"/>
                  <a:pt x="4795459" y="4499374"/>
                  <a:pt x="4784954" y="4489415"/>
                </a:cubicBezTo>
                <a:cubicBezTo>
                  <a:pt x="4774450" y="4479456"/>
                  <a:pt x="4759238" y="4474476"/>
                  <a:pt x="4739320" y="4474476"/>
                </a:cubicBezTo>
                <a:close/>
                <a:moveTo>
                  <a:pt x="7404423" y="4443371"/>
                </a:moveTo>
                <a:cubicBezTo>
                  <a:pt x="7390507" y="4443371"/>
                  <a:pt x="7377751" y="4445554"/>
                  <a:pt x="7366155" y="4449920"/>
                </a:cubicBezTo>
                <a:cubicBezTo>
                  <a:pt x="7354559" y="4454285"/>
                  <a:pt x="7343099" y="4460629"/>
                  <a:pt x="7331776" y="4468951"/>
                </a:cubicBezTo>
                <a:cubicBezTo>
                  <a:pt x="7320452" y="4477273"/>
                  <a:pt x="7303058" y="4492348"/>
                  <a:pt x="7279593" y="4514176"/>
                </a:cubicBezTo>
                <a:lnTo>
                  <a:pt x="7308242" y="4545691"/>
                </a:lnTo>
                <a:cubicBezTo>
                  <a:pt x="7324886" y="4531502"/>
                  <a:pt x="7338120" y="4521748"/>
                  <a:pt x="7347942" y="4516427"/>
                </a:cubicBezTo>
                <a:cubicBezTo>
                  <a:pt x="7357765" y="4511107"/>
                  <a:pt x="7368133" y="4508446"/>
                  <a:pt x="7379047" y="4508446"/>
                </a:cubicBezTo>
                <a:cubicBezTo>
                  <a:pt x="7389689" y="4508446"/>
                  <a:pt x="7398147" y="4511448"/>
                  <a:pt x="7404423" y="4517451"/>
                </a:cubicBezTo>
                <a:cubicBezTo>
                  <a:pt x="7410698" y="4523453"/>
                  <a:pt x="7415678" y="4533685"/>
                  <a:pt x="7419361" y="4548146"/>
                </a:cubicBezTo>
                <a:cubicBezTo>
                  <a:pt x="7423045" y="4562608"/>
                  <a:pt x="7426387" y="4587573"/>
                  <a:pt x="7429388" y="4623044"/>
                </a:cubicBezTo>
                <a:lnTo>
                  <a:pt x="7252581" y="4863290"/>
                </a:lnTo>
                <a:cubicBezTo>
                  <a:pt x="7203194" y="4929866"/>
                  <a:pt x="7167178" y="4977069"/>
                  <a:pt x="7144531" y="5004900"/>
                </a:cubicBezTo>
                <a:lnTo>
                  <a:pt x="7137983" y="5031912"/>
                </a:lnTo>
                <a:lnTo>
                  <a:pt x="7276319" y="5031912"/>
                </a:lnTo>
                <a:cubicBezTo>
                  <a:pt x="7315882" y="4961789"/>
                  <a:pt x="7366087" y="4879797"/>
                  <a:pt x="7426933" y="4785937"/>
                </a:cubicBezTo>
                <a:lnTo>
                  <a:pt x="7431026" y="4785937"/>
                </a:lnTo>
                <a:cubicBezTo>
                  <a:pt x="7425296" y="4863972"/>
                  <a:pt x="7422431" y="4915950"/>
                  <a:pt x="7422431" y="4941871"/>
                </a:cubicBezTo>
                <a:cubicBezTo>
                  <a:pt x="7422431" y="4975432"/>
                  <a:pt x="7426933" y="4999920"/>
                  <a:pt x="7435937" y="5015336"/>
                </a:cubicBezTo>
                <a:cubicBezTo>
                  <a:pt x="7444941" y="5030753"/>
                  <a:pt x="7459811" y="5038461"/>
                  <a:pt x="7480548" y="5038461"/>
                </a:cubicBezTo>
                <a:cubicBezTo>
                  <a:pt x="7498556" y="5038461"/>
                  <a:pt x="7516496" y="5033617"/>
                  <a:pt x="7534368" y="5023931"/>
                </a:cubicBezTo>
                <a:cubicBezTo>
                  <a:pt x="7552240" y="5014245"/>
                  <a:pt x="7573454" y="4998079"/>
                  <a:pt x="7598011" y="4975432"/>
                </a:cubicBezTo>
                <a:lnTo>
                  <a:pt x="7568543" y="4945964"/>
                </a:lnTo>
                <a:cubicBezTo>
                  <a:pt x="7559539" y="4955787"/>
                  <a:pt x="7550807" y="4963768"/>
                  <a:pt x="7542349" y="4969907"/>
                </a:cubicBezTo>
                <a:cubicBezTo>
                  <a:pt x="7533891" y="4976046"/>
                  <a:pt x="7525841" y="4979115"/>
                  <a:pt x="7518202" y="4979115"/>
                </a:cubicBezTo>
                <a:cubicBezTo>
                  <a:pt x="7511380" y="4979115"/>
                  <a:pt x="7506128" y="4977615"/>
                  <a:pt x="7502444" y="4974613"/>
                </a:cubicBezTo>
                <a:cubicBezTo>
                  <a:pt x="7498761" y="4971612"/>
                  <a:pt x="7495759" y="4966360"/>
                  <a:pt x="7493440" y="4958856"/>
                </a:cubicBezTo>
                <a:cubicBezTo>
                  <a:pt x="7491121" y="4951353"/>
                  <a:pt x="7489416" y="4940302"/>
                  <a:pt x="7488324" y="4925705"/>
                </a:cubicBezTo>
                <a:cubicBezTo>
                  <a:pt x="7487233" y="4911107"/>
                  <a:pt x="7486687" y="4888256"/>
                  <a:pt x="7486687" y="4857151"/>
                </a:cubicBezTo>
                <a:cubicBezTo>
                  <a:pt x="7486687" y="4830138"/>
                  <a:pt x="7487369" y="4793167"/>
                  <a:pt x="7488734" y="4746237"/>
                </a:cubicBezTo>
                <a:cubicBezTo>
                  <a:pt x="7490098" y="4699033"/>
                  <a:pt x="7490780" y="4657560"/>
                  <a:pt x="7490780" y="4621816"/>
                </a:cubicBezTo>
                <a:cubicBezTo>
                  <a:pt x="7490780" y="4569429"/>
                  <a:pt x="7487710" y="4530957"/>
                  <a:pt x="7481571" y="4506400"/>
                </a:cubicBezTo>
                <a:cubicBezTo>
                  <a:pt x="7475432" y="4481843"/>
                  <a:pt x="7465814" y="4465200"/>
                  <a:pt x="7452717" y="4456468"/>
                </a:cubicBezTo>
                <a:cubicBezTo>
                  <a:pt x="7439620" y="4447737"/>
                  <a:pt x="7423522" y="4443371"/>
                  <a:pt x="7404423" y="4443371"/>
                </a:cubicBezTo>
                <a:close/>
                <a:moveTo>
                  <a:pt x="6080447" y="4443371"/>
                </a:moveTo>
                <a:cubicBezTo>
                  <a:pt x="6066532" y="4443371"/>
                  <a:pt x="6053776" y="4445554"/>
                  <a:pt x="6042180" y="4449920"/>
                </a:cubicBezTo>
                <a:cubicBezTo>
                  <a:pt x="6030584" y="4454285"/>
                  <a:pt x="6019124" y="4460629"/>
                  <a:pt x="6007801" y="4468951"/>
                </a:cubicBezTo>
                <a:cubicBezTo>
                  <a:pt x="5996477" y="4477273"/>
                  <a:pt x="5979084" y="4492348"/>
                  <a:pt x="5955618" y="4514176"/>
                </a:cubicBezTo>
                <a:lnTo>
                  <a:pt x="5984267" y="4545691"/>
                </a:lnTo>
                <a:cubicBezTo>
                  <a:pt x="6000911" y="4531502"/>
                  <a:pt x="6014144" y="4521748"/>
                  <a:pt x="6023967" y="4516427"/>
                </a:cubicBezTo>
                <a:cubicBezTo>
                  <a:pt x="6033790" y="4511107"/>
                  <a:pt x="6044158" y="4508446"/>
                  <a:pt x="6055073" y="4508446"/>
                </a:cubicBezTo>
                <a:cubicBezTo>
                  <a:pt x="6065713" y="4508446"/>
                  <a:pt x="6074172" y="4511448"/>
                  <a:pt x="6080447" y="4517451"/>
                </a:cubicBezTo>
                <a:cubicBezTo>
                  <a:pt x="6086723" y="4523453"/>
                  <a:pt x="6091703" y="4533685"/>
                  <a:pt x="6095386" y="4548146"/>
                </a:cubicBezTo>
                <a:cubicBezTo>
                  <a:pt x="6099070" y="4562608"/>
                  <a:pt x="6102412" y="4587573"/>
                  <a:pt x="6105413" y="4623044"/>
                </a:cubicBezTo>
                <a:lnTo>
                  <a:pt x="5928606" y="4863290"/>
                </a:lnTo>
                <a:cubicBezTo>
                  <a:pt x="5879220" y="4929866"/>
                  <a:pt x="5843203" y="4977069"/>
                  <a:pt x="5820556" y="5004900"/>
                </a:cubicBezTo>
                <a:lnTo>
                  <a:pt x="5814008" y="5031912"/>
                </a:lnTo>
                <a:lnTo>
                  <a:pt x="5952344" y="5031912"/>
                </a:lnTo>
                <a:cubicBezTo>
                  <a:pt x="5991907" y="4961789"/>
                  <a:pt x="6042112" y="4879797"/>
                  <a:pt x="6102958" y="4785937"/>
                </a:cubicBezTo>
                <a:lnTo>
                  <a:pt x="6107050" y="4785937"/>
                </a:lnTo>
                <a:cubicBezTo>
                  <a:pt x="6101321" y="4863972"/>
                  <a:pt x="6098456" y="4915950"/>
                  <a:pt x="6098456" y="4941871"/>
                </a:cubicBezTo>
                <a:cubicBezTo>
                  <a:pt x="6098456" y="4975432"/>
                  <a:pt x="6102958" y="4999920"/>
                  <a:pt x="6111962" y="5015336"/>
                </a:cubicBezTo>
                <a:cubicBezTo>
                  <a:pt x="6120966" y="5030753"/>
                  <a:pt x="6135836" y="5038461"/>
                  <a:pt x="6156573" y="5038461"/>
                </a:cubicBezTo>
                <a:cubicBezTo>
                  <a:pt x="6174581" y="5038461"/>
                  <a:pt x="6192521" y="5033617"/>
                  <a:pt x="6210393" y="5023931"/>
                </a:cubicBezTo>
                <a:cubicBezTo>
                  <a:pt x="6228265" y="5014245"/>
                  <a:pt x="6249479" y="4998079"/>
                  <a:pt x="6274036" y="4975432"/>
                </a:cubicBezTo>
                <a:lnTo>
                  <a:pt x="6244568" y="4945964"/>
                </a:lnTo>
                <a:cubicBezTo>
                  <a:pt x="6235564" y="4955787"/>
                  <a:pt x="6226832" y="4963768"/>
                  <a:pt x="6218374" y="4969907"/>
                </a:cubicBezTo>
                <a:cubicBezTo>
                  <a:pt x="6209915" y="4976046"/>
                  <a:pt x="6201866" y="4979115"/>
                  <a:pt x="6194227" y="4979115"/>
                </a:cubicBezTo>
                <a:cubicBezTo>
                  <a:pt x="6187405" y="4979115"/>
                  <a:pt x="6182153" y="4977615"/>
                  <a:pt x="6178469" y="4974613"/>
                </a:cubicBezTo>
                <a:cubicBezTo>
                  <a:pt x="6174786" y="4971612"/>
                  <a:pt x="6171784" y="4966360"/>
                  <a:pt x="6169465" y="4958856"/>
                </a:cubicBezTo>
                <a:cubicBezTo>
                  <a:pt x="6167146" y="4951353"/>
                  <a:pt x="6165440" y="4940302"/>
                  <a:pt x="6164349" y="4925705"/>
                </a:cubicBezTo>
                <a:cubicBezTo>
                  <a:pt x="6163258" y="4911107"/>
                  <a:pt x="6162712" y="4888256"/>
                  <a:pt x="6162712" y="4857151"/>
                </a:cubicBezTo>
                <a:cubicBezTo>
                  <a:pt x="6162712" y="4830138"/>
                  <a:pt x="6163394" y="4793167"/>
                  <a:pt x="6164759" y="4746237"/>
                </a:cubicBezTo>
                <a:cubicBezTo>
                  <a:pt x="6166123" y="4699033"/>
                  <a:pt x="6166805" y="4657560"/>
                  <a:pt x="6166805" y="4621816"/>
                </a:cubicBezTo>
                <a:cubicBezTo>
                  <a:pt x="6166805" y="4569429"/>
                  <a:pt x="6163735" y="4530957"/>
                  <a:pt x="6157596" y="4506400"/>
                </a:cubicBezTo>
                <a:cubicBezTo>
                  <a:pt x="6151457" y="4481843"/>
                  <a:pt x="6141839" y="4465200"/>
                  <a:pt x="6128742" y="4456468"/>
                </a:cubicBezTo>
                <a:cubicBezTo>
                  <a:pt x="6115645" y="4447737"/>
                  <a:pt x="6099547" y="4443371"/>
                  <a:pt x="6080447" y="4443371"/>
                </a:cubicBezTo>
                <a:close/>
                <a:moveTo>
                  <a:pt x="7300578" y="4028104"/>
                </a:moveTo>
                <a:lnTo>
                  <a:pt x="7373429" y="4028104"/>
                </a:lnTo>
                <a:cubicBezTo>
                  <a:pt x="7393347" y="4028104"/>
                  <a:pt x="7409309" y="4029741"/>
                  <a:pt x="7421315" y="4033015"/>
                </a:cubicBezTo>
                <a:cubicBezTo>
                  <a:pt x="7433320" y="4036289"/>
                  <a:pt x="7441915" y="4040928"/>
                  <a:pt x="7447099" y="4046930"/>
                </a:cubicBezTo>
                <a:cubicBezTo>
                  <a:pt x="7452283" y="4052933"/>
                  <a:pt x="7454875" y="4060300"/>
                  <a:pt x="7454875" y="4069031"/>
                </a:cubicBezTo>
                <a:cubicBezTo>
                  <a:pt x="7454875" y="4082674"/>
                  <a:pt x="7447372" y="4094270"/>
                  <a:pt x="7432365" y="4103820"/>
                </a:cubicBezTo>
                <a:cubicBezTo>
                  <a:pt x="7417358" y="4113370"/>
                  <a:pt x="7391574" y="4118145"/>
                  <a:pt x="7355012" y="4118145"/>
                </a:cubicBezTo>
                <a:cubicBezTo>
                  <a:pt x="7323088" y="4118145"/>
                  <a:pt x="7300032" y="4113233"/>
                  <a:pt x="7285844" y="4103411"/>
                </a:cubicBezTo>
                <a:cubicBezTo>
                  <a:pt x="7271655" y="4093588"/>
                  <a:pt x="7264561" y="4082947"/>
                  <a:pt x="7264561" y="4071487"/>
                </a:cubicBezTo>
                <a:cubicBezTo>
                  <a:pt x="7264561" y="4061664"/>
                  <a:pt x="7267904" y="4053001"/>
                  <a:pt x="7274589" y="4045498"/>
                </a:cubicBezTo>
                <a:cubicBezTo>
                  <a:pt x="7281273" y="4037995"/>
                  <a:pt x="7289937" y="4032196"/>
                  <a:pt x="7300578" y="4028104"/>
                </a:cubicBezTo>
                <a:close/>
                <a:moveTo>
                  <a:pt x="5975338" y="3847203"/>
                </a:moveTo>
                <a:lnTo>
                  <a:pt x="5975338" y="3911869"/>
                </a:lnTo>
                <a:cubicBezTo>
                  <a:pt x="5964969" y="3925511"/>
                  <a:pt x="5951122" y="3937653"/>
                  <a:pt x="5933796" y="3948295"/>
                </a:cubicBezTo>
                <a:cubicBezTo>
                  <a:pt x="5916471" y="3958936"/>
                  <a:pt x="5897575" y="3964256"/>
                  <a:pt x="5877111" y="3964256"/>
                </a:cubicBezTo>
                <a:cubicBezTo>
                  <a:pt x="5860467" y="3964256"/>
                  <a:pt x="5846893" y="3960164"/>
                  <a:pt x="5836388" y="3951978"/>
                </a:cubicBezTo>
                <a:cubicBezTo>
                  <a:pt x="5825883" y="3943793"/>
                  <a:pt x="5820631" y="3931241"/>
                  <a:pt x="5820631" y="3914325"/>
                </a:cubicBezTo>
                <a:cubicBezTo>
                  <a:pt x="5820631" y="3890859"/>
                  <a:pt x="5832090" y="3873874"/>
                  <a:pt x="5855010" y="3863370"/>
                </a:cubicBezTo>
                <a:cubicBezTo>
                  <a:pt x="5877930" y="3852865"/>
                  <a:pt x="5918039" y="3847476"/>
                  <a:pt x="5975338" y="3847203"/>
                </a:cubicBezTo>
                <a:close/>
                <a:moveTo>
                  <a:pt x="8581132" y="3776993"/>
                </a:moveTo>
                <a:lnTo>
                  <a:pt x="8492132" y="3781756"/>
                </a:lnTo>
                <a:lnTo>
                  <a:pt x="8487370" y="3801104"/>
                </a:lnTo>
                <a:cubicBezTo>
                  <a:pt x="8496102" y="3802294"/>
                  <a:pt x="8501956" y="3803336"/>
                  <a:pt x="8504932" y="3804229"/>
                </a:cubicBezTo>
                <a:cubicBezTo>
                  <a:pt x="8507908" y="3805122"/>
                  <a:pt x="8510290" y="3806362"/>
                  <a:pt x="8512076" y="3807950"/>
                </a:cubicBezTo>
                <a:cubicBezTo>
                  <a:pt x="8513862" y="3809537"/>
                  <a:pt x="8515201" y="3811571"/>
                  <a:pt x="8516094" y="3814052"/>
                </a:cubicBezTo>
                <a:cubicBezTo>
                  <a:pt x="8516987" y="3816532"/>
                  <a:pt x="8517434" y="3819955"/>
                  <a:pt x="8517434" y="3824321"/>
                </a:cubicBezTo>
                <a:cubicBezTo>
                  <a:pt x="8517434" y="3833250"/>
                  <a:pt x="8515250" y="3847439"/>
                  <a:pt x="8510885" y="3866886"/>
                </a:cubicBezTo>
                <a:lnTo>
                  <a:pt x="8435578" y="4203237"/>
                </a:lnTo>
                <a:lnTo>
                  <a:pt x="8521006" y="4203237"/>
                </a:lnTo>
                <a:lnTo>
                  <a:pt x="8553450" y="4055600"/>
                </a:lnTo>
                <a:lnTo>
                  <a:pt x="8560891" y="4055600"/>
                </a:lnTo>
                <a:cubicBezTo>
                  <a:pt x="8566051" y="4055600"/>
                  <a:pt x="8569920" y="4056195"/>
                  <a:pt x="8572500" y="4057386"/>
                </a:cubicBezTo>
                <a:cubicBezTo>
                  <a:pt x="8575080" y="4058576"/>
                  <a:pt x="8577163" y="4060561"/>
                  <a:pt x="8578750" y="4063339"/>
                </a:cubicBezTo>
                <a:cubicBezTo>
                  <a:pt x="8580338" y="4066117"/>
                  <a:pt x="8581628" y="4069887"/>
                  <a:pt x="8582620" y="4074650"/>
                </a:cubicBezTo>
                <a:lnTo>
                  <a:pt x="8598396" y="4146087"/>
                </a:lnTo>
                <a:cubicBezTo>
                  <a:pt x="8603356" y="4168709"/>
                  <a:pt x="8611294" y="4184683"/>
                  <a:pt x="8622208" y="4194010"/>
                </a:cubicBezTo>
                <a:cubicBezTo>
                  <a:pt x="8633122" y="4203336"/>
                  <a:pt x="8648402" y="4208000"/>
                  <a:pt x="8668048" y="4208000"/>
                </a:cubicBezTo>
                <a:cubicBezTo>
                  <a:pt x="8683724" y="4208000"/>
                  <a:pt x="8699004" y="4203833"/>
                  <a:pt x="8713886" y="4195498"/>
                </a:cubicBezTo>
                <a:cubicBezTo>
                  <a:pt x="8728770" y="4187164"/>
                  <a:pt x="8745438" y="4173075"/>
                  <a:pt x="8763893" y="4153231"/>
                </a:cubicBezTo>
                <a:lnTo>
                  <a:pt x="8742462" y="4131800"/>
                </a:lnTo>
                <a:cubicBezTo>
                  <a:pt x="8733532" y="4142317"/>
                  <a:pt x="8725793" y="4150205"/>
                  <a:pt x="8719244" y="4155463"/>
                </a:cubicBezTo>
                <a:cubicBezTo>
                  <a:pt x="8712696" y="4160722"/>
                  <a:pt x="8706842" y="4163351"/>
                  <a:pt x="8701682" y="4163351"/>
                </a:cubicBezTo>
                <a:cubicBezTo>
                  <a:pt x="8696126" y="4163351"/>
                  <a:pt x="8691810" y="4161069"/>
                  <a:pt x="8688734" y="4156505"/>
                </a:cubicBezTo>
                <a:cubicBezTo>
                  <a:pt x="8685658" y="4151941"/>
                  <a:pt x="8682335" y="4143210"/>
                  <a:pt x="8678763" y="4130311"/>
                </a:cubicBezTo>
                <a:lnTo>
                  <a:pt x="8648104" y="4021667"/>
                </a:lnTo>
                <a:lnTo>
                  <a:pt x="8715077" y="3971363"/>
                </a:lnTo>
                <a:cubicBezTo>
                  <a:pt x="8735913" y="3955488"/>
                  <a:pt x="8752482" y="3940804"/>
                  <a:pt x="8764786" y="3927310"/>
                </a:cubicBezTo>
                <a:lnTo>
                  <a:pt x="8757344" y="3907962"/>
                </a:lnTo>
                <a:lnTo>
                  <a:pt x="8651378" y="3907962"/>
                </a:lnTo>
                <a:lnTo>
                  <a:pt x="8646616" y="3927607"/>
                </a:lnTo>
                <a:cubicBezTo>
                  <a:pt x="8652966" y="3928203"/>
                  <a:pt x="8657382" y="3930088"/>
                  <a:pt x="8659862" y="3933263"/>
                </a:cubicBezTo>
                <a:cubicBezTo>
                  <a:pt x="8662342" y="3936438"/>
                  <a:pt x="8663582" y="3940307"/>
                  <a:pt x="8663582" y="3944872"/>
                </a:cubicBezTo>
                <a:cubicBezTo>
                  <a:pt x="8663582" y="3950825"/>
                  <a:pt x="8662342" y="3956629"/>
                  <a:pt x="8659862" y="3962284"/>
                </a:cubicBezTo>
                <a:cubicBezTo>
                  <a:pt x="8657382" y="3967940"/>
                  <a:pt x="8652966" y="3973943"/>
                  <a:pt x="8646616" y="3980293"/>
                </a:cubicBezTo>
                <a:cubicBezTo>
                  <a:pt x="8640266" y="3986643"/>
                  <a:pt x="8629452" y="3995473"/>
                  <a:pt x="8614172" y="4006784"/>
                </a:cubicBezTo>
                <a:cubicBezTo>
                  <a:pt x="8602861" y="4014920"/>
                  <a:pt x="8593336" y="4020575"/>
                  <a:pt x="8585596" y="4023750"/>
                </a:cubicBezTo>
                <a:cubicBezTo>
                  <a:pt x="8579246" y="4026330"/>
                  <a:pt x="8572500" y="4027620"/>
                  <a:pt x="8565356" y="4027620"/>
                </a:cubicBezTo>
                <a:lnTo>
                  <a:pt x="8559403" y="4027620"/>
                </a:lnTo>
                <a:lnTo>
                  <a:pt x="8614767" y="3776993"/>
                </a:lnTo>
                <a:close/>
                <a:moveTo>
                  <a:pt x="5166903" y="3701500"/>
                </a:moveTo>
                <a:cubicBezTo>
                  <a:pt x="5191460" y="3701500"/>
                  <a:pt x="5211583" y="3708390"/>
                  <a:pt x="5227272" y="3722169"/>
                </a:cubicBezTo>
                <a:cubicBezTo>
                  <a:pt x="5242961" y="3735948"/>
                  <a:pt x="5251214" y="3756753"/>
                  <a:pt x="5252033" y="3784584"/>
                </a:cubicBezTo>
                <a:lnTo>
                  <a:pt x="5078909" y="3784584"/>
                </a:lnTo>
                <a:cubicBezTo>
                  <a:pt x="5080546" y="3757571"/>
                  <a:pt x="5089345" y="3736971"/>
                  <a:pt x="5105307" y="3722783"/>
                </a:cubicBezTo>
                <a:cubicBezTo>
                  <a:pt x="5121269" y="3708594"/>
                  <a:pt x="5141801" y="3701500"/>
                  <a:pt x="5166903" y="3701500"/>
                </a:cubicBezTo>
                <a:close/>
                <a:moveTo>
                  <a:pt x="4214403" y="3701500"/>
                </a:moveTo>
                <a:cubicBezTo>
                  <a:pt x="4238960" y="3701500"/>
                  <a:pt x="4259083" y="3708390"/>
                  <a:pt x="4274772" y="3722169"/>
                </a:cubicBezTo>
                <a:cubicBezTo>
                  <a:pt x="4290461" y="3735948"/>
                  <a:pt x="4298714" y="3756753"/>
                  <a:pt x="4299533" y="3784584"/>
                </a:cubicBezTo>
                <a:lnTo>
                  <a:pt x="4126409" y="3784584"/>
                </a:lnTo>
                <a:cubicBezTo>
                  <a:pt x="4128046" y="3757571"/>
                  <a:pt x="4136845" y="3736971"/>
                  <a:pt x="4152807" y="3722783"/>
                </a:cubicBezTo>
                <a:cubicBezTo>
                  <a:pt x="4168769" y="3708594"/>
                  <a:pt x="4189301" y="3701500"/>
                  <a:pt x="4214403" y="3701500"/>
                </a:cubicBezTo>
                <a:close/>
                <a:moveTo>
                  <a:pt x="7352147" y="3692087"/>
                </a:moveTo>
                <a:cubicBezTo>
                  <a:pt x="7372338" y="3692087"/>
                  <a:pt x="7388709" y="3698226"/>
                  <a:pt x="7401260" y="3710504"/>
                </a:cubicBezTo>
                <a:cubicBezTo>
                  <a:pt x="7413811" y="3722783"/>
                  <a:pt x="7420087" y="3741473"/>
                  <a:pt x="7420087" y="3766575"/>
                </a:cubicBezTo>
                <a:cubicBezTo>
                  <a:pt x="7420087" y="3790314"/>
                  <a:pt x="7413334" y="3808390"/>
                  <a:pt x="7399827" y="3820805"/>
                </a:cubicBezTo>
                <a:cubicBezTo>
                  <a:pt x="7386321" y="3833219"/>
                  <a:pt x="7369473" y="3839427"/>
                  <a:pt x="7349282" y="3839427"/>
                </a:cubicBezTo>
                <a:cubicBezTo>
                  <a:pt x="7331546" y="3839427"/>
                  <a:pt x="7315789" y="3833288"/>
                  <a:pt x="7302010" y="3821009"/>
                </a:cubicBezTo>
                <a:cubicBezTo>
                  <a:pt x="7288231" y="3808731"/>
                  <a:pt x="7281342" y="3790586"/>
                  <a:pt x="7281342" y="3766575"/>
                </a:cubicBezTo>
                <a:cubicBezTo>
                  <a:pt x="7281342" y="3742292"/>
                  <a:pt x="7288026" y="3723806"/>
                  <a:pt x="7301396" y="3711118"/>
                </a:cubicBezTo>
                <a:cubicBezTo>
                  <a:pt x="7314766" y="3698431"/>
                  <a:pt x="7331683" y="3692087"/>
                  <a:pt x="7352147" y="3692087"/>
                </a:cubicBezTo>
                <a:close/>
                <a:moveTo>
                  <a:pt x="6485111" y="3632332"/>
                </a:moveTo>
                <a:lnTo>
                  <a:pt x="6485111" y="4031787"/>
                </a:lnTo>
                <a:lnTo>
                  <a:pt x="6593570" y="4031787"/>
                </a:lnTo>
                <a:lnTo>
                  <a:pt x="6593570" y="3632332"/>
                </a:lnTo>
                <a:close/>
                <a:moveTo>
                  <a:pt x="5684379" y="3627012"/>
                </a:moveTo>
                <a:cubicBezTo>
                  <a:pt x="5654911" y="3627012"/>
                  <a:pt x="5629809" y="3633424"/>
                  <a:pt x="5609072" y="3646248"/>
                </a:cubicBezTo>
                <a:cubicBezTo>
                  <a:pt x="5588335" y="3659072"/>
                  <a:pt x="5572782" y="3677489"/>
                  <a:pt x="5562414" y="3701500"/>
                </a:cubicBezTo>
                <a:lnTo>
                  <a:pt x="5560368" y="3632332"/>
                </a:lnTo>
                <a:lnTo>
                  <a:pt x="5456411" y="3632332"/>
                </a:lnTo>
                <a:lnTo>
                  <a:pt x="5456411" y="4031787"/>
                </a:lnTo>
                <a:lnTo>
                  <a:pt x="5564870" y="4031787"/>
                </a:lnTo>
                <a:lnTo>
                  <a:pt x="5564870" y="3766166"/>
                </a:lnTo>
                <a:cubicBezTo>
                  <a:pt x="5573601" y="3753888"/>
                  <a:pt x="5583969" y="3744270"/>
                  <a:pt x="5595975" y="3737312"/>
                </a:cubicBezTo>
                <a:cubicBezTo>
                  <a:pt x="5607980" y="3730354"/>
                  <a:pt x="5621350" y="3725443"/>
                  <a:pt x="5636084" y="3722578"/>
                </a:cubicBezTo>
                <a:cubicBezTo>
                  <a:pt x="5650818" y="3719713"/>
                  <a:pt x="5666235" y="3718281"/>
                  <a:pt x="5682332" y="3718281"/>
                </a:cubicBezTo>
                <a:lnTo>
                  <a:pt x="5692564" y="3718281"/>
                </a:lnTo>
                <a:lnTo>
                  <a:pt x="5692564" y="3627012"/>
                </a:lnTo>
                <a:close/>
                <a:moveTo>
                  <a:pt x="6958050" y="3626603"/>
                </a:moveTo>
                <a:cubicBezTo>
                  <a:pt x="6923124" y="3626603"/>
                  <a:pt x="6894748" y="3633219"/>
                  <a:pt x="6872920" y="3646453"/>
                </a:cubicBezTo>
                <a:cubicBezTo>
                  <a:pt x="6851092" y="3659686"/>
                  <a:pt x="6833493" y="3674897"/>
                  <a:pt x="6820123" y="3692087"/>
                </a:cubicBezTo>
                <a:lnTo>
                  <a:pt x="6818077" y="3632332"/>
                </a:lnTo>
                <a:lnTo>
                  <a:pt x="6713711" y="3632332"/>
                </a:lnTo>
                <a:lnTo>
                  <a:pt x="6713711" y="4031787"/>
                </a:lnTo>
                <a:lnTo>
                  <a:pt x="6822170" y="4031787"/>
                </a:lnTo>
                <a:lnTo>
                  <a:pt x="6822170" y="3765348"/>
                </a:lnTo>
                <a:cubicBezTo>
                  <a:pt x="6833629" y="3750886"/>
                  <a:pt x="6847067" y="3738608"/>
                  <a:pt x="6862483" y="3728513"/>
                </a:cubicBezTo>
                <a:cubicBezTo>
                  <a:pt x="6877899" y="3718417"/>
                  <a:pt x="6896385" y="3713369"/>
                  <a:pt x="6917940" y="3713369"/>
                </a:cubicBezTo>
                <a:cubicBezTo>
                  <a:pt x="6932402" y="3713369"/>
                  <a:pt x="6944066" y="3716371"/>
                  <a:pt x="6952934" y="3722373"/>
                </a:cubicBezTo>
                <a:cubicBezTo>
                  <a:pt x="6961801" y="3728376"/>
                  <a:pt x="6968282" y="3736835"/>
                  <a:pt x="6972374" y="3747749"/>
                </a:cubicBezTo>
                <a:cubicBezTo>
                  <a:pt x="6976467" y="3758663"/>
                  <a:pt x="6978514" y="3771350"/>
                  <a:pt x="6978514" y="3785812"/>
                </a:cubicBezTo>
                <a:lnTo>
                  <a:pt x="6978514" y="4031787"/>
                </a:lnTo>
                <a:lnTo>
                  <a:pt x="7086153" y="4031787"/>
                </a:lnTo>
                <a:lnTo>
                  <a:pt x="7086153" y="3771896"/>
                </a:lnTo>
                <a:cubicBezTo>
                  <a:pt x="7086153" y="3724420"/>
                  <a:pt x="7074967" y="3688335"/>
                  <a:pt x="7052593" y="3663642"/>
                </a:cubicBezTo>
                <a:cubicBezTo>
                  <a:pt x="7030219" y="3638949"/>
                  <a:pt x="6998704" y="3626603"/>
                  <a:pt x="6958050" y="3626603"/>
                </a:cubicBezTo>
                <a:close/>
                <a:moveTo>
                  <a:pt x="4748250" y="3626603"/>
                </a:moveTo>
                <a:cubicBezTo>
                  <a:pt x="4713325" y="3626603"/>
                  <a:pt x="4684948" y="3633219"/>
                  <a:pt x="4663120" y="3646453"/>
                </a:cubicBezTo>
                <a:cubicBezTo>
                  <a:pt x="4641292" y="3659686"/>
                  <a:pt x="4623693" y="3674897"/>
                  <a:pt x="4610323" y="3692087"/>
                </a:cubicBezTo>
                <a:lnTo>
                  <a:pt x="4608277" y="3632332"/>
                </a:lnTo>
                <a:lnTo>
                  <a:pt x="4503911" y="3632332"/>
                </a:lnTo>
                <a:lnTo>
                  <a:pt x="4503911" y="4031787"/>
                </a:lnTo>
                <a:lnTo>
                  <a:pt x="4612370" y="4031787"/>
                </a:lnTo>
                <a:lnTo>
                  <a:pt x="4612370" y="3765348"/>
                </a:lnTo>
                <a:cubicBezTo>
                  <a:pt x="4623829" y="3750886"/>
                  <a:pt x="4637267" y="3738608"/>
                  <a:pt x="4652683" y="3728513"/>
                </a:cubicBezTo>
                <a:cubicBezTo>
                  <a:pt x="4668100" y="3718417"/>
                  <a:pt x="4686585" y="3713369"/>
                  <a:pt x="4708140" y="3713369"/>
                </a:cubicBezTo>
                <a:cubicBezTo>
                  <a:pt x="4722602" y="3713369"/>
                  <a:pt x="4734267" y="3716371"/>
                  <a:pt x="4743134" y="3722373"/>
                </a:cubicBezTo>
                <a:cubicBezTo>
                  <a:pt x="4752001" y="3728376"/>
                  <a:pt x="4758482" y="3736835"/>
                  <a:pt x="4762574" y="3747749"/>
                </a:cubicBezTo>
                <a:cubicBezTo>
                  <a:pt x="4766668" y="3758663"/>
                  <a:pt x="4768714" y="3771350"/>
                  <a:pt x="4768714" y="3785812"/>
                </a:cubicBezTo>
                <a:lnTo>
                  <a:pt x="4768714" y="4031787"/>
                </a:lnTo>
                <a:lnTo>
                  <a:pt x="4876353" y="4031787"/>
                </a:lnTo>
                <a:lnTo>
                  <a:pt x="4876353" y="3771896"/>
                </a:lnTo>
                <a:cubicBezTo>
                  <a:pt x="4876353" y="3724420"/>
                  <a:pt x="4865166" y="3688335"/>
                  <a:pt x="4842793" y="3663642"/>
                </a:cubicBezTo>
                <a:cubicBezTo>
                  <a:pt x="4820419" y="3638949"/>
                  <a:pt x="4788905" y="3626603"/>
                  <a:pt x="4748250" y="3626603"/>
                </a:cubicBezTo>
                <a:close/>
                <a:moveTo>
                  <a:pt x="5909853" y="3626193"/>
                </a:moveTo>
                <a:cubicBezTo>
                  <a:pt x="5875201" y="3626193"/>
                  <a:pt x="5844710" y="3630559"/>
                  <a:pt x="5818380" y="3639290"/>
                </a:cubicBezTo>
                <a:cubicBezTo>
                  <a:pt x="5792050" y="3648021"/>
                  <a:pt x="5771449" y="3662346"/>
                  <a:pt x="5756579" y="3682264"/>
                </a:cubicBezTo>
                <a:cubicBezTo>
                  <a:pt x="5741709" y="3702182"/>
                  <a:pt x="5734273" y="3729195"/>
                  <a:pt x="5734273" y="3763301"/>
                </a:cubicBezTo>
                <a:lnTo>
                  <a:pt x="5835774" y="3763301"/>
                </a:lnTo>
                <a:cubicBezTo>
                  <a:pt x="5835774" y="3740382"/>
                  <a:pt x="5842732" y="3723806"/>
                  <a:pt x="5856647" y="3713574"/>
                </a:cubicBezTo>
                <a:cubicBezTo>
                  <a:pt x="5870563" y="3703342"/>
                  <a:pt x="5888298" y="3698226"/>
                  <a:pt x="5909853" y="3698226"/>
                </a:cubicBezTo>
                <a:cubicBezTo>
                  <a:pt x="5929498" y="3698226"/>
                  <a:pt x="5945529" y="3703001"/>
                  <a:pt x="5957943" y="3712551"/>
                </a:cubicBezTo>
                <a:cubicBezTo>
                  <a:pt x="5970358" y="3722101"/>
                  <a:pt x="5976565" y="3739836"/>
                  <a:pt x="5976565" y="3765757"/>
                </a:cubicBezTo>
                <a:lnTo>
                  <a:pt x="5976565" y="3787039"/>
                </a:lnTo>
                <a:cubicBezTo>
                  <a:pt x="5923905" y="3788131"/>
                  <a:pt x="5877725" y="3792019"/>
                  <a:pt x="5838025" y="3798704"/>
                </a:cubicBezTo>
                <a:cubicBezTo>
                  <a:pt x="5798325" y="3805389"/>
                  <a:pt x="5767424" y="3818076"/>
                  <a:pt x="5745323" y="3836767"/>
                </a:cubicBezTo>
                <a:cubicBezTo>
                  <a:pt x="5723222" y="3855457"/>
                  <a:pt x="5712172" y="3883220"/>
                  <a:pt x="5712172" y="3920054"/>
                </a:cubicBezTo>
                <a:cubicBezTo>
                  <a:pt x="5712172" y="3946521"/>
                  <a:pt x="5718244" y="3968554"/>
                  <a:pt x="5730385" y="3986153"/>
                </a:cubicBezTo>
                <a:cubicBezTo>
                  <a:pt x="5742527" y="4003752"/>
                  <a:pt x="5758420" y="4016917"/>
                  <a:pt x="5778066" y="4025648"/>
                </a:cubicBezTo>
                <a:cubicBezTo>
                  <a:pt x="5797711" y="4034379"/>
                  <a:pt x="5818857" y="4038745"/>
                  <a:pt x="5841505" y="4038745"/>
                </a:cubicBezTo>
                <a:cubicBezTo>
                  <a:pt x="5870700" y="4038745"/>
                  <a:pt x="5896483" y="4033765"/>
                  <a:pt x="5918857" y="4023806"/>
                </a:cubicBezTo>
                <a:cubicBezTo>
                  <a:pt x="5941231" y="4013847"/>
                  <a:pt x="5960877" y="3999181"/>
                  <a:pt x="5977793" y="3979809"/>
                </a:cubicBezTo>
                <a:lnTo>
                  <a:pt x="5981067" y="4031787"/>
                </a:lnTo>
                <a:lnTo>
                  <a:pt x="6082568" y="4031787"/>
                </a:lnTo>
                <a:lnTo>
                  <a:pt x="6082568" y="3763710"/>
                </a:lnTo>
                <a:cubicBezTo>
                  <a:pt x="6082568" y="3736971"/>
                  <a:pt x="6078339" y="3714665"/>
                  <a:pt x="6069881" y="3696794"/>
                </a:cubicBezTo>
                <a:cubicBezTo>
                  <a:pt x="6061422" y="3678922"/>
                  <a:pt x="6049485" y="3664802"/>
                  <a:pt x="6034069" y="3654433"/>
                </a:cubicBezTo>
                <a:cubicBezTo>
                  <a:pt x="6018653" y="3644065"/>
                  <a:pt x="6000440" y="3636766"/>
                  <a:pt x="5979431" y="3632537"/>
                </a:cubicBezTo>
                <a:cubicBezTo>
                  <a:pt x="5958421" y="3628308"/>
                  <a:pt x="5935228" y="3626193"/>
                  <a:pt x="5909853" y="3626193"/>
                </a:cubicBezTo>
                <a:close/>
                <a:moveTo>
                  <a:pt x="5166903" y="3626193"/>
                </a:moveTo>
                <a:cubicBezTo>
                  <a:pt x="5124065" y="3626193"/>
                  <a:pt x="5087981" y="3634447"/>
                  <a:pt x="5058650" y="3650955"/>
                </a:cubicBezTo>
                <a:cubicBezTo>
                  <a:pt x="5029318" y="3667462"/>
                  <a:pt x="5007080" y="3690996"/>
                  <a:pt x="4991937" y="3721555"/>
                </a:cubicBezTo>
                <a:cubicBezTo>
                  <a:pt x="4976794" y="3752114"/>
                  <a:pt x="4969222" y="3788540"/>
                  <a:pt x="4969222" y="3830832"/>
                </a:cubicBezTo>
                <a:cubicBezTo>
                  <a:pt x="4969222" y="3874488"/>
                  <a:pt x="4976998" y="3911869"/>
                  <a:pt x="4992551" y="3942974"/>
                </a:cubicBezTo>
                <a:cubicBezTo>
                  <a:pt x="5008103" y="3974079"/>
                  <a:pt x="5031023" y="3997885"/>
                  <a:pt x="5061310" y="4014393"/>
                </a:cubicBezTo>
                <a:cubicBezTo>
                  <a:pt x="5091596" y="4030900"/>
                  <a:pt x="5128978" y="4039154"/>
                  <a:pt x="5173452" y="4039154"/>
                </a:cubicBezTo>
                <a:cubicBezTo>
                  <a:pt x="5209741" y="4039154"/>
                  <a:pt x="5241460" y="4034038"/>
                  <a:pt x="5268608" y="4023806"/>
                </a:cubicBezTo>
                <a:cubicBezTo>
                  <a:pt x="5295757" y="4013574"/>
                  <a:pt x="5317176" y="3998090"/>
                  <a:pt x="5332866" y="3977353"/>
                </a:cubicBezTo>
                <a:cubicBezTo>
                  <a:pt x="5348554" y="3956617"/>
                  <a:pt x="5357081" y="3930696"/>
                  <a:pt x="5358445" y="3899591"/>
                </a:cubicBezTo>
                <a:lnTo>
                  <a:pt x="5251623" y="3899591"/>
                </a:lnTo>
                <a:cubicBezTo>
                  <a:pt x="5251351" y="3919782"/>
                  <a:pt x="5244120" y="3934993"/>
                  <a:pt x="5229932" y="3945225"/>
                </a:cubicBezTo>
                <a:cubicBezTo>
                  <a:pt x="5215744" y="3955457"/>
                  <a:pt x="5196917" y="3960573"/>
                  <a:pt x="5173452" y="3960573"/>
                </a:cubicBezTo>
                <a:cubicBezTo>
                  <a:pt x="5150805" y="3960573"/>
                  <a:pt x="5132524" y="3955593"/>
                  <a:pt x="5118608" y="3945634"/>
                </a:cubicBezTo>
                <a:cubicBezTo>
                  <a:pt x="5104693" y="3935675"/>
                  <a:pt x="5094529" y="3922510"/>
                  <a:pt x="5088117" y="3906139"/>
                </a:cubicBezTo>
                <a:cubicBezTo>
                  <a:pt x="5081706" y="3889768"/>
                  <a:pt x="5078226" y="3872169"/>
                  <a:pt x="5077681" y="3853342"/>
                </a:cubicBezTo>
                <a:lnTo>
                  <a:pt x="5358036" y="3853342"/>
                </a:lnTo>
                <a:cubicBezTo>
                  <a:pt x="5358581" y="3850341"/>
                  <a:pt x="5358991" y="3846043"/>
                  <a:pt x="5359263" y="3840450"/>
                </a:cubicBezTo>
                <a:cubicBezTo>
                  <a:pt x="5359536" y="3834857"/>
                  <a:pt x="5359673" y="3830423"/>
                  <a:pt x="5359673" y="3827149"/>
                </a:cubicBezTo>
                <a:cubicBezTo>
                  <a:pt x="5359673" y="3762756"/>
                  <a:pt x="5342415" y="3713165"/>
                  <a:pt x="5307899" y="3678376"/>
                </a:cubicBezTo>
                <a:cubicBezTo>
                  <a:pt x="5273383" y="3643588"/>
                  <a:pt x="5226385" y="3626193"/>
                  <a:pt x="5166903" y="3626193"/>
                </a:cubicBezTo>
                <a:close/>
                <a:moveTo>
                  <a:pt x="4214403" y="3626193"/>
                </a:moveTo>
                <a:cubicBezTo>
                  <a:pt x="4171566" y="3626193"/>
                  <a:pt x="4135481" y="3634447"/>
                  <a:pt x="4106150" y="3650955"/>
                </a:cubicBezTo>
                <a:cubicBezTo>
                  <a:pt x="4076818" y="3667462"/>
                  <a:pt x="4054581" y="3690996"/>
                  <a:pt x="4039437" y="3721555"/>
                </a:cubicBezTo>
                <a:cubicBezTo>
                  <a:pt x="4024294" y="3752114"/>
                  <a:pt x="4016722" y="3788540"/>
                  <a:pt x="4016722" y="3830832"/>
                </a:cubicBezTo>
                <a:cubicBezTo>
                  <a:pt x="4016722" y="3874488"/>
                  <a:pt x="4024498" y="3911869"/>
                  <a:pt x="4040051" y="3942974"/>
                </a:cubicBezTo>
                <a:cubicBezTo>
                  <a:pt x="4055604" y="3974079"/>
                  <a:pt x="4078523" y="3997885"/>
                  <a:pt x="4108810" y="4014393"/>
                </a:cubicBezTo>
                <a:cubicBezTo>
                  <a:pt x="4139096" y="4030900"/>
                  <a:pt x="4176477" y="4039154"/>
                  <a:pt x="4220952" y="4039154"/>
                </a:cubicBezTo>
                <a:cubicBezTo>
                  <a:pt x="4257241" y="4039154"/>
                  <a:pt x="4288960" y="4034038"/>
                  <a:pt x="4316109" y="4023806"/>
                </a:cubicBezTo>
                <a:cubicBezTo>
                  <a:pt x="4343257" y="4013574"/>
                  <a:pt x="4364676" y="3998090"/>
                  <a:pt x="4380366" y="3977353"/>
                </a:cubicBezTo>
                <a:cubicBezTo>
                  <a:pt x="4396054" y="3956617"/>
                  <a:pt x="4404581" y="3930696"/>
                  <a:pt x="4405945" y="3899591"/>
                </a:cubicBezTo>
                <a:lnTo>
                  <a:pt x="4299124" y="3899591"/>
                </a:lnTo>
                <a:cubicBezTo>
                  <a:pt x="4298851" y="3919782"/>
                  <a:pt x="4291620" y="3934993"/>
                  <a:pt x="4277432" y="3945225"/>
                </a:cubicBezTo>
                <a:cubicBezTo>
                  <a:pt x="4263244" y="3955457"/>
                  <a:pt x="4244417" y="3960573"/>
                  <a:pt x="4220952" y="3960573"/>
                </a:cubicBezTo>
                <a:cubicBezTo>
                  <a:pt x="4198305" y="3960573"/>
                  <a:pt x="4180024" y="3955593"/>
                  <a:pt x="4166109" y="3945634"/>
                </a:cubicBezTo>
                <a:cubicBezTo>
                  <a:pt x="4152193" y="3935675"/>
                  <a:pt x="4142030" y="3922510"/>
                  <a:pt x="4135617" y="3906139"/>
                </a:cubicBezTo>
                <a:cubicBezTo>
                  <a:pt x="4129205" y="3889768"/>
                  <a:pt x="4125726" y="3872169"/>
                  <a:pt x="4125181" y="3853342"/>
                </a:cubicBezTo>
                <a:lnTo>
                  <a:pt x="4405536" y="3853342"/>
                </a:lnTo>
                <a:cubicBezTo>
                  <a:pt x="4406081" y="3850341"/>
                  <a:pt x="4406491" y="3846043"/>
                  <a:pt x="4406764" y="3840450"/>
                </a:cubicBezTo>
                <a:cubicBezTo>
                  <a:pt x="4407036" y="3834857"/>
                  <a:pt x="4407173" y="3830423"/>
                  <a:pt x="4407173" y="3827149"/>
                </a:cubicBezTo>
                <a:cubicBezTo>
                  <a:pt x="4407173" y="3762756"/>
                  <a:pt x="4389915" y="3713165"/>
                  <a:pt x="4355399" y="3678376"/>
                </a:cubicBezTo>
                <a:cubicBezTo>
                  <a:pt x="4320884" y="3643588"/>
                  <a:pt x="4273885" y="3626193"/>
                  <a:pt x="4214403" y="3626193"/>
                </a:cubicBezTo>
                <a:close/>
                <a:moveTo>
                  <a:pt x="7561287" y="3573397"/>
                </a:moveTo>
                <a:cubicBezTo>
                  <a:pt x="7529909" y="3573669"/>
                  <a:pt x="7503102" y="3578990"/>
                  <a:pt x="7480864" y="3589358"/>
                </a:cubicBezTo>
                <a:cubicBezTo>
                  <a:pt x="7464186" y="3597135"/>
                  <a:pt x="7450770" y="3609976"/>
                  <a:pt x="7440615" y="3627882"/>
                </a:cubicBezTo>
                <a:lnTo>
                  <a:pt x="7434355" y="3641406"/>
                </a:lnTo>
                <a:lnTo>
                  <a:pt x="7426136" y="3638011"/>
                </a:lnTo>
                <a:cubicBezTo>
                  <a:pt x="7404982" y="3630951"/>
                  <a:pt x="7380182" y="3627421"/>
                  <a:pt x="7351737" y="3627421"/>
                </a:cubicBezTo>
                <a:cubicBezTo>
                  <a:pt x="7314902" y="3627421"/>
                  <a:pt x="7283661" y="3633697"/>
                  <a:pt x="7258013" y="3646248"/>
                </a:cubicBezTo>
                <a:cubicBezTo>
                  <a:pt x="7232365" y="3658799"/>
                  <a:pt x="7212924" y="3675511"/>
                  <a:pt x="7199691" y="3696384"/>
                </a:cubicBezTo>
                <a:cubicBezTo>
                  <a:pt x="7186457" y="3717257"/>
                  <a:pt x="7179841" y="3740655"/>
                  <a:pt x="7179841" y="3766575"/>
                </a:cubicBezTo>
                <a:cubicBezTo>
                  <a:pt x="7179841" y="3790859"/>
                  <a:pt x="7186389" y="3813506"/>
                  <a:pt x="7199486" y="3834516"/>
                </a:cubicBezTo>
                <a:cubicBezTo>
                  <a:pt x="7206035" y="3845020"/>
                  <a:pt x="7214118" y="3854502"/>
                  <a:pt x="7223736" y="3862960"/>
                </a:cubicBezTo>
                <a:lnTo>
                  <a:pt x="7243932" y="3876424"/>
                </a:lnTo>
                <a:lnTo>
                  <a:pt x="7222355" y="3885522"/>
                </a:lnTo>
                <a:cubicBezTo>
                  <a:pt x="7212771" y="3890604"/>
                  <a:pt x="7204807" y="3896044"/>
                  <a:pt x="7198463" y="3901842"/>
                </a:cubicBezTo>
                <a:cubicBezTo>
                  <a:pt x="7185775" y="3913438"/>
                  <a:pt x="7179432" y="3927558"/>
                  <a:pt x="7179432" y="3944202"/>
                </a:cubicBezTo>
                <a:cubicBezTo>
                  <a:pt x="7179432" y="3954843"/>
                  <a:pt x="7183524" y="3965621"/>
                  <a:pt x="7191710" y="3976535"/>
                </a:cubicBezTo>
                <a:cubicBezTo>
                  <a:pt x="7195803" y="3981992"/>
                  <a:pt x="7201089" y="3987125"/>
                  <a:pt x="7207569" y="3991934"/>
                </a:cubicBezTo>
                <a:lnTo>
                  <a:pt x="7227983" y="4003865"/>
                </a:lnTo>
                <a:lnTo>
                  <a:pt x="7214732" y="4009520"/>
                </a:lnTo>
                <a:cubicBezTo>
                  <a:pt x="7207774" y="4013144"/>
                  <a:pt x="7201601" y="4017087"/>
                  <a:pt x="7196212" y="4021351"/>
                </a:cubicBezTo>
                <a:cubicBezTo>
                  <a:pt x="7174657" y="4038404"/>
                  <a:pt x="7163879" y="4058254"/>
                  <a:pt x="7163879" y="4080900"/>
                </a:cubicBezTo>
                <a:cubicBezTo>
                  <a:pt x="7163879" y="4099454"/>
                  <a:pt x="7170018" y="4116712"/>
                  <a:pt x="7182296" y="4132674"/>
                </a:cubicBezTo>
                <a:cubicBezTo>
                  <a:pt x="7194575" y="4148636"/>
                  <a:pt x="7214766" y="4161528"/>
                  <a:pt x="7242870" y="4171351"/>
                </a:cubicBezTo>
                <a:cubicBezTo>
                  <a:pt x="7270973" y="4181173"/>
                  <a:pt x="7308900" y="4186085"/>
                  <a:pt x="7356649" y="4186085"/>
                </a:cubicBezTo>
                <a:cubicBezTo>
                  <a:pt x="7423224" y="4186085"/>
                  <a:pt x="7473975" y="4174352"/>
                  <a:pt x="7508900" y="4150887"/>
                </a:cubicBezTo>
                <a:cubicBezTo>
                  <a:pt x="7543825" y="4127422"/>
                  <a:pt x="7561287" y="4096589"/>
                  <a:pt x="7561287" y="4058390"/>
                </a:cubicBezTo>
                <a:cubicBezTo>
                  <a:pt x="7561287" y="4020737"/>
                  <a:pt x="7546076" y="3992769"/>
                  <a:pt x="7515653" y="3974488"/>
                </a:cubicBezTo>
                <a:cubicBezTo>
                  <a:pt x="7485230" y="3956207"/>
                  <a:pt x="7436867" y="3947067"/>
                  <a:pt x="7370564" y="3947067"/>
                </a:cubicBezTo>
                <a:lnTo>
                  <a:pt x="7360741" y="3947067"/>
                </a:lnTo>
                <a:cubicBezTo>
                  <a:pt x="7335093" y="3947067"/>
                  <a:pt x="7314970" y="3946180"/>
                  <a:pt x="7300373" y="3944406"/>
                </a:cubicBezTo>
                <a:cubicBezTo>
                  <a:pt x="7285775" y="3942633"/>
                  <a:pt x="7275543" y="3939973"/>
                  <a:pt x="7269677" y="3936426"/>
                </a:cubicBezTo>
                <a:cubicBezTo>
                  <a:pt x="7263811" y="3932878"/>
                  <a:pt x="7260878" y="3928513"/>
                  <a:pt x="7260878" y="3923329"/>
                </a:cubicBezTo>
                <a:cubicBezTo>
                  <a:pt x="7260878" y="3915962"/>
                  <a:pt x="7265789" y="3909754"/>
                  <a:pt x="7275612" y="3904707"/>
                </a:cubicBezTo>
                <a:lnTo>
                  <a:pt x="7294016" y="3898265"/>
                </a:lnTo>
                <a:lnTo>
                  <a:pt x="7299248" y="3899693"/>
                </a:lnTo>
                <a:cubicBezTo>
                  <a:pt x="7314595" y="3902899"/>
                  <a:pt x="7331274" y="3904502"/>
                  <a:pt x="7349282" y="3904502"/>
                </a:cubicBezTo>
                <a:cubicBezTo>
                  <a:pt x="7387754" y="3904502"/>
                  <a:pt x="7419609" y="3898226"/>
                  <a:pt x="7444848" y="3885675"/>
                </a:cubicBezTo>
                <a:cubicBezTo>
                  <a:pt x="7470087" y="3873124"/>
                  <a:pt x="7489050" y="3856344"/>
                  <a:pt x="7501738" y="3835334"/>
                </a:cubicBezTo>
                <a:cubicBezTo>
                  <a:pt x="7514425" y="3814324"/>
                  <a:pt x="7520769" y="3791405"/>
                  <a:pt x="7520769" y="3766575"/>
                </a:cubicBezTo>
                <a:cubicBezTo>
                  <a:pt x="7520769" y="3740655"/>
                  <a:pt x="7514561" y="3717257"/>
                  <a:pt x="7502147" y="3696384"/>
                </a:cubicBezTo>
                <a:lnTo>
                  <a:pt x="7479527" y="3669052"/>
                </a:lnTo>
                <a:lnTo>
                  <a:pt x="7479892" y="3668707"/>
                </a:lnTo>
                <a:cubicBezTo>
                  <a:pt x="7486475" y="3663762"/>
                  <a:pt x="7494166" y="3660300"/>
                  <a:pt x="7502965" y="3658322"/>
                </a:cubicBezTo>
                <a:cubicBezTo>
                  <a:pt x="7520564" y="3654365"/>
                  <a:pt x="7540005" y="3652387"/>
                  <a:pt x="7561287" y="3652387"/>
                </a:cubicBezTo>
                <a:close/>
                <a:moveTo>
                  <a:pt x="6207026" y="3538199"/>
                </a:moveTo>
                <a:lnTo>
                  <a:pt x="6207026" y="3632332"/>
                </a:lnTo>
                <a:lnTo>
                  <a:pt x="6140723" y="3632332"/>
                </a:lnTo>
                <a:lnTo>
                  <a:pt x="6140723" y="3715825"/>
                </a:lnTo>
                <a:lnTo>
                  <a:pt x="6207026" y="3715825"/>
                </a:lnTo>
                <a:lnTo>
                  <a:pt x="6207026" y="3892633"/>
                </a:lnTo>
                <a:cubicBezTo>
                  <a:pt x="6207026" y="3925375"/>
                  <a:pt x="6211391" y="3951910"/>
                  <a:pt x="6220123" y="3972237"/>
                </a:cubicBezTo>
                <a:cubicBezTo>
                  <a:pt x="6228854" y="3992565"/>
                  <a:pt x="6244338" y="4007572"/>
                  <a:pt x="6266576" y="4017258"/>
                </a:cubicBezTo>
                <a:cubicBezTo>
                  <a:pt x="6288813" y="4026944"/>
                  <a:pt x="6320123" y="4031787"/>
                  <a:pt x="6360505" y="4031787"/>
                </a:cubicBezTo>
                <a:lnTo>
                  <a:pt x="6402660" y="4031787"/>
                </a:lnTo>
                <a:lnTo>
                  <a:pt x="6402660" y="3947885"/>
                </a:lnTo>
                <a:lnTo>
                  <a:pt x="6364188" y="3947885"/>
                </a:lnTo>
                <a:cubicBezTo>
                  <a:pt x="6343451" y="3947885"/>
                  <a:pt x="6330150" y="3942838"/>
                  <a:pt x="6324284" y="3932742"/>
                </a:cubicBezTo>
                <a:cubicBezTo>
                  <a:pt x="6318417" y="3922647"/>
                  <a:pt x="6315484" y="3907094"/>
                  <a:pt x="6315484" y="3886084"/>
                </a:cubicBezTo>
                <a:lnTo>
                  <a:pt x="6315484" y="3715825"/>
                </a:lnTo>
                <a:lnTo>
                  <a:pt x="6402660" y="3715825"/>
                </a:lnTo>
                <a:lnTo>
                  <a:pt x="6402660" y="3632332"/>
                </a:lnTo>
                <a:lnTo>
                  <a:pt x="6315484" y="3632332"/>
                </a:lnTo>
                <a:lnTo>
                  <a:pt x="6315484" y="3538199"/>
                </a:lnTo>
                <a:close/>
                <a:moveTo>
                  <a:pt x="6539545" y="3474351"/>
                </a:moveTo>
                <a:cubicBezTo>
                  <a:pt x="6519627" y="3474351"/>
                  <a:pt x="6504415" y="3479331"/>
                  <a:pt x="6493911" y="3489290"/>
                </a:cubicBezTo>
                <a:cubicBezTo>
                  <a:pt x="6483406" y="3499249"/>
                  <a:pt x="6478153" y="3511868"/>
                  <a:pt x="6478153" y="3527148"/>
                </a:cubicBezTo>
                <a:cubicBezTo>
                  <a:pt x="6478153" y="3542155"/>
                  <a:pt x="6483406" y="3554706"/>
                  <a:pt x="6493911" y="3564802"/>
                </a:cubicBezTo>
                <a:cubicBezTo>
                  <a:pt x="6504415" y="3574897"/>
                  <a:pt x="6519627" y="3579945"/>
                  <a:pt x="6539545" y="3579945"/>
                </a:cubicBezTo>
                <a:cubicBezTo>
                  <a:pt x="6559463" y="3579945"/>
                  <a:pt x="6574675" y="3574897"/>
                  <a:pt x="6585179" y="3564802"/>
                </a:cubicBezTo>
                <a:cubicBezTo>
                  <a:pt x="6595684" y="3554706"/>
                  <a:pt x="6600937" y="3542155"/>
                  <a:pt x="6600937" y="3527148"/>
                </a:cubicBezTo>
                <a:cubicBezTo>
                  <a:pt x="6600937" y="3511868"/>
                  <a:pt x="6595684" y="3499249"/>
                  <a:pt x="6585179" y="3489290"/>
                </a:cubicBezTo>
                <a:cubicBezTo>
                  <a:pt x="6574675" y="3479331"/>
                  <a:pt x="6559463" y="3474351"/>
                  <a:pt x="6539545" y="3474351"/>
                </a:cubicBezTo>
                <a:close/>
                <a:moveTo>
                  <a:pt x="3690454" y="3473533"/>
                </a:moveTo>
                <a:cubicBezTo>
                  <a:pt x="3633974" y="3473533"/>
                  <a:pt x="3585543" y="3485197"/>
                  <a:pt x="3545161" y="3508526"/>
                </a:cubicBezTo>
                <a:cubicBezTo>
                  <a:pt x="3504778" y="3531855"/>
                  <a:pt x="3473742" y="3564733"/>
                  <a:pt x="3452050" y="3607162"/>
                </a:cubicBezTo>
                <a:cubicBezTo>
                  <a:pt x="3430358" y="3649590"/>
                  <a:pt x="3419512" y="3699454"/>
                  <a:pt x="3419512" y="3756753"/>
                </a:cubicBezTo>
                <a:cubicBezTo>
                  <a:pt x="3419512" y="3813779"/>
                  <a:pt x="3430358" y="3863438"/>
                  <a:pt x="3452050" y="3905730"/>
                </a:cubicBezTo>
                <a:cubicBezTo>
                  <a:pt x="3473742" y="3948022"/>
                  <a:pt x="3504778" y="3980832"/>
                  <a:pt x="3545161" y="4004161"/>
                </a:cubicBezTo>
                <a:cubicBezTo>
                  <a:pt x="3585543" y="4027490"/>
                  <a:pt x="3633974" y="4039154"/>
                  <a:pt x="3690454" y="4039154"/>
                </a:cubicBezTo>
                <a:cubicBezTo>
                  <a:pt x="3743933" y="4039154"/>
                  <a:pt x="3789158" y="4028922"/>
                  <a:pt x="3826129" y="4008458"/>
                </a:cubicBezTo>
                <a:cubicBezTo>
                  <a:pt x="3863101" y="3987995"/>
                  <a:pt x="3891204" y="3959618"/>
                  <a:pt x="3910441" y="3923329"/>
                </a:cubicBezTo>
                <a:cubicBezTo>
                  <a:pt x="3929677" y="3887039"/>
                  <a:pt x="3939295" y="3845020"/>
                  <a:pt x="3939295" y="3797271"/>
                </a:cubicBezTo>
                <a:lnTo>
                  <a:pt x="3939295" y="3741200"/>
                </a:lnTo>
                <a:lnTo>
                  <a:pt x="3693319" y="3741200"/>
                </a:lnTo>
                <a:lnTo>
                  <a:pt x="3693319" y="3832878"/>
                </a:lnTo>
                <a:lnTo>
                  <a:pt x="3823878" y="3832878"/>
                </a:lnTo>
                <a:cubicBezTo>
                  <a:pt x="3822241" y="3854706"/>
                  <a:pt x="3816034" y="3873943"/>
                  <a:pt x="3805256" y="3890587"/>
                </a:cubicBezTo>
                <a:cubicBezTo>
                  <a:pt x="3794479" y="3907230"/>
                  <a:pt x="3779472" y="3920259"/>
                  <a:pt x="3760236" y="3929672"/>
                </a:cubicBezTo>
                <a:cubicBezTo>
                  <a:pt x="3741000" y="3939086"/>
                  <a:pt x="3717739" y="3943793"/>
                  <a:pt x="3690454" y="3943793"/>
                </a:cubicBezTo>
                <a:cubicBezTo>
                  <a:pt x="3653619" y="3943793"/>
                  <a:pt x="3624015" y="3935198"/>
                  <a:pt x="3601641" y="3918008"/>
                </a:cubicBezTo>
                <a:cubicBezTo>
                  <a:pt x="3579267" y="3900818"/>
                  <a:pt x="3562964" y="3878035"/>
                  <a:pt x="3552732" y="3849659"/>
                </a:cubicBezTo>
                <a:cubicBezTo>
                  <a:pt x="3542500" y="3821282"/>
                  <a:pt x="3537384" y="3790314"/>
                  <a:pt x="3537384" y="3756753"/>
                </a:cubicBezTo>
                <a:cubicBezTo>
                  <a:pt x="3537384" y="3722919"/>
                  <a:pt x="3542432" y="3691882"/>
                  <a:pt x="3552527" y="3663642"/>
                </a:cubicBezTo>
                <a:cubicBezTo>
                  <a:pt x="3562623" y="3635402"/>
                  <a:pt x="3578721" y="3612619"/>
                  <a:pt x="3600822" y="3595293"/>
                </a:cubicBezTo>
                <a:cubicBezTo>
                  <a:pt x="3622923" y="3577967"/>
                  <a:pt x="3651982" y="3569304"/>
                  <a:pt x="3687998" y="3569304"/>
                </a:cubicBezTo>
                <a:cubicBezTo>
                  <a:pt x="3713101" y="3569304"/>
                  <a:pt x="3734656" y="3573260"/>
                  <a:pt x="3752664" y="3581173"/>
                </a:cubicBezTo>
                <a:cubicBezTo>
                  <a:pt x="3770672" y="3589085"/>
                  <a:pt x="3784860" y="3600000"/>
                  <a:pt x="3795229" y="3613915"/>
                </a:cubicBezTo>
                <a:cubicBezTo>
                  <a:pt x="3805597" y="3627830"/>
                  <a:pt x="3811873" y="3643792"/>
                  <a:pt x="3814055" y="3661800"/>
                </a:cubicBezTo>
                <a:lnTo>
                  <a:pt x="3931518" y="3661800"/>
                </a:lnTo>
                <a:cubicBezTo>
                  <a:pt x="3928517" y="3629331"/>
                  <a:pt x="3919649" y="3601227"/>
                  <a:pt x="3904915" y="3577489"/>
                </a:cubicBezTo>
                <a:cubicBezTo>
                  <a:pt x="3890181" y="3553751"/>
                  <a:pt x="3871491" y="3534174"/>
                  <a:pt x="3848844" y="3518758"/>
                </a:cubicBezTo>
                <a:cubicBezTo>
                  <a:pt x="3826198" y="3503342"/>
                  <a:pt x="3801232" y="3491950"/>
                  <a:pt x="3773946" y="3484583"/>
                </a:cubicBezTo>
                <a:cubicBezTo>
                  <a:pt x="3746661" y="3477216"/>
                  <a:pt x="3718830" y="3473533"/>
                  <a:pt x="3690454" y="3473533"/>
                </a:cubicBezTo>
                <a:close/>
                <a:moveTo>
                  <a:pt x="7886849" y="3473124"/>
                </a:moveTo>
                <a:lnTo>
                  <a:pt x="7881119" y="3500136"/>
                </a:lnTo>
                <a:cubicBezTo>
                  <a:pt x="7893125" y="3501773"/>
                  <a:pt x="7901788" y="3505252"/>
                  <a:pt x="7907108" y="3510572"/>
                </a:cubicBezTo>
                <a:cubicBezTo>
                  <a:pt x="7912429" y="3515893"/>
                  <a:pt x="7915089" y="3524283"/>
                  <a:pt x="7915089" y="3535743"/>
                </a:cubicBezTo>
                <a:cubicBezTo>
                  <a:pt x="7915089" y="3551568"/>
                  <a:pt x="7913315" y="3567530"/>
                  <a:pt x="7909768" y="3583628"/>
                </a:cubicBezTo>
                <a:lnTo>
                  <a:pt x="7835280" y="3921282"/>
                </a:lnTo>
                <a:cubicBezTo>
                  <a:pt x="7828732" y="3950750"/>
                  <a:pt x="7821774" y="3970941"/>
                  <a:pt x="7814407" y="3981855"/>
                </a:cubicBezTo>
                <a:cubicBezTo>
                  <a:pt x="7807040" y="3992769"/>
                  <a:pt x="7795580" y="4000409"/>
                  <a:pt x="7780028" y="4004775"/>
                </a:cubicBezTo>
                <a:lnTo>
                  <a:pt x="7774298" y="4031787"/>
                </a:lnTo>
                <a:lnTo>
                  <a:pt x="7980164" y="4031787"/>
                </a:lnTo>
                <a:lnTo>
                  <a:pt x="7985894" y="4004775"/>
                </a:lnTo>
                <a:cubicBezTo>
                  <a:pt x="7973888" y="4003138"/>
                  <a:pt x="7965226" y="3999659"/>
                  <a:pt x="7959905" y="3994338"/>
                </a:cubicBezTo>
                <a:cubicBezTo>
                  <a:pt x="7954584" y="3989018"/>
                  <a:pt x="7951924" y="3980628"/>
                  <a:pt x="7951924" y="3969168"/>
                </a:cubicBezTo>
                <a:cubicBezTo>
                  <a:pt x="7951924" y="3958799"/>
                  <a:pt x="7952333" y="3950477"/>
                  <a:pt x="7953152" y="3944202"/>
                </a:cubicBezTo>
                <a:cubicBezTo>
                  <a:pt x="7953970" y="3937926"/>
                  <a:pt x="7955335" y="3930286"/>
                  <a:pt x="7957245" y="3921282"/>
                </a:cubicBezTo>
                <a:lnTo>
                  <a:pt x="7991624" y="3764938"/>
                </a:lnTo>
                <a:lnTo>
                  <a:pt x="8165158" y="3764938"/>
                </a:lnTo>
                <a:lnTo>
                  <a:pt x="8130778" y="3921282"/>
                </a:lnTo>
                <a:cubicBezTo>
                  <a:pt x="8124230" y="3950750"/>
                  <a:pt x="8117272" y="3970941"/>
                  <a:pt x="8109905" y="3981855"/>
                </a:cubicBezTo>
                <a:cubicBezTo>
                  <a:pt x="8102538" y="3992769"/>
                  <a:pt x="8091078" y="4000409"/>
                  <a:pt x="8075526" y="4004775"/>
                </a:cubicBezTo>
                <a:lnTo>
                  <a:pt x="8069796" y="4031787"/>
                </a:lnTo>
                <a:lnTo>
                  <a:pt x="8275662" y="4031787"/>
                </a:lnTo>
                <a:lnTo>
                  <a:pt x="8281392" y="4004775"/>
                </a:lnTo>
                <a:cubicBezTo>
                  <a:pt x="8269387" y="4003138"/>
                  <a:pt x="8260724" y="3999659"/>
                  <a:pt x="8255403" y="3994338"/>
                </a:cubicBezTo>
                <a:cubicBezTo>
                  <a:pt x="8250083" y="3989018"/>
                  <a:pt x="8247422" y="3980628"/>
                  <a:pt x="8247422" y="3969168"/>
                </a:cubicBezTo>
                <a:cubicBezTo>
                  <a:pt x="8247422" y="3958799"/>
                  <a:pt x="8247832" y="3950409"/>
                  <a:pt x="8248650" y="3943997"/>
                </a:cubicBezTo>
                <a:cubicBezTo>
                  <a:pt x="8249469" y="3937585"/>
                  <a:pt x="8250833" y="3930014"/>
                  <a:pt x="8252743" y="3921282"/>
                </a:cubicBezTo>
                <a:lnTo>
                  <a:pt x="8327231" y="3583628"/>
                </a:lnTo>
                <a:cubicBezTo>
                  <a:pt x="8333780" y="3554160"/>
                  <a:pt x="8340737" y="3533969"/>
                  <a:pt x="8348104" y="3523055"/>
                </a:cubicBezTo>
                <a:cubicBezTo>
                  <a:pt x="8355471" y="3512141"/>
                  <a:pt x="8366931" y="3504501"/>
                  <a:pt x="8382484" y="3500136"/>
                </a:cubicBezTo>
                <a:lnTo>
                  <a:pt x="8388214" y="3473124"/>
                </a:lnTo>
                <a:lnTo>
                  <a:pt x="8182347" y="3473124"/>
                </a:lnTo>
                <a:lnTo>
                  <a:pt x="8176617" y="3500136"/>
                </a:lnTo>
                <a:cubicBezTo>
                  <a:pt x="8188623" y="3501773"/>
                  <a:pt x="8197286" y="3505252"/>
                  <a:pt x="8202606" y="3510572"/>
                </a:cubicBezTo>
                <a:cubicBezTo>
                  <a:pt x="8207927" y="3515893"/>
                  <a:pt x="8210587" y="3524283"/>
                  <a:pt x="8210587" y="3535743"/>
                </a:cubicBezTo>
                <a:cubicBezTo>
                  <a:pt x="8210587" y="3551568"/>
                  <a:pt x="8208814" y="3567530"/>
                  <a:pt x="8205267" y="3583628"/>
                </a:cubicBezTo>
                <a:lnTo>
                  <a:pt x="8176617" y="3713369"/>
                </a:lnTo>
                <a:lnTo>
                  <a:pt x="8003084" y="3713369"/>
                </a:lnTo>
                <a:lnTo>
                  <a:pt x="8031733" y="3583628"/>
                </a:lnTo>
                <a:cubicBezTo>
                  <a:pt x="8038282" y="3554160"/>
                  <a:pt x="8045239" y="3533969"/>
                  <a:pt x="8052606" y="3523055"/>
                </a:cubicBezTo>
                <a:cubicBezTo>
                  <a:pt x="8059973" y="3512141"/>
                  <a:pt x="8071433" y="3504501"/>
                  <a:pt x="8086986" y="3500136"/>
                </a:cubicBezTo>
                <a:lnTo>
                  <a:pt x="8092715" y="34731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75AB15-6979-58A0-3D8D-21D9FAA8B238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12DF9-5FF8-28A4-4C69-B4548BD46911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Stochastic Adaptive L-BFGS Method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F615DC35-F895-24DC-C804-932AB9CF9FC8}"/>
              </a:ext>
            </a:extLst>
          </p:cNvPr>
          <p:cNvSpPr/>
          <p:nvPr/>
        </p:nvSpPr>
        <p:spPr>
          <a:xfrm rot="3588145">
            <a:off x="9203154" y="1734021"/>
            <a:ext cx="6332164" cy="3636818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6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46FA36B-B18E-236B-1E96-6496D67364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6723C-1377-DA2F-86FD-091FF4A25BF9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3338C771-775F-78A0-EB57-FC91300EF919}"/>
              </a:ext>
            </a:extLst>
          </p:cNvPr>
          <p:cNvSpPr/>
          <p:nvPr/>
        </p:nvSpPr>
        <p:spPr>
          <a:xfrm rot="13908389">
            <a:off x="-4644753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A1C60488-FC0A-D95F-9588-5BF5F7F4B1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3"/>
            <a:ext cx="12192000" cy="685800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C223593-8E7E-DDB7-E4B3-B9DAF9A64338}"/>
              </a:ext>
            </a:extLst>
          </p:cNvPr>
          <p:cNvSpPr/>
          <p:nvPr/>
        </p:nvSpPr>
        <p:spPr>
          <a:xfrm>
            <a:off x="787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527970" y="2938477"/>
                </a:moveTo>
                <a:cubicBezTo>
                  <a:pt x="9577604" y="2938477"/>
                  <a:pt x="9616541" y="2950173"/>
                  <a:pt x="9644781" y="2973563"/>
                </a:cubicBezTo>
                <a:cubicBezTo>
                  <a:pt x="9673022" y="2996954"/>
                  <a:pt x="9692990" y="3028332"/>
                  <a:pt x="9704685" y="3067697"/>
                </a:cubicBezTo>
                <a:cubicBezTo>
                  <a:pt x="9716380" y="3107062"/>
                  <a:pt x="9722228" y="3150706"/>
                  <a:pt x="9722228" y="3198629"/>
                </a:cubicBezTo>
                <a:cubicBezTo>
                  <a:pt x="9722228" y="3245410"/>
                  <a:pt x="9716380" y="3288198"/>
                  <a:pt x="9704685" y="3326993"/>
                </a:cubicBezTo>
                <a:cubicBezTo>
                  <a:pt x="9692990" y="3365788"/>
                  <a:pt x="9673022" y="3396738"/>
                  <a:pt x="9644781" y="3419843"/>
                </a:cubicBezTo>
                <a:cubicBezTo>
                  <a:pt x="9616541" y="3442949"/>
                  <a:pt x="9577604" y="3454502"/>
                  <a:pt x="9527970" y="3454502"/>
                </a:cubicBezTo>
                <a:cubicBezTo>
                  <a:pt x="9479478" y="3454502"/>
                  <a:pt x="9441396" y="3442949"/>
                  <a:pt x="9413726" y="3419843"/>
                </a:cubicBezTo>
                <a:cubicBezTo>
                  <a:pt x="9386056" y="3396738"/>
                  <a:pt x="9366517" y="3365788"/>
                  <a:pt x="9355106" y="3326993"/>
                </a:cubicBezTo>
                <a:cubicBezTo>
                  <a:pt x="9343696" y="3288198"/>
                  <a:pt x="9337991" y="3245410"/>
                  <a:pt x="9337991" y="3198629"/>
                </a:cubicBezTo>
                <a:cubicBezTo>
                  <a:pt x="9337991" y="3150706"/>
                  <a:pt x="9343696" y="3107062"/>
                  <a:pt x="9355106" y="3067697"/>
                </a:cubicBezTo>
                <a:cubicBezTo>
                  <a:pt x="9366517" y="3028332"/>
                  <a:pt x="9386056" y="2996954"/>
                  <a:pt x="9413726" y="2973563"/>
                </a:cubicBezTo>
                <a:cubicBezTo>
                  <a:pt x="9441396" y="2950173"/>
                  <a:pt x="9479478" y="2938477"/>
                  <a:pt x="9527970" y="2938477"/>
                </a:cubicBezTo>
                <a:close/>
                <a:moveTo>
                  <a:pt x="4432096" y="2938477"/>
                </a:moveTo>
                <a:cubicBezTo>
                  <a:pt x="4481731" y="2938477"/>
                  <a:pt x="4520667" y="2950173"/>
                  <a:pt x="4548907" y="2973563"/>
                </a:cubicBezTo>
                <a:cubicBezTo>
                  <a:pt x="4577148" y="2996954"/>
                  <a:pt x="4597115" y="3028332"/>
                  <a:pt x="4608811" y="3067697"/>
                </a:cubicBezTo>
                <a:cubicBezTo>
                  <a:pt x="4620506" y="3107062"/>
                  <a:pt x="4626354" y="3150706"/>
                  <a:pt x="4626354" y="3198629"/>
                </a:cubicBezTo>
                <a:cubicBezTo>
                  <a:pt x="4626354" y="3245410"/>
                  <a:pt x="4620506" y="3288198"/>
                  <a:pt x="4608811" y="3326993"/>
                </a:cubicBezTo>
                <a:cubicBezTo>
                  <a:pt x="4597115" y="3365788"/>
                  <a:pt x="4577148" y="3396738"/>
                  <a:pt x="4548907" y="3419843"/>
                </a:cubicBezTo>
                <a:cubicBezTo>
                  <a:pt x="4520667" y="3442949"/>
                  <a:pt x="4481731" y="3454502"/>
                  <a:pt x="4432096" y="3454502"/>
                </a:cubicBezTo>
                <a:cubicBezTo>
                  <a:pt x="4383604" y="3454502"/>
                  <a:pt x="4345521" y="3442949"/>
                  <a:pt x="4317852" y="3419843"/>
                </a:cubicBezTo>
                <a:cubicBezTo>
                  <a:pt x="4290182" y="3396738"/>
                  <a:pt x="4270642" y="3365788"/>
                  <a:pt x="4259232" y="3326993"/>
                </a:cubicBezTo>
                <a:cubicBezTo>
                  <a:pt x="4247822" y="3288198"/>
                  <a:pt x="4242117" y="3245410"/>
                  <a:pt x="4242117" y="3198629"/>
                </a:cubicBezTo>
                <a:cubicBezTo>
                  <a:pt x="4242117" y="3150706"/>
                  <a:pt x="4247822" y="3107062"/>
                  <a:pt x="4259232" y="3067697"/>
                </a:cubicBezTo>
                <a:cubicBezTo>
                  <a:pt x="4270642" y="3028332"/>
                  <a:pt x="4290182" y="2996954"/>
                  <a:pt x="4317852" y="2973563"/>
                </a:cubicBezTo>
                <a:cubicBezTo>
                  <a:pt x="4345521" y="2950173"/>
                  <a:pt x="4383603" y="2938477"/>
                  <a:pt x="4432096" y="2938477"/>
                </a:cubicBezTo>
                <a:close/>
                <a:moveTo>
                  <a:pt x="5418529" y="2936766"/>
                </a:moveTo>
                <a:cubicBezTo>
                  <a:pt x="5465310" y="2936766"/>
                  <a:pt x="5504676" y="2950743"/>
                  <a:pt x="5536624" y="2978698"/>
                </a:cubicBezTo>
                <a:cubicBezTo>
                  <a:pt x="5568572" y="3006653"/>
                  <a:pt x="5593390" y="3039457"/>
                  <a:pt x="5611075" y="3077111"/>
                </a:cubicBezTo>
                <a:lnTo>
                  <a:pt x="5611075" y="3321003"/>
                </a:lnTo>
                <a:cubicBezTo>
                  <a:pt x="5592819" y="3356945"/>
                  <a:pt x="5566290" y="3388323"/>
                  <a:pt x="5531489" y="3415136"/>
                </a:cubicBezTo>
                <a:cubicBezTo>
                  <a:pt x="5496688" y="3441950"/>
                  <a:pt x="5455326" y="3455357"/>
                  <a:pt x="5407404" y="3455357"/>
                </a:cubicBezTo>
                <a:cubicBezTo>
                  <a:pt x="5356058" y="3455357"/>
                  <a:pt x="5315695" y="3433678"/>
                  <a:pt x="5286313" y="3390319"/>
                </a:cubicBezTo>
                <a:cubicBezTo>
                  <a:pt x="5256932" y="3346961"/>
                  <a:pt x="5242242" y="3280212"/>
                  <a:pt x="5242242" y="3190071"/>
                </a:cubicBezTo>
                <a:cubicBezTo>
                  <a:pt x="5242242" y="3107918"/>
                  <a:pt x="5257645" y="3045162"/>
                  <a:pt x="5288453" y="3001804"/>
                </a:cubicBezTo>
                <a:cubicBezTo>
                  <a:pt x="5319260" y="2958445"/>
                  <a:pt x="5362619" y="2936766"/>
                  <a:pt x="5418529" y="2936766"/>
                </a:cubicBezTo>
                <a:close/>
                <a:moveTo>
                  <a:pt x="8682143" y="2778450"/>
                </a:moveTo>
                <a:lnTo>
                  <a:pt x="8682143" y="3613673"/>
                </a:lnTo>
                <a:lnTo>
                  <a:pt x="8908920" y="3613673"/>
                </a:lnTo>
                <a:lnTo>
                  <a:pt x="8908920" y="2778450"/>
                </a:lnTo>
                <a:close/>
                <a:moveTo>
                  <a:pt x="6074116" y="2778450"/>
                </a:moveTo>
                <a:lnTo>
                  <a:pt x="6074116" y="3323570"/>
                </a:lnTo>
                <a:cubicBezTo>
                  <a:pt x="6074116" y="3419986"/>
                  <a:pt x="6097222" y="3494294"/>
                  <a:pt x="6143433" y="3546496"/>
                </a:cubicBezTo>
                <a:cubicBezTo>
                  <a:pt x="6189644" y="3598697"/>
                  <a:pt x="6254968" y="3624798"/>
                  <a:pt x="6339403" y="3624798"/>
                </a:cubicBezTo>
                <a:cubicBezTo>
                  <a:pt x="6411857" y="3624798"/>
                  <a:pt x="6472331" y="3610821"/>
                  <a:pt x="6520824" y="3582866"/>
                </a:cubicBezTo>
                <a:cubicBezTo>
                  <a:pt x="6569317" y="3554911"/>
                  <a:pt x="6607541" y="3523248"/>
                  <a:pt x="6635496" y="3487876"/>
                </a:cubicBezTo>
                <a:lnTo>
                  <a:pt x="6638919" y="3613673"/>
                </a:lnTo>
                <a:lnTo>
                  <a:pt x="6857994" y="3613673"/>
                </a:lnTo>
                <a:lnTo>
                  <a:pt x="6857994" y="2778450"/>
                </a:lnTo>
                <a:lnTo>
                  <a:pt x="6631217" y="2778450"/>
                </a:lnTo>
                <a:lnTo>
                  <a:pt x="6631217" y="3336406"/>
                </a:lnTo>
                <a:cubicBezTo>
                  <a:pt x="6607256" y="3365502"/>
                  <a:pt x="6579158" y="3390177"/>
                  <a:pt x="6546925" y="3410430"/>
                </a:cubicBezTo>
                <a:cubicBezTo>
                  <a:pt x="6514691" y="3430683"/>
                  <a:pt x="6475754" y="3440809"/>
                  <a:pt x="6430113" y="3440809"/>
                </a:cubicBezTo>
                <a:cubicBezTo>
                  <a:pt x="6398736" y="3440809"/>
                  <a:pt x="6373491" y="3434819"/>
                  <a:pt x="6354378" y="3422838"/>
                </a:cubicBezTo>
                <a:cubicBezTo>
                  <a:pt x="6335266" y="3410858"/>
                  <a:pt x="6321574" y="3393885"/>
                  <a:pt x="6313302" y="3371921"/>
                </a:cubicBezTo>
                <a:cubicBezTo>
                  <a:pt x="6305030" y="3349956"/>
                  <a:pt x="6300893" y="3324711"/>
                  <a:pt x="6300893" y="3296186"/>
                </a:cubicBezTo>
                <a:lnTo>
                  <a:pt x="6300893" y="2778450"/>
                </a:lnTo>
                <a:close/>
                <a:moveTo>
                  <a:pt x="3901003" y="2767325"/>
                </a:moveTo>
                <a:cubicBezTo>
                  <a:pt x="3839388" y="2767325"/>
                  <a:pt x="3786902" y="2780732"/>
                  <a:pt x="3743543" y="2807546"/>
                </a:cubicBezTo>
                <a:cubicBezTo>
                  <a:pt x="3700184" y="2834359"/>
                  <a:pt x="3667665" y="2872869"/>
                  <a:pt x="3645986" y="2923073"/>
                </a:cubicBezTo>
                <a:lnTo>
                  <a:pt x="3641707" y="2778450"/>
                </a:lnTo>
                <a:lnTo>
                  <a:pt x="3424344" y="2778450"/>
                </a:lnTo>
                <a:lnTo>
                  <a:pt x="3424344" y="3613673"/>
                </a:lnTo>
                <a:lnTo>
                  <a:pt x="3651120" y="3613673"/>
                </a:lnTo>
                <a:lnTo>
                  <a:pt x="3651120" y="3058284"/>
                </a:lnTo>
                <a:cubicBezTo>
                  <a:pt x="3669377" y="3032611"/>
                  <a:pt x="3691056" y="3012501"/>
                  <a:pt x="3716158" y="2997953"/>
                </a:cubicBezTo>
                <a:cubicBezTo>
                  <a:pt x="3741260" y="2983405"/>
                  <a:pt x="3769215" y="2973136"/>
                  <a:pt x="3800023" y="2967145"/>
                </a:cubicBezTo>
                <a:cubicBezTo>
                  <a:pt x="3830831" y="2961155"/>
                  <a:pt x="3863064" y="2958160"/>
                  <a:pt x="3896724" y="2958160"/>
                </a:cubicBezTo>
                <a:lnTo>
                  <a:pt x="3918118" y="2958160"/>
                </a:lnTo>
                <a:lnTo>
                  <a:pt x="3918118" y="2767325"/>
                </a:lnTo>
                <a:close/>
                <a:moveTo>
                  <a:pt x="10659883" y="2766469"/>
                </a:moveTo>
                <a:cubicBezTo>
                  <a:pt x="10586858" y="2766469"/>
                  <a:pt x="10527525" y="2780304"/>
                  <a:pt x="10481884" y="2807974"/>
                </a:cubicBezTo>
                <a:cubicBezTo>
                  <a:pt x="10436244" y="2835643"/>
                  <a:pt x="10399446" y="2867449"/>
                  <a:pt x="10371491" y="2903391"/>
                </a:cubicBezTo>
                <a:lnTo>
                  <a:pt x="10367212" y="2778450"/>
                </a:lnTo>
                <a:lnTo>
                  <a:pt x="10148993" y="2778450"/>
                </a:lnTo>
                <a:lnTo>
                  <a:pt x="10148993" y="3613673"/>
                </a:lnTo>
                <a:lnTo>
                  <a:pt x="10375770" y="3613673"/>
                </a:lnTo>
                <a:lnTo>
                  <a:pt x="10375770" y="3056572"/>
                </a:lnTo>
                <a:cubicBezTo>
                  <a:pt x="10399731" y="3026336"/>
                  <a:pt x="10427828" y="3000663"/>
                  <a:pt x="10460062" y="2979554"/>
                </a:cubicBezTo>
                <a:cubicBezTo>
                  <a:pt x="10492296" y="2958445"/>
                  <a:pt x="10530948" y="2947891"/>
                  <a:pt x="10576018" y="2947891"/>
                </a:cubicBezTo>
                <a:cubicBezTo>
                  <a:pt x="10606255" y="2947891"/>
                  <a:pt x="10630644" y="2954166"/>
                  <a:pt x="10649186" y="2966718"/>
                </a:cubicBezTo>
                <a:cubicBezTo>
                  <a:pt x="10667727" y="2979269"/>
                  <a:pt x="10681277" y="2996954"/>
                  <a:pt x="10689835" y="3019775"/>
                </a:cubicBezTo>
                <a:cubicBezTo>
                  <a:pt x="10698393" y="3042595"/>
                  <a:pt x="10702671" y="3069124"/>
                  <a:pt x="10702671" y="3099360"/>
                </a:cubicBezTo>
                <a:lnTo>
                  <a:pt x="10702671" y="3613673"/>
                </a:lnTo>
                <a:lnTo>
                  <a:pt x="10927737" y="3613673"/>
                </a:lnTo>
                <a:lnTo>
                  <a:pt x="10927737" y="3070265"/>
                </a:lnTo>
                <a:cubicBezTo>
                  <a:pt x="10927737" y="2970996"/>
                  <a:pt x="10904346" y="2895547"/>
                  <a:pt x="10857564" y="2843916"/>
                </a:cubicBezTo>
                <a:cubicBezTo>
                  <a:pt x="10810782" y="2792285"/>
                  <a:pt x="10744889" y="2766469"/>
                  <a:pt x="10659883" y="2766469"/>
                </a:cubicBezTo>
                <a:close/>
                <a:moveTo>
                  <a:pt x="2296933" y="2766469"/>
                </a:moveTo>
                <a:cubicBezTo>
                  <a:pt x="2223908" y="2766469"/>
                  <a:pt x="2164575" y="2780304"/>
                  <a:pt x="2118935" y="2807974"/>
                </a:cubicBezTo>
                <a:cubicBezTo>
                  <a:pt x="2073294" y="2835643"/>
                  <a:pt x="2036497" y="2867449"/>
                  <a:pt x="2008542" y="2903391"/>
                </a:cubicBezTo>
                <a:lnTo>
                  <a:pt x="2004263" y="2778450"/>
                </a:lnTo>
                <a:lnTo>
                  <a:pt x="1786043" y="2778450"/>
                </a:lnTo>
                <a:lnTo>
                  <a:pt x="1786043" y="3613673"/>
                </a:lnTo>
                <a:lnTo>
                  <a:pt x="2012820" y="3613673"/>
                </a:lnTo>
                <a:lnTo>
                  <a:pt x="2012820" y="3056572"/>
                </a:lnTo>
                <a:cubicBezTo>
                  <a:pt x="2036782" y="3026336"/>
                  <a:pt x="2064879" y="3000663"/>
                  <a:pt x="2097113" y="2979554"/>
                </a:cubicBezTo>
                <a:cubicBezTo>
                  <a:pt x="2129347" y="2958445"/>
                  <a:pt x="2167999" y="2947891"/>
                  <a:pt x="2213069" y="2947891"/>
                </a:cubicBezTo>
                <a:cubicBezTo>
                  <a:pt x="2243306" y="2947891"/>
                  <a:pt x="2267695" y="2954166"/>
                  <a:pt x="2286236" y="2966718"/>
                </a:cubicBezTo>
                <a:cubicBezTo>
                  <a:pt x="2304778" y="2979269"/>
                  <a:pt x="2318327" y="2996954"/>
                  <a:pt x="2326885" y="3019775"/>
                </a:cubicBezTo>
                <a:cubicBezTo>
                  <a:pt x="2335443" y="3042595"/>
                  <a:pt x="2339721" y="3069124"/>
                  <a:pt x="2339721" y="3099360"/>
                </a:cubicBezTo>
                <a:lnTo>
                  <a:pt x="2339721" y="3613673"/>
                </a:lnTo>
                <a:lnTo>
                  <a:pt x="2564787" y="3613673"/>
                </a:lnTo>
                <a:lnTo>
                  <a:pt x="2564787" y="3070265"/>
                </a:lnTo>
                <a:cubicBezTo>
                  <a:pt x="2564787" y="2970996"/>
                  <a:pt x="2541396" y="2895547"/>
                  <a:pt x="2494614" y="2843916"/>
                </a:cubicBezTo>
                <a:cubicBezTo>
                  <a:pt x="2447833" y="2792285"/>
                  <a:pt x="2381939" y="2766469"/>
                  <a:pt x="2296933" y="2766469"/>
                </a:cubicBezTo>
                <a:close/>
                <a:moveTo>
                  <a:pt x="7475817" y="2765613"/>
                </a:moveTo>
                <a:cubicBezTo>
                  <a:pt x="7394234" y="2765613"/>
                  <a:pt x="7321922" y="2781160"/>
                  <a:pt x="7258881" y="2812252"/>
                </a:cubicBezTo>
                <a:cubicBezTo>
                  <a:pt x="7195840" y="2843345"/>
                  <a:pt x="7146634" y="2890840"/>
                  <a:pt x="7111262" y="2954737"/>
                </a:cubicBezTo>
                <a:cubicBezTo>
                  <a:pt x="7075891" y="3018634"/>
                  <a:pt x="7058205" y="3100216"/>
                  <a:pt x="7058205" y="3199485"/>
                </a:cubicBezTo>
                <a:cubicBezTo>
                  <a:pt x="7058205" y="3298753"/>
                  <a:pt x="7076747" y="3379765"/>
                  <a:pt x="7113830" y="3442521"/>
                </a:cubicBezTo>
                <a:cubicBezTo>
                  <a:pt x="7150912" y="3505277"/>
                  <a:pt x="7201117" y="3551488"/>
                  <a:pt x="7264444" y="3581154"/>
                </a:cubicBezTo>
                <a:cubicBezTo>
                  <a:pt x="7327770" y="3610821"/>
                  <a:pt x="7398228" y="3625654"/>
                  <a:pt x="7475817" y="3625654"/>
                </a:cubicBezTo>
                <a:cubicBezTo>
                  <a:pt x="7549983" y="3625654"/>
                  <a:pt x="7615876" y="3612817"/>
                  <a:pt x="7673498" y="3587145"/>
                </a:cubicBezTo>
                <a:cubicBezTo>
                  <a:pt x="7731119" y="3561472"/>
                  <a:pt x="7776617" y="3523818"/>
                  <a:pt x="7809992" y="3474184"/>
                </a:cubicBezTo>
                <a:cubicBezTo>
                  <a:pt x="7843367" y="3424550"/>
                  <a:pt x="7860910" y="3363505"/>
                  <a:pt x="7862621" y="3291051"/>
                </a:cubicBezTo>
                <a:lnTo>
                  <a:pt x="7642690" y="3291051"/>
                </a:lnTo>
                <a:cubicBezTo>
                  <a:pt x="7641549" y="3341826"/>
                  <a:pt x="7626289" y="3381049"/>
                  <a:pt x="7596907" y="3408718"/>
                </a:cubicBezTo>
                <a:cubicBezTo>
                  <a:pt x="7567526" y="3436388"/>
                  <a:pt x="7527448" y="3450223"/>
                  <a:pt x="7476673" y="3450223"/>
                </a:cubicBezTo>
                <a:cubicBezTo>
                  <a:pt x="7433314" y="3450223"/>
                  <a:pt x="7397800" y="3440381"/>
                  <a:pt x="7370130" y="3420699"/>
                </a:cubicBezTo>
                <a:cubicBezTo>
                  <a:pt x="7342461" y="3401016"/>
                  <a:pt x="7322208" y="3372491"/>
                  <a:pt x="7309371" y="3335123"/>
                </a:cubicBezTo>
                <a:cubicBezTo>
                  <a:pt x="7296535" y="3297755"/>
                  <a:pt x="7290117" y="3252542"/>
                  <a:pt x="7290117" y="3199485"/>
                </a:cubicBezTo>
                <a:cubicBezTo>
                  <a:pt x="7290117" y="3117332"/>
                  <a:pt x="7304807" y="3053720"/>
                  <a:pt x="7334188" y="3008650"/>
                </a:cubicBezTo>
                <a:cubicBezTo>
                  <a:pt x="7363569" y="2963580"/>
                  <a:pt x="7411064" y="2941045"/>
                  <a:pt x="7476673" y="2941045"/>
                </a:cubicBezTo>
                <a:cubicBezTo>
                  <a:pt x="7526307" y="2941045"/>
                  <a:pt x="7564816" y="2953738"/>
                  <a:pt x="7592201" y="2979126"/>
                </a:cubicBezTo>
                <a:cubicBezTo>
                  <a:pt x="7619585" y="3004514"/>
                  <a:pt x="7633847" y="3038601"/>
                  <a:pt x="7634989" y="3081389"/>
                </a:cubicBezTo>
                <a:lnTo>
                  <a:pt x="7854919" y="3081389"/>
                </a:lnTo>
                <a:cubicBezTo>
                  <a:pt x="7854348" y="3010646"/>
                  <a:pt x="7837234" y="2952027"/>
                  <a:pt x="7803574" y="2905530"/>
                </a:cubicBezTo>
                <a:cubicBezTo>
                  <a:pt x="7769914" y="2859034"/>
                  <a:pt x="7724558" y="2824090"/>
                  <a:pt x="7667508" y="2800700"/>
                </a:cubicBezTo>
                <a:cubicBezTo>
                  <a:pt x="7610456" y="2777309"/>
                  <a:pt x="7546560" y="2765613"/>
                  <a:pt x="7475817" y="2765613"/>
                </a:cubicBezTo>
                <a:close/>
                <a:moveTo>
                  <a:pt x="9527970" y="2763902"/>
                </a:moveTo>
                <a:cubicBezTo>
                  <a:pt x="9443536" y="2763902"/>
                  <a:pt x="9369512" y="2780874"/>
                  <a:pt x="9305900" y="2814820"/>
                </a:cubicBezTo>
                <a:cubicBezTo>
                  <a:pt x="9242288" y="2848765"/>
                  <a:pt x="9193082" y="2898114"/>
                  <a:pt x="9158281" y="2962867"/>
                </a:cubicBezTo>
                <a:cubicBezTo>
                  <a:pt x="9123480" y="3027619"/>
                  <a:pt x="9106080" y="3106207"/>
                  <a:pt x="9106080" y="3198629"/>
                </a:cubicBezTo>
                <a:cubicBezTo>
                  <a:pt x="9106080" y="3289340"/>
                  <a:pt x="9123480" y="3366643"/>
                  <a:pt x="9158281" y="3430540"/>
                </a:cubicBezTo>
                <a:cubicBezTo>
                  <a:pt x="9193082" y="3494437"/>
                  <a:pt x="9242288" y="3543215"/>
                  <a:pt x="9305900" y="3576875"/>
                </a:cubicBezTo>
                <a:cubicBezTo>
                  <a:pt x="9369512" y="3610535"/>
                  <a:pt x="9443536" y="3627365"/>
                  <a:pt x="9527970" y="3627365"/>
                </a:cubicBezTo>
                <a:cubicBezTo>
                  <a:pt x="9613546" y="3627365"/>
                  <a:pt x="9688140" y="3610535"/>
                  <a:pt x="9751752" y="3576875"/>
                </a:cubicBezTo>
                <a:cubicBezTo>
                  <a:pt x="9815364" y="3543215"/>
                  <a:pt x="9864855" y="3494437"/>
                  <a:pt x="9900226" y="3430540"/>
                </a:cubicBezTo>
                <a:cubicBezTo>
                  <a:pt x="9935599" y="3366643"/>
                  <a:pt x="9953283" y="3289340"/>
                  <a:pt x="9953283" y="3198629"/>
                </a:cubicBezTo>
                <a:cubicBezTo>
                  <a:pt x="9953283" y="3106207"/>
                  <a:pt x="9935599" y="3027619"/>
                  <a:pt x="9900226" y="2962867"/>
                </a:cubicBezTo>
                <a:cubicBezTo>
                  <a:pt x="9864855" y="2898114"/>
                  <a:pt x="9815364" y="2848765"/>
                  <a:pt x="9751752" y="2814820"/>
                </a:cubicBezTo>
                <a:cubicBezTo>
                  <a:pt x="9688140" y="2780874"/>
                  <a:pt x="9613546" y="2763902"/>
                  <a:pt x="9527970" y="2763902"/>
                </a:cubicBezTo>
                <a:close/>
                <a:moveTo>
                  <a:pt x="4432096" y="2763902"/>
                </a:moveTo>
                <a:cubicBezTo>
                  <a:pt x="4347661" y="2763902"/>
                  <a:pt x="4273637" y="2780874"/>
                  <a:pt x="4210025" y="2814820"/>
                </a:cubicBezTo>
                <a:cubicBezTo>
                  <a:pt x="4146414" y="2848765"/>
                  <a:pt x="4097208" y="2898114"/>
                  <a:pt x="4062407" y="2962867"/>
                </a:cubicBezTo>
                <a:cubicBezTo>
                  <a:pt x="4027606" y="3027619"/>
                  <a:pt x="4010205" y="3106207"/>
                  <a:pt x="4010205" y="3198629"/>
                </a:cubicBezTo>
                <a:cubicBezTo>
                  <a:pt x="4010205" y="3289340"/>
                  <a:pt x="4027606" y="3366643"/>
                  <a:pt x="4062407" y="3430540"/>
                </a:cubicBezTo>
                <a:cubicBezTo>
                  <a:pt x="4097208" y="3494437"/>
                  <a:pt x="4146414" y="3543215"/>
                  <a:pt x="4210025" y="3576875"/>
                </a:cubicBezTo>
                <a:cubicBezTo>
                  <a:pt x="4273638" y="3610535"/>
                  <a:pt x="4347660" y="3627365"/>
                  <a:pt x="4432096" y="3627365"/>
                </a:cubicBezTo>
                <a:cubicBezTo>
                  <a:pt x="4517672" y="3627365"/>
                  <a:pt x="4592266" y="3610535"/>
                  <a:pt x="4655878" y="3576875"/>
                </a:cubicBezTo>
                <a:cubicBezTo>
                  <a:pt x="4719489" y="3543215"/>
                  <a:pt x="4768981" y="3494437"/>
                  <a:pt x="4804352" y="3430540"/>
                </a:cubicBezTo>
                <a:cubicBezTo>
                  <a:pt x="4839724" y="3366643"/>
                  <a:pt x="4857409" y="3289340"/>
                  <a:pt x="4857409" y="3198629"/>
                </a:cubicBezTo>
                <a:cubicBezTo>
                  <a:pt x="4857409" y="3106207"/>
                  <a:pt x="4839724" y="3027619"/>
                  <a:pt x="4804352" y="2962867"/>
                </a:cubicBezTo>
                <a:cubicBezTo>
                  <a:pt x="4768981" y="2898114"/>
                  <a:pt x="4719489" y="2848765"/>
                  <a:pt x="4655878" y="2814820"/>
                </a:cubicBezTo>
                <a:cubicBezTo>
                  <a:pt x="4592266" y="2780874"/>
                  <a:pt x="4517672" y="2763902"/>
                  <a:pt x="4432096" y="2763902"/>
                </a:cubicBezTo>
                <a:close/>
                <a:moveTo>
                  <a:pt x="8098960" y="2581625"/>
                </a:moveTo>
                <a:lnTo>
                  <a:pt x="8098960" y="2778450"/>
                </a:lnTo>
                <a:lnTo>
                  <a:pt x="7960327" y="2778450"/>
                </a:lnTo>
                <a:lnTo>
                  <a:pt x="7960327" y="2953025"/>
                </a:lnTo>
                <a:lnTo>
                  <a:pt x="8098960" y="2953025"/>
                </a:lnTo>
                <a:lnTo>
                  <a:pt x="8098960" y="3322714"/>
                </a:lnTo>
                <a:cubicBezTo>
                  <a:pt x="8098960" y="3391175"/>
                  <a:pt x="8108088" y="3446657"/>
                  <a:pt x="8126345" y="3489160"/>
                </a:cubicBezTo>
                <a:cubicBezTo>
                  <a:pt x="8144601" y="3531663"/>
                  <a:pt x="8176978" y="3563041"/>
                  <a:pt x="8223474" y="3583294"/>
                </a:cubicBezTo>
                <a:cubicBezTo>
                  <a:pt x="8269970" y="3603547"/>
                  <a:pt x="8335435" y="3613673"/>
                  <a:pt x="8419870" y="3613673"/>
                </a:cubicBezTo>
                <a:lnTo>
                  <a:pt x="8508014" y="3613673"/>
                </a:lnTo>
                <a:lnTo>
                  <a:pt x="8508014" y="3438242"/>
                </a:lnTo>
                <a:lnTo>
                  <a:pt x="8427572" y="3438242"/>
                </a:lnTo>
                <a:cubicBezTo>
                  <a:pt x="8384214" y="3438242"/>
                  <a:pt x="8356402" y="3427688"/>
                  <a:pt x="8344136" y="3406579"/>
                </a:cubicBezTo>
                <a:cubicBezTo>
                  <a:pt x="8331870" y="3385470"/>
                  <a:pt x="8325737" y="3352951"/>
                  <a:pt x="8325737" y="3309022"/>
                </a:cubicBezTo>
                <a:lnTo>
                  <a:pt x="8325737" y="2953025"/>
                </a:lnTo>
                <a:lnTo>
                  <a:pt x="8508014" y="2953025"/>
                </a:lnTo>
                <a:lnTo>
                  <a:pt x="8508014" y="2778450"/>
                </a:lnTo>
                <a:lnTo>
                  <a:pt x="8325737" y="2778450"/>
                </a:lnTo>
                <a:lnTo>
                  <a:pt x="8325737" y="2581625"/>
                </a:lnTo>
                <a:close/>
                <a:moveTo>
                  <a:pt x="2841161" y="2581625"/>
                </a:moveTo>
                <a:lnTo>
                  <a:pt x="2841161" y="2778450"/>
                </a:lnTo>
                <a:lnTo>
                  <a:pt x="2702527" y="2778450"/>
                </a:lnTo>
                <a:lnTo>
                  <a:pt x="2702527" y="2953025"/>
                </a:lnTo>
                <a:lnTo>
                  <a:pt x="2841161" y="2953025"/>
                </a:lnTo>
                <a:lnTo>
                  <a:pt x="2841161" y="3322714"/>
                </a:lnTo>
                <a:cubicBezTo>
                  <a:pt x="2841161" y="3391175"/>
                  <a:pt x="2850289" y="3446657"/>
                  <a:pt x="2868545" y="3489160"/>
                </a:cubicBezTo>
                <a:cubicBezTo>
                  <a:pt x="2886801" y="3531663"/>
                  <a:pt x="2919178" y="3563041"/>
                  <a:pt x="2965674" y="3583294"/>
                </a:cubicBezTo>
                <a:cubicBezTo>
                  <a:pt x="3012170" y="3603547"/>
                  <a:pt x="3077636" y="3613673"/>
                  <a:pt x="3162071" y="3613673"/>
                </a:cubicBezTo>
                <a:lnTo>
                  <a:pt x="3250215" y="3613673"/>
                </a:lnTo>
                <a:lnTo>
                  <a:pt x="3250215" y="3438242"/>
                </a:lnTo>
                <a:lnTo>
                  <a:pt x="3169773" y="3438242"/>
                </a:lnTo>
                <a:cubicBezTo>
                  <a:pt x="3126414" y="3438242"/>
                  <a:pt x="3098602" y="3427688"/>
                  <a:pt x="3086336" y="3406579"/>
                </a:cubicBezTo>
                <a:cubicBezTo>
                  <a:pt x="3074070" y="3385470"/>
                  <a:pt x="3067937" y="3352951"/>
                  <a:pt x="3067937" y="3309022"/>
                </a:cubicBezTo>
                <a:lnTo>
                  <a:pt x="3067937" y="2953025"/>
                </a:lnTo>
                <a:lnTo>
                  <a:pt x="3250215" y="2953025"/>
                </a:lnTo>
                <a:lnTo>
                  <a:pt x="3250215" y="2778450"/>
                </a:lnTo>
                <a:lnTo>
                  <a:pt x="3067937" y="2778450"/>
                </a:lnTo>
                <a:lnTo>
                  <a:pt x="3067937" y="2581625"/>
                </a:lnTo>
                <a:close/>
                <a:moveTo>
                  <a:pt x="5611075" y="2461818"/>
                </a:moveTo>
                <a:lnTo>
                  <a:pt x="5611075" y="2894834"/>
                </a:lnTo>
                <a:cubicBezTo>
                  <a:pt x="5586544" y="2856039"/>
                  <a:pt x="5553454" y="2824661"/>
                  <a:pt x="5511807" y="2800700"/>
                </a:cubicBezTo>
                <a:cubicBezTo>
                  <a:pt x="5470159" y="2776738"/>
                  <a:pt x="5420240" y="2764758"/>
                  <a:pt x="5362049" y="2764758"/>
                </a:cubicBezTo>
                <a:cubicBezTo>
                  <a:pt x="5295869" y="2764758"/>
                  <a:pt x="5236251" y="2780161"/>
                  <a:pt x="5183194" y="2810969"/>
                </a:cubicBezTo>
                <a:cubicBezTo>
                  <a:pt x="5130138" y="2841776"/>
                  <a:pt x="5088063" y="2888558"/>
                  <a:pt x="5056970" y="2951314"/>
                </a:cubicBezTo>
                <a:cubicBezTo>
                  <a:pt x="5025876" y="3014069"/>
                  <a:pt x="5010331" y="3093655"/>
                  <a:pt x="5010331" y="3190071"/>
                </a:cubicBezTo>
                <a:cubicBezTo>
                  <a:pt x="5010331" y="3289910"/>
                  <a:pt x="5024736" y="3372206"/>
                  <a:pt x="5053546" y="3436958"/>
                </a:cubicBezTo>
                <a:cubicBezTo>
                  <a:pt x="5082357" y="3501711"/>
                  <a:pt x="5121722" y="3549776"/>
                  <a:pt x="5171642" y="3581154"/>
                </a:cubicBezTo>
                <a:cubicBezTo>
                  <a:pt x="5221561" y="3612532"/>
                  <a:pt x="5277898" y="3628221"/>
                  <a:pt x="5340655" y="3628221"/>
                </a:cubicBezTo>
                <a:cubicBezTo>
                  <a:pt x="5403410" y="3628221"/>
                  <a:pt x="5456752" y="3616241"/>
                  <a:pt x="5500682" y="3592279"/>
                </a:cubicBezTo>
                <a:cubicBezTo>
                  <a:pt x="5544611" y="3568318"/>
                  <a:pt x="5581409" y="3535799"/>
                  <a:pt x="5611075" y="3494722"/>
                </a:cubicBezTo>
                <a:lnTo>
                  <a:pt x="5620488" y="3613673"/>
                </a:lnTo>
                <a:lnTo>
                  <a:pt x="5837852" y="3613673"/>
                </a:lnTo>
                <a:lnTo>
                  <a:pt x="5837852" y="2461818"/>
                </a:lnTo>
                <a:close/>
                <a:moveTo>
                  <a:pt x="1287953" y="2461818"/>
                </a:moveTo>
                <a:lnTo>
                  <a:pt x="1287953" y="3613673"/>
                </a:lnTo>
                <a:lnTo>
                  <a:pt x="1528422" y="3613673"/>
                </a:lnTo>
                <a:lnTo>
                  <a:pt x="1528422" y="2461818"/>
                </a:lnTo>
                <a:close/>
                <a:moveTo>
                  <a:pt x="8795960" y="2448126"/>
                </a:moveTo>
                <a:cubicBezTo>
                  <a:pt x="8754312" y="2448126"/>
                  <a:pt x="8722506" y="2458537"/>
                  <a:pt x="8700542" y="2479361"/>
                </a:cubicBezTo>
                <a:cubicBezTo>
                  <a:pt x="8678578" y="2500185"/>
                  <a:pt x="8667595" y="2526570"/>
                  <a:pt x="8667595" y="2558519"/>
                </a:cubicBezTo>
                <a:cubicBezTo>
                  <a:pt x="8667595" y="2589897"/>
                  <a:pt x="8678578" y="2616140"/>
                  <a:pt x="8700542" y="2637249"/>
                </a:cubicBezTo>
                <a:cubicBezTo>
                  <a:pt x="8722506" y="2658358"/>
                  <a:pt x="8754312" y="2668912"/>
                  <a:pt x="8795960" y="2668912"/>
                </a:cubicBezTo>
                <a:cubicBezTo>
                  <a:pt x="8837606" y="2668912"/>
                  <a:pt x="8869412" y="2658358"/>
                  <a:pt x="8891377" y="2637249"/>
                </a:cubicBezTo>
                <a:cubicBezTo>
                  <a:pt x="8913341" y="2616140"/>
                  <a:pt x="8924324" y="2589897"/>
                  <a:pt x="8924324" y="2558519"/>
                </a:cubicBezTo>
                <a:cubicBezTo>
                  <a:pt x="8924324" y="2526570"/>
                  <a:pt x="8913341" y="2500185"/>
                  <a:pt x="8891377" y="2479361"/>
                </a:cubicBezTo>
                <a:cubicBezTo>
                  <a:pt x="8869412" y="2458537"/>
                  <a:pt x="8837606" y="2448126"/>
                  <a:pt x="8795960" y="244812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7A0357C-BCBE-4B52-0187-0D5C5FE41901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D48FF9-0A01-8287-E60D-E5E2438117E0}"/>
              </a:ext>
            </a:extLst>
          </p:cNvPr>
          <p:cNvSpPr/>
          <p:nvPr/>
        </p:nvSpPr>
        <p:spPr>
          <a:xfrm rot="3589553">
            <a:off x="1661170" y="62652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1C373F2-7D02-B7CC-AAA1-9EAEBFFB2B24}"/>
              </a:ext>
            </a:extLst>
          </p:cNvPr>
          <p:cNvSpPr/>
          <p:nvPr/>
        </p:nvSpPr>
        <p:spPr>
          <a:xfrm rot="3589553">
            <a:off x="1965970" y="64176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8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A98A1-A881-738C-0B14-FB43B1CC8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027320-B653-8027-093E-73D11DEC00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062155-9627-92BC-B135-BAEE95953302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1FE38A-399C-EC5B-AD36-997AD573F64D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E553042B-7FF2-1567-B7F8-D11B83E612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09C4E8-0ACF-8D7C-1E9B-5AE10EBD976B}"/>
              </a:ext>
            </a:extLst>
          </p:cNvPr>
          <p:cNvSpPr txBox="1"/>
          <p:nvPr/>
        </p:nvSpPr>
        <p:spPr>
          <a:xfrm>
            <a:off x="1347053" y="2014645"/>
            <a:ext cx="847120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Memory usage: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Stores a fixed number of vectors instead of the full Hessian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Memory size: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Is controlled by the parameter 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stores two sequences of vectors {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sj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 and {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yj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Computational cost: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Reduces the cost to O(pd),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Making it more scalable for large problems.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DB52F5F-E43B-B87B-AB53-349BDF4F4EC6}"/>
              </a:ext>
            </a:extLst>
          </p:cNvPr>
          <p:cNvSpPr/>
          <p:nvPr/>
        </p:nvSpPr>
        <p:spPr>
          <a:xfrm>
            <a:off x="-267479" y="-1591102"/>
            <a:ext cx="6248400" cy="342669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010660" y="4904627"/>
                </a:moveTo>
                <a:cubicBezTo>
                  <a:pt x="6989651" y="4904627"/>
                  <a:pt x="6972666" y="4910630"/>
                  <a:pt x="6959705" y="4922635"/>
                </a:cubicBezTo>
                <a:cubicBezTo>
                  <a:pt x="6946745" y="4934641"/>
                  <a:pt x="6940265" y="4950739"/>
                  <a:pt x="6940265" y="4970930"/>
                </a:cubicBezTo>
                <a:cubicBezTo>
                  <a:pt x="6940265" y="4989484"/>
                  <a:pt x="6946745" y="5005241"/>
                  <a:pt x="6959705" y="5018201"/>
                </a:cubicBezTo>
                <a:cubicBezTo>
                  <a:pt x="6966186" y="5024682"/>
                  <a:pt x="6973672" y="5029542"/>
                  <a:pt x="6982164" y="5032782"/>
                </a:cubicBezTo>
                <a:lnTo>
                  <a:pt x="7002822" y="5036305"/>
                </a:lnTo>
                <a:lnTo>
                  <a:pt x="7000966" y="5045559"/>
                </a:lnTo>
                <a:cubicBezTo>
                  <a:pt x="6997333" y="5058528"/>
                  <a:pt x="6991015" y="5069463"/>
                  <a:pt x="6982011" y="5078365"/>
                </a:cubicBezTo>
                <a:cubicBezTo>
                  <a:pt x="6970005" y="5090234"/>
                  <a:pt x="6954453" y="5099170"/>
                  <a:pt x="6935353" y="5105173"/>
                </a:cubicBezTo>
                <a:lnTo>
                  <a:pt x="6950087" y="5158788"/>
                </a:lnTo>
                <a:cubicBezTo>
                  <a:pt x="6971642" y="5153877"/>
                  <a:pt x="6992243" y="5144600"/>
                  <a:pt x="7011888" y="5130957"/>
                </a:cubicBezTo>
                <a:cubicBezTo>
                  <a:pt x="7031534" y="5117315"/>
                  <a:pt x="7047700" y="5098829"/>
                  <a:pt x="7060388" y="5075500"/>
                </a:cubicBezTo>
                <a:cubicBezTo>
                  <a:pt x="7073075" y="5052171"/>
                  <a:pt x="7079419" y="5023727"/>
                  <a:pt x="7079419" y="4990166"/>
                </a:cubicBezTo>
                <a:cubicBezTo>
                  <a:pt x="7079419" y="4961789"/>
                  <a:pt x="7073075" y="4940439"/>
                  <a:pt x="7060388" y="4926114"/>
                </a:cubicBezTo>
                <a:cubicBezTo>
                  <a:pt x="7047700" y="4911789"/>
                  <a:pt x="7031124" y="4904627"/>
                  <a:pt x="7010660" y="4904627"/>
                </a:cubicBezTo>
                <a:close/>
                <a:moveTo>
                  <a:pt x="6392763" y="4903325"/>
                </a:moveTo>
                <a:cubicBezTo>
                  <a:pt x="6375697" y="4903325"/>
                  <a:pt x="6359475" y="4907393"/>
                  <a:pt x="6344096" y="4915529"/>
                </a:cubicBezTo>
                <a:cubicBezTo>
                  <a:pt x="6328717" y="4923664"/>
                  <a:pt x="6311106" y="4937853"/>
                  <a:pt x="6291262" y="4958093"/>
                </a:cubicBezTo>
                <a:lnTo>
                  <a:pt x="6312694" y="4979525"/>
                </a:lnTo>
                <a:cubicBezTo>
                  <a:pt x="6322219" y="4968611"/>
                  <a:pt x="6330553" y="4960375"/>
                  <a:pt x="6337697" y="4954819"/>
                </a:cubicBezTo>
                <a:cubicBezTo>
                  <a:pt x="6344841" y="4949263"/>
                  <a:pt x="6351488" y="4946485"/>
                  <a:pt x="6357640" y="4946485"/>
                </a:cubicBezTo>
                <a:cubicBezTo>
                  <a:pt x="6362998" y="4946485"/>
                  <a:pt x="6366768" y="4948271"/>
                  <a:pt x="6368951" y="4951843"/>
                </a:cubicBezTo>
                <a:cubicBezTo>
                  <a:pt x="6371133" y="4955415"/>
                  <a:pt x="6372225" y="4960475"/>
                  <a:pt x="6372225" y="4967023"/>
                </a:cubicBezTo>
                <a:cubicBezTo>
                  <a:pt x="6372225" y="4973770"/>
                  <a:pt x="6370737" y="4983593"/>
                  <a:pt x="6367760" y="4996491"/>
                </a:cubicBezTo>
                <a:lnTo>
                  <a:pt x="6319837" y="5203362"/>
                </a:lnTo>
                <a:lnTo>
                  <a:pt x="6405265" y="5203362"/>
                </a:lnTo>
                <a:lnTo>
                  <a:pt x="6438602" y="5050665"/>
                </a:lnTo>
                <a:cubicBezTo>
                  <a:pt x="6443166" y="5029035"/>
                  <a:pt x="6449268" y="5011969"/>
                  <a:pt x="6456908" y="4999468"/>
                </a:cubicBezTo>
                <a:cubicBezTo>
                  <a:pt x="6464548" y="4986966"/>
                  <a:pt x="6474569" y="4975060"/>
                  <a:pt x="6486971" y="4963749"/>
                </a:cubicBezTo>
                <a:cubicBezTo>
                  <a:pt x="6499374" y="4952438"/>
                  <a:pt x="6510139" y="4946783"/>
                  <a:pt x="6519267" y="4946783"/>
                </a:cubicBezTo>
                <a:cubicBezTo>
                  <a:pt x="6527006" y="4946783"/>
                  <a:pt x="6532662" y="4949114"/>
                  <a:pt x="6536234" y="4953777"/>
                </a:cubicBezTo>
                <a:cubicBezTo>
                  <a:pt x="6539805" y="4958441"/>
                  <a:pt x="6541591" y="4965932"/>
                  <a:pt x="6541591" y="4976250"/>
                </a:cubicBezTo>
                <a:cubicBezTo>
                  <a:pt x="6541591" y="4980616"/>
                  <a:pt x="6541194" y="4985726"/>
                  <a:pt x="6540401" y="4991580"/>
                </a:cubicBezTo>
                <a:cubicBezTo>
                  <a:pt x="6539607" y="4997434"/>
                  <a:pt x="6538119" y="5004925"/>
                  <a:pt x="6535936" y="5014053"/>
                </a:cubicBezTo>
                <a:lnTo>
                  <a:pt x="6492478" y="5203362"/>
                </a:lnTo>
                <a:lnTo>
                  <a:pt x="6578203" y="5203362"/>
                </a:lnTo>
                <a:lnTo>
                  <a:pt x="6610945" y="5050665"/>
                </a:lnTo>
                <a:cubicBezTo>
                  <a:pt x="6615311" y="5029233"/>
                  <a:pt x="6621512" y="5012019"/>
                  <a:pt x="6629549" y="4999021"/>
                </a:cubicBezTo>
                <a:cubicBezTo>
                  <a:pt x="6637586" y="4986023"/>
                  <a:pt x="6647755" y="4974068"/>
                  <a:pt x="6660059" y="4963154"/>
                </a:cubicBezTo>
                <a:cubicBezTo>
                  <a:pt x="6672362" y="4952239"/>
                  <a:pt x="6682780" y="4946783"/>
                  <a:pt x="6691312" y="4946783"/>
                </a:cubicBezTo>
                <a:cubicBezTo>
                  <a:pt x="6705600" y="4946783"/>
                  <a:pt x="6712744" y="4955911"/>
                  <a:pt x="6712744" y="4974167"/>
                </a:cubicBezTo>
                <a:cubicBezTo>
                  <a:pt x="6712744" y="4981311"/>
                  <a:pt x="6711503" y="4991381"/>
                  <a:pt x="6709023" y="5004379"/>
                </a:cubicBezTo>
                <a:cubicBezTo>
                  <a:pt x="6706542" y="5017377"/>
                  <a:pt x="6703715" y="5029729"/>
                  <a:pt x="6700540" y="5041437"/>
                </a:cubicBezTo>
                <a:lnTo>
                  <a:pt x="6686848" y="5093229"/>
                </a:lnTo>
                <a:cubicBezTo>
                  <a:pt x="6684268" y="5103350"/>
                  <a:pt x="6682283" y="5113123"/>
                  <a:pt x="6680894" y="5122549"/>
                </a:cubicBezTo>
                <a:cubicBezTo>
                  <a:pt x="6679505" y="5131974"/>
                  <a:pt x="6678811" y="5139961"/>
                  <a:pt x="6678811" y="5146510"/>
                </a:cubicBezTo>
                <a:cubicBezTo>
                  <a:pt x="6678811" y="5167346"/>
                  <a:pt x="6683772" y="5182824"/>
                  <a:pt x="6693694" y="5192944"/>
                </a:cubicBezTo>
                <a:cubicBezTo>
                  <a:pt x="6703615" y="5203065"/>
                  <a:pt x="6718796" y="5208125"/>
                  <a:pt x="6739235" y="5208125"/>
                </a:cubicBezTo>
                <a:cubicBezTo>
                  <a:pt x="6757690" y="5208125"/>
                  <a:pt x="6774607" y="5203958"/>
                  <a:pt x="6789986" y="5195623"/>
                </a:cubicBezTo>
                <a:cubicBezTo>
                  <a:pt x="6805364" y="5187289"/>
                  <a:pt x="6822777" y="5173200"/>
                  <a:pt x="6842224" y="5153356"/>
                </a:cubicBezTo>
                <a:lnTo>
                  <a:pt x="6820793" y="5131925"/>
                </a:lnTo>
                <a:cubicBezTo>
                  <a:pt x="6811069" y="5143037"/>
                  <a:pt x="6802636" y="5151322"/>
                  <a:pt x="6795492" y="5156779"/>
                </a:cubicBezTo>
                <a:cubicBezTo>
                  <a:pt x="6788348" y="5162236"/>
                  <a:pt x="6781899" y="5164965"/>
                  <a:pt x="6776144" y="5164965"/>
                </a:cubicBezTo>
                <a:cubicBezTo>
                  <a:pt x="6771382" y="5164965"/>
                  <a:pt x="6767711" y="5163476"/>
                  <a:pt x="6765131" y="5160500"/>
                </a:cubicBezTo>
                <a:cubicBezTo>
                  <a:pt x="6762551" y="5157523"/>
                  <a:pt x="6761262" y="5152165"/>
                  <a:pt x="6761262" y="5144426"/>
                </a:cubicBezTo>
                <a:cubicBezTo>
                  <a:pt x="6761262" y="5138672"/>
                  <a:pt x="6761559" y="5133512"/>
                  <a:pt x="6762155" y="5128948"/>
                </a:cubicBezTo>
                <a:cubicBezTo>
                  <a:pt x="6762750" y="5124384"/>
                  <a:pt x="6764139" y="5117935"/>
                  <a:pt x="6766322" y="5109600"/>
                </a:cubicBezTo>
                <a:lnTo>
                  <a:pt x="6790432" y="5013755"/>
                </a:lnTo>
                <a:cubicBezTo>
                  <a:pt x="6792416" y="5006016"/>
                  <a:pt x="6793904" y="4997880"/>
                  <a:pt x="6794897" y="4989347"/>
                </a:cubicBezTo>
                <a:cubicBezTo>
                  <a:pt x="6795889" y="4980814"/>
                  <a:pt x="6796385" y="4973572"/>
                  <a:pt x="6796385" y="4967618"/>
                </a:cubicBezTo>
                <a:cubicBezTo>
                  <a:pt x="6796385" y="4947378"/>
                  <a:pt x="6790680" y="4931602"/>
                  <a:pt x="6779270" y="4920291"/>
                </a:cubicBezTo>
                <a:cubicBezTo>
                  <a:pt x="6767860" y="4908980"/>
                  <a:pt x="6752133" y="4903325"/>
                  <a:pt x="6732091" y="4903325"/>
                </a:cubicBezTo>
                <a:cubicBezTo>
                  <a:pt x="6710858" y="4903325"/>
                  <a:pt x="6691858" y="4908335"/>
                  <a:pt x="6675090" y="4918356"/>
                </a:cubicBezTo>
                <a:cubicBezTo>
                  <a:pt x="6658322" y="4928377"/>
                  <a:pt x="6641703" y="4943905"/>
                  <a:pt x="6625233" y="4964940"/>
                </a:cubicBezTo>
                <a:cubicBezTo>
                  <a:pt x="6624637" y="4945691"/>
                  <a:pt x="6618635" y="4930610"/>
                  <a:pt x="6607225" y="4919696"/>
                </a:cubicBezTo>
                <a:cubicBezTo>
                  <a:pt x="6595814" y="4908782"/>
                  <a:pt x="6580187" y="4903325"/>
                  <a:pt x="6560344" y="4903325"/>
                </a:cubicBezTo>
                <a:cubicBezTo>
                  <a:pt x="6537920" y="4903325"/>
                  <a:pt x="6518225" y="4908683"/>
                  <a:pt x="6501259" y="4919398"/>
                </a:cubicBezTo>
                <a:cubicBezTo>
                  <a:pt x="6484293" y="4930114"/>
                  <a:pt x="6466780" y="4946882"/>
                  <a:pt x="6448723" y="4969702"/>
                </a:cubicBezTo>
                <a:lnTo>
                  <a:pt x="6445151" y="4967916"/>
                </a:lnTo>
                <a:cubicBezTo>
                  <a:pt x="6446341" y="4963352"/>
                  <a:pt x="6446937" y="4958590"/>
                  <a:pt x="6446937" y="4953629"/>
                </a:cubicBezTo>
                <a:cubicBezTo>
                  <a:pt x="6446937" y="4938547"/>
                  <a:pt x="6442025" y="4926393"/>
                  <a:pt x="6432203" y="4917166"/>
                </a:cubicBezTo>
                <a:cubicBezTo>
                  <a:pt x="6422380" y="4907938"/>
                  <a:pt x="6409233" y="4903325"/>
                  <a:pt x="6392763" y="4903325"/>
                </a:cubicBezTo>
                <a:close/>
                <a:moveTo>
                  <a:pt x="7706320" y="4797061"/>
                </a:moveTo>
                <a:lnTo>
                  <a:pt x="7702153" y="4816707"/>
                </a:lnTo>
                <a:cubicBezTo>
                  <a:pt x="7710884" y="4817897"/>
                  <a:pt x="7717185" y="4820427"/>
                  <a:pt x="7721054" y="4824297"/>
                </a:cubicBezTo>
                <a:cubicBezTo>
                  <a:pt x="7724924" y="4828167"/>
                  <a:pt x="7726859" y="4834268"/>
                  <a:pt x="7726859" y="4842603"/>
                </a:cubicBezTo>
                <a:cubicBezTo>
                  <a:pt x="7726859" y="4854112"/>
                  <a:pt x="7725569" y="4865721"/>
                  <a:pt x="7722989" y="4877429"/>
                </a:cubicBezTo>
                <a:lnTo>
                  <a:pt x="7668816" y="5122995"/>
                </a:lnTo>
                <a:cubicBezTo>
                  <a:pt x="7664053" y="5144426"/>
                  <a:pt x="7658993" y="5159111"/>
                  <a:pt x="7653635" y="5167048"/>
                </a:cubicBezTo>
                <a:cubicBezTo>
                  <a:pt x="7648277" y="5174986"/>
                  <a:pt x="7639943" y="5180542"/>
                  <a:pt x="7628632" y="5183717"/>
                </a:cubicBezTo>
                <a:lnTo>
                  <a:pt x="7624465" y="5203362"/>
                </a:lnTo>
                <a:lnTo>
                  <a:pt x="7733705" y="5203362"/>
                </a:lnTo>
                <a:lnTo>
                  <a:pt x="7737872" y="5183717"/>
                </a:lnTo>
                <a:cubicBezTo>
                  <a:pt x="7729141" y="5182526"/>
                  <a:pt x="7722840" y="5179996"/>
                  <a:pt x="7718971" y="5176127"/>
                </a:cubicBezTo>
                <a:cubicBezTo>
                  <a:pt x="7715101" y="5172257"/>
                  <a:pt x="7713166" y="5166155"/>
                  <a:pt x="7713166" y="5157821"/>
                </a:cubicBezTo>
                <a:cubicBezTo>
                  <a:pt x="7713166" y="5150280"/>
                  <a:pt x="7713464" y="5144178"/>
                  <a:pt x="7714059" y="5139515"/>
                </a:cubicBezTo>
                <a:cubicBezTo>
                  <a:pt x="7714655" y="5134852"/>
                  <a:pt x="7715647" y="5129345"/>
                  <a:pt x="7717036" y="5122995"/>
                </a:cubicBezTo>
                <a:lnTo>
                  <a:pt x="7745909" y="4992324"/>
                </a:lnTo>
                <a:cubicBezTo>
                  <a:pt x="7753052" y="4959979"/>
                  <a:pt x="7760593" y="4919299"/>
                  <a:pt x="7768531" y="4870285"/>
                </a:cubicBezTo>
                <a:lnTo>
                  <a:pt x="7773293" y="4870285"/>
                </a:lnTo>
                <a:cubicBezTo>
                  <a:pt x="7774682" y="4900646"/>
                  <a:pt x="7777658" y="4937059"/>
                  <a:pt x="7782223" y="4979525"/>
                </a:cubicBezTo>
                <a:lnTo>
                  <a:pt x="7801868" y="5158416"/>
                </a:lnTo>
                <a:lnTo>
                  <a:pt x="7850088" y="5158416"/>
                </a:lnTo>
                <a:lnTo>
                  <a:pt x="7984034" y="4926542"/>
                </a:lnTo>
                <a:cubicBezTo>
                  <a:pt x="7994749" y="4908087"/>
                  <a:pt x="8004770" y="4890327"/>
                  <a:pt x="8014097" y="4873261"/>
                </a:cubicBezTo>
                <a:lnTo>
                  <a:pt x="8020050" y="4873261"/>
                </a:lnTo>
                <a:cubicBezTo>
                  <a:pt x="8007747" y="4915132"/>
                  <a:pt x="7997031" y="4956704"/>
                  <a:pt x="7987903" y="4997979"/>
                </a:cubicBezTo>
                <a:lnTo>
                  <a:pt x="7960519" y="5122995"/>
                </a:lnTo>
                <a:cubicBezTo>
                  <a:pt x="7955756" y="5144426"/>
                  <a:pt x="7950696" y="5159111"/>
                  <a:pt x="7945338" y="5167048"/>
                </a:cubicBezTo>
                <a:cubicBezTo>
                  <a:pt x="7939981" y="5174986"/>
                  <a:pt x="7931646" y="5180542"/>
                  <a:pt x="7920335" y="5183717"/>
                </a:cubicBezTo>
                <a:lnTo>
                  <a:pt x="7916168" y="5203362"/>
                </a:lnTo>
                <a:lnTo>
                  <a:pt x="8065889" y="5203362"/>
                </a:lnTo>
                <a:lnTo>
                  <a:pt x="8070056" y="5183717"/>
                </a:lnTo>
                <a:cubicBezTo>
                  <a:pt x="8061325" y="5182526"/>
                  <a:pt x="8055025" y="5179996"/>
                  <a:pt x="8051155" y="5176127"/>
                </a:cubicBezTo>
                <a:cubicBezTo>
                  <a:pt x="8047286" y="5172257"/>
                  <a:pt x="8045351" y="5166155"/>
                  <a:pt x="8045351" y="5157821"/>
                </a:cubicBezTo>
                <a:cubicBezTo>
                  <a:pt x="8045351" y="5150280"/>
                  <a:pt x="8045649" y="5144178"/>
                  <a:pt x="8046244" y="5139515"/>
                </a:cubicBezTo>
                <a:cubicBezTo>
                  <a:pt x="8046839" y="5134852"/>
                  <a:pt x="8047832" y="5129345"/>
                  <a:pt x="8049220" y="5122995"/>
                </a:cubicBezTo>
                <a:lnTo>
                  <a:pt x="8103394" y="4877429"/>
                </a:lnTo>
                <a:cubicBezTo>
                  <a:pt x="8108156" y="4855997"/>
                  <a:pt x="8113216" y="4841313"/>
                  <a:pt x="8118574" y="4833375"/>
                </a:cubicBezTo>
                <a:cubicBezTo>
                  <a:pt x="8123932" y="4825438"/>
                  <a:pt x="8132266" y="4819882"/>
                  <a:pt x="8143577" y="4816707"/>
                </a:cubicBezTo>
                <a:lnTo>
                  <a:pt x="8147745" y="4797061"/>
                </a:lnTo>
                <a:lnTo>
                  <a:pt x="8009334" y="4797061"/>
                </a:lnTo>
                <a:lnTo>
                  <a:pt x="7868245" y="5045604"/>
                </a:lnTo>
                <a:lnTo>
                  <a:pt x="7845028" y="4797061"/>
                </a:lnTo>
                <a:close/>
                <a:moveTo>
                  <a:pt x="4684886" y="4632458"/>
                </a:moveTo>
                <a:lnTo>
                  <a:pt x="4684886" y="5031912"/>
                </a:lnTo>
                <a:lnTo>
                  <a:pt x="4793345" y="5031912"/>
                </a:lnTo>
                <a:lnTo>
                  <a:pt x="4793345" y="4632458"/>
                </a:lnTo>
                <a:close/>
                <a:moveTo>
                  <a:pt x="3990231" y="4632458"/>
                </a:moveTo>
                <a:lnTo>
                  <a:pt x="4115879" y="5031912"/>
                </a:lnTo>
                <a:lnTo>
                  <a:pt x="4226384" y="5031912"/>
                </a:lnTo>
                <a:lnTo>
                  <a:pt x="4307831" y="4744600"/>
                </a:lnTo>
                <a:lnTo>
                  <a:pt x="4388458" y="5031912"/>
                </a:lnTo>
                <a:lnTo>
                  <a:pt x="4499372" y="5031912"/>
                </a:lnTo>
                <a:lnTo>
                  <a:pt x="4625020" y="4632458"/>
                </a:lnTo>
                <a:lnTo>
                  <a:pt x="4522291" y="4632458"/>
                </a:lnTo>
                <a:lnTo>
                  <a:pt x="4446575" y="4914040"/>
                </a:lnTo>
                <a:lnTo>
                  <a:pt x="4367994" y="4632458"/>
                </a:lnTo>
                <a:lnTo>
                  <a:pt x="4254215" y="4632458"/>
                </a:lnTo>
                <a:lnTo>
                  <a:pt x="4177271" y="4914450"/>
                </a:lnTo>
                <a:lnTo>
                  <a:pt x="4100327" y="4632458"/>
                </a:lnTo>
                <a:close/>
                <a:moveTo>
                  <a:pt x="4930676" y="4538324"/>
                </a:moveTo>
                <a:lnTo>
                  <a:pt x="4930676" y="4632458"/>
                </a:lnTo>
                <a:lnTo>
                  <a:pt x="4864373" y="4632458"/>
                </a:lnTo>
                <a:lnTo>
                  <a:pt x="4864373" y="4715950"/>
                </a:lnTo>
                <a:lnTo>
                  <a:pt x="4930676" y="4715950"/>
                </a:lnTo>
                <a:lnTo>
                  <a:pt x="4930676" y="4892758"/>
                </a:lnTo>
                <a:cubicBezTo>
                  <a:pt x="4930676" y="4925500"/>
                  <a:pt x="4935041" y="4952035"/>
                  <a:pt x="4943773" y="4972362"/>
                </a:cubicBezTo>
                <a:cubicBezTo>
                  <a:pt x="4952504" y="4992690"/>
                  <a:pt x="4967988" y="5007697"/>
                  <a:pt x="4990226" y="5017383"/>
                </a:cubicBezTo>
                <a:cubicBezTo>
                  <a:pt x="5012463" y="5027069"/>
                  <a:pt x="5043773" y="5031912"/>
                  <a:pt x="5084155" y="5031912"/>
                </a:cubicBezTo>
                <a:lnTo>
                  <a:pt x="5126310" y="5031912"/>
                </a:lnTo>
                <a:lnTo>
                  <a:pt x="5126310" y="4948010"/>
                </a:lnTo>
                <a:lnTo>
                  <a:pt x="5087838" y="4948010"/>
                </a:lnTo>
                <a:cubicBezTo>
                  <a:pt x="5067101" y="4948010"/>
                  <a:pt x="5053800" y="4942963"/>
                  <a:pt x="5047934" y="4932867"/>
                </a:cubicBezTo>
                <a:cubicBezTo>
                  <a:pt x="5042067" y="4922771"/>
                  <a:pt x="5039134" y="4907219"/>
                  <a:pt x="5039134" y="4886209"/>
                </a:cubicBezTo>
                <a:lnTo>
                  <a:pt x="5039134" y="4715950"/>
                </a:lnTo>
                <a:lnTo>
                  <a:pt x="5126310" y="4715950"/>
                </a:lnTo>
                <a:lnTo>
                  <a:pt x="5126310" y="4632458"/>
                </a:lnTo>
                <a:lnTo>
                  <a:pt x="5039134" y="4632458"/>
                </a:lnTo>
                <a:lnTo>
                  <a:pt x="5039134" y="4538324"/>
                </a:lnTo>
                <a:close/>
                <a:moveTo>
                  <a:pt x="5208761" y="4481025"/>
                </a:moveTo>
                <a:lnTo>
                  <a:pt x="5208761" y="5031912"/>
                </a:lnTo>
                <a:lnTo>
                  <a:pt x="5317219" y="5031912"/>
                </a:lnTo>
                <a:lnTo>
                  <a:pt x="5317219" y="4765473"/>
                </a:lnTo>
                <a:cubicBezTo>
                  <a:pt x="5328679" y="4751011"/>
                  <a:pt x="5342117" y="4738733"/>
                  <a:pt x="5357534" y="4728638"/>
                </a:cubicBezTo>
                <a:cubicBezTo>
                  <a:pt x="5372949" y="4718542"/>
                  <a:pt x="5391436" y="4713494"/>
                  <a:pt x="5412990" y="4713494"/>
                </a:cubicBezTo>
                <a:cubicBezTo>
                  <a:pt x="5427451" y="4713494"/>
                  <a:pt x="5439048" y="4716496"/>
                  <a:pt x="5447779" y="4722499"/>
                </a:cubicBezTo>
                <a:cubicBezTo>
                  <a:pt x="5456510" y="4728501"/>
                  <a:pt x="5462854" y="4736960"/>
                  <a:pt x="5466810" y="4747874"/>
                </a:cubicBezTo>
                <a:cubicBezTo>
                  <a:pt x="5470768" y="4758788"/>
                  <a:pt x="5472745" y="4771339"/>
                  <a:pt x="5472745" y="4785527"/>
                </a:cubicBezTo>
                <a:lnTo>
                  <a:pt x="5472745" y="5031912"/>
                </a:lnTo>
                <a:lnTo>
                  <a:pt x="5581203" y="5031912"/>
                </a:lnTo>
                <a:lnTo>
                  <a:pt x="5581203" y="4772021"/>
                </a:lnTo>
                <a:cubicBezTo>
                  <a:pt x="5581203" y="4723999"/>
                  <a:pt x="5570085" y="4687778"/>
                  <a:pt x="5547847" y="4663358"/>
                </a:cubicBezTo>
                <a:cubicBezTo>
                  <a:pt x="5525610" y="4638938"/>
                  <a:pt x="5493754" y="4626728"/>
                  <a:pt x="5452281" y="4626728"/>
                </a:cubicBezTo>
                <a:cubicBezTo>
                  <a:pt x="5417902" y="4626728"/>
                  <a:pt x="5389798" y="4633344"/>
                  <a:pt x="5367970" y="4646578"/>
                </a:cubicBezTo>
                <a:cubicBezTo>
                  <a:pt x="5346142" y="4659811"/>
                  <a:pt x="5328543" y="4675022"/>
                  <a:pt x="5315173" y="4692212"/>
                </a:cubicBezTo>
                <a:lnTo>
                  <a:pt x="5315173" y="4481025"/>
                </a:lnTo>
                <a:close/>
                <a:moveTo>
                  <a:pt x="4739320" y="4474476"/>
                </a:moveTo>
                <a:cubicBezTo>
                  <a:pt x="4719402" y="4474476"/>
                  <a:pt x="4704190" y="4479456"/>
                  <a:pt x="4693685" y="4489415"/>
                </a:cubicBezTo>
                <a:cubicBezTo>
                  <a:pt x="4683181" y="4499374"/>
                  <a:pt x="4677928" y="4511994"/>
                  <a:pt x="4677928" y="4527273"/>
                </a:cubicBezTo>
                <a:cubicBezTo>
                  <a:pt x="4677928" y="4542280"/>
                  <a:pt x="4683181" y="4554831"/>
                  <a:pt x="4693685" y="4564927"/>
                </a:cubicBezTo>
                <a:cubicBezTo>
                  <a:pt x="4704190" y="4575022"/>
                  <a:pt x="4719402" y="4580070"/>
                  <a:pt x="4739320" y="4580070"/>
                </a:cubicBezTo>
                <a:cubicBezTo>
                  <a:pt x="4759238" y="4580070"/>
                  <a:pt x="4774450" y="4575022"/>
                  <a:pt x="4784954" y="4564927"/>
                </a:cubicBezTo>
                <a:cubicBezTo>
                  <a:pt x="4795459" y="4554831"/>
                  <a:pt x="4800712" y="4542280"/>
                  <a:pt x="4800712" y="4527273"/>
                </a:cubicBezTo>
                <a:cubicBezTo>
                  <a:pt x="4800712" y="4511994"/>
                  <a:pt x="4795459" y="4499374"/>
                  <a:pt x="4784954" y="4489415"/>
                </a:cubicBezTo>
                <a:cubicBezTo>
                  <a:pt x="4774450" y="4479456"/>
                  <a:pt x="4759238" y="4474476"/>
                  <a:pt x="4739320" y="4474476"/>
                </a:cubicBezTo>
                <a:close/>
                <a:moveTo>
                  <a:pt x="7404423" y="4443371"/>
                </a:moveTo>
                <a:cubicBezTo>
                  <a:pt x="7390507" y="4443371"/>
                  <a:pt x="7377751" y="4445554"/>
                  <a:pt x="7366155" y="4449920"/>
                </a:cubicBezTo>
                <a:cubicBezTo>
                  <a:pt x="7354559" y="4454285"/>
                  <a:pt x="7343099" y="4460629"/>
                  <a:pt x="7331776" y="4468951"/>
                </a:cubicBezTo>
                <a:cubicBezTo>
                  <a:pt x="7320452" y="4477273"/>
                  <a:pt x="7303058" y="4492348"/>
                  <a:pt x="7279593" y="4514176"/>
                </a:cubicBezTo>
                <a:lnTo>
                  <a:pt x="7308242" y="4545691"/>
                </a:lnTo>
                <a:cubicBezTo>
                  <a:pt x="7324886" y="4531502"/>
                  <a:pt x="7338120" y="4521748"/>
                  <a:pt x="7347942" y="4516427"/>
                </a:cubicBezTo>
                <a:cubicBezTo>
                  <a:pt x="7357765" y="4511107"/>
                  <a:pt x="7368133" y="4508446"/>
                  <a:pt x="7379047" y="4508446"/>
                </a:cubicBezTo>
                <a:cubicBezTo>
                  <a:pt x="7389689" y="4508446"/>
                  <a:pt x="7398147" y="4511448"/>
                  <a:pt x="7404423" y="4517451"/>
                </a:cubicBezTo>
                <a:cubicBezTo>
                  <a:pt x="7410698" y="4523453"/>
                  <a:pt x="7415678" y="4533685"/>
                  <a:pt x="7419361" y="4548146"/>
                </a:cubicBezTo>
                <a:cubicBezTo>
                  <a:pt x="7423045" y="4562608"/>
                  <a:pt x="7426387" y="4587573"/>
                  <a:pt x="7429388" y="4623044"/>
                </a:cubicBezTo>
                <a:lnTo>
                  <a:pt x="7252581" y="4863290"/>
                </a:lnTo>
                <a:cubicBezTo>
                  <a:pt x="7203194" y="4929866"/>
                  <a:pt x="7167178" y="4977069"/>
                  <a:pt x="7144531" y="5004900"/>
                </a:cubicBezTo>
                <a:lnTo>
                  <a:pt x="7137983" y="5031912"/>
                </a:lnTo>
                <a:lnTo>
                  <a:pt x="7276319" y="5031912"/>
                </a:lnTo>
                <a:cubicBezTo>
                  <a:pt x="7315882" y="4961789"/>
                  <a:pt x="7366087" y="4879797"/>
                  <a:pt x="7426933" y="4785937"/>
                </a:cubicBezTo>
                <a:lnTo>
                  <a:pt x="7431026" y="4785937"/>
                </a:lnTo>
                <a:cubicBezTo>
                  <a:pt x="7425296" y="4863972"/>
                  <a:pt x="7422431" y="4915950"/>
                  <a:pt x="7422431" y="4941871"/>
                </a:cubicBezTo>
                <a:cubicBezTo>
                  <a:pt x="7422431" y="4975432"/>
                  <a:pt x="7426933" y="4999920"/>
                  <a:pt x="7435937" y="5015336"/>
                </a:cubicBezTo>
                <a:cubicBezTo>
                  <a:pt x="7444941" y="5030753"/>
                  <a:pt x="7459811" y="5038461"/>
                  <a:pt x="7480548" y="5038461"/>
                </a:cubicBezTo>
                <a:cubicBezTo>
                  <a:pt x="7498556" y="5038461"/>
                  <a:pt x="7516496" y="5033617"/>
                  <a:pt x="7534368" y="5023931"/>
                </a:cubicBezTo>
                <a:cubicBezTo>
                  <a:pt x="7552240" y="5014245"/>
                  <a:pt x="7573454" y="4998079"/>
                  <a:pt x="7598011" y="4975432"/>
                </a:cubicBezTo>
                <a:lnTo>
                  <a:pt x="7568543" y="4945964"/>
                </a:lnTo>
                <a:cubicBezTo>
                  <a:pt x="7559539" y="4955787"/>
                  <a:pt x="7550807" y="4963768"/>
                  <a:pt x="7542349" y="4969907"/>
                </a:cubicBezTo>
                <a:cubicBezTo>
                  <a:pt x="7533891" y="4976046"/>
                  <a:pt x="7525841" y="4979115"/>
                  <a:pt x="7518202" y="4979115"/>
                </a:cubicBezTo>
                <a:cubicBezTo>
                  <a:pt x="7511380" y="4979115"/>
                  <a:pt x="7506128" y="4977615"/>
                  <a:pt x="7502444" y="4974613"/>
                </a:cubicBezTo>
                <a:cubicBezTo>
                  <a:pt x="7498761" y="4971612"/>
                  <a:pt x="7495759" y="4966360"/>
                  <a:pt x="7493440" y="4958856"/>
                </a:cubicBezTo>
                <a:cubicBezTo>
                  <a:pt x="7491121" y="4951353"/>
                  <a:pt x="7489416" y="4940302"/>
                  <a:pt x="7488324" y="4925705"/>
                </a:cubicBezTo>
                <a:cubicBezTo>
                  <a:pt x="7487233" y="4911107"/>
                  <a:pt x="7486687" y="4888256"/>
                  <a:pt x="7486687" y="4857151"/>
                </a:cubicBezTo>
                <a:cubicBezTo>
                  <a:pt x="7486687" y="4830138"/>
                  <a:pt x="7487369" y="4793167"/>
                  <a:pt x="7488734" y="4746237"/>
                </a:cubicBezTo>
                <a:cubicBezTo>
                  <a:pt x="7490098" y="4699033"/>
                  <a:pt x="7490780" y="4657560"/>
                  <a:pt x="7490780" y="4621816"/>
                </a:cubicBezTo>
                <a:cubicBezTo>
                  <a:pt x="7490780" y="4569429"/>
                  <a:pt x="7487710" y="4530957"/>
                  <a:pt x="7481571" y="4506400"/>
                </a:cubicBezTo>
                <a:cubicBezTo>
                  <a:pt x="7475432" y="4481843"/>
                  <a:pt x="7465814" y="4465200"/>
                  <a:pt x="7452717" y="4456468"/>
                </a:cubicBezTo>
                <a:cubicBezTo>
                  <a:pt x="7439620" y="4447737"/>
                  <a:pt x="7423522" y="4443371"/>
                  <a:pt x="7404423" y="4443371"/>
                </a:cubicBezTo>
                <a:close/>
                <a:moveTo>
                  <a:pt x="6080447" y="4443371"/>
                </a:moveTo>
                <a:cubicBezTo>
                  <a:pt x="6066532" y="4443371"/>
                  <a:pt x="6053776" y="4445554"/>
                  <a:pt x="6042180" y="4449920"/>
                </a:cubicBezTo>
                <a:cubicBezTo>
                  <a:pt x="6030584" y="4454285"/>
                  <a:pt x="6019124" y="4460629"/>
                  <a:pt x="6007801" y="4468951"/>
                </a:cubicBezTo>
                <a:cubicBezTo>
                  <a:pt x="5996477" y="4477273"/>
                  <a:pt x="5979084" y="4492348"/>
                  <a:pt x="5955618" y="4514176"/>
                </a:cubicBezTo>
                <a:lnTo>
                  <a:pt x="5984267" y="4545691"/>
                </a:lnTo>
                <a:cubicBezTo>
                  <a:pt x="6000911" y="4531502"/>
                  <a:pt x="6014144" y="4521748"/>
                  <a:pt x="6023967" y="4516427"/>
                </a:cubicBezTo>
                <a:cubicBezTo>
                  <a:pt x="6033790" y="4511107"/>
                  <a:pt x="6044158" y="4508446"/>
                  <a:pt x="6055073" y="4508446"/>
                </a:cubicBezTo>
                <a:cubicBezTo>
                  <a:pt x="6065713" y="4508446"/>
                  <a:pt x="6074172" y="4511448"/>
                  <a:pt x="6080447" y="4517451"/>
                </a:cubicBezTo>
                <a:cubicBezTo>
                  <a:pt x="6086723" y="4523453"/>
                  <a:pt x="6091703" y="4533685"/>
                  <a:pt x="6095386" y="4548146"/>
                </a:cubicBezTo>
                <a:cubicBezTo>
                  <a:pt x="6099070" y="4562608"/>
                  <a:pt x="6102412" y="4587573"/>
                  <a:pt x="6105413" y="4623044"/>
                </a:cubicBezTo>
                <a:lnTo>
                  <a:pt x="5928606" y="4863290"/>
                </a:lnTo>
                <a:cubicBezTo>
                  <a:pt x="5879220" y="4929866"/>
                  <a:pt x="5843203" y="4977069"/>
                  <a:pt x="5820556" y="5004900"/>
                </a:cubicBezTo>
                <a:lnTo>
                  <a:pt x="5814008" y="5031912"/>
                </a:lnTo>
                <a:lnTo>
                  <a:pt x="5952344" y="5031912"/>
                </a:lnTo>
                <a:cubicBezTo>
                  <a:pt x="5991907" y="4961789"/>
                  <a:pt x="6042112" y="4879797"/>
                  <a:pt x="6102958" y="4785937"/>
                </a:cubicBezTo>
                <a:lnTo>
                  <a:pt x="6107050" y="4785937"/>
                </a:lnTo>
                <a:cubicBezTo>
                  <a:pt x="6101321" y="4863972"/>
                  <a:pt x="6098456" y="4915950"/>
                  <a:pt x="6098456" y="4941871"/>
                </a:cubicBezTo>
                <a:cubicBezTo>
                  <a:pt x="6098456" y="4975432"/>
                  <a:pt x="6102958" y="4999920"/>
                  <a:pt x="6111962" y="5015336"/>
                </a:cubicBezTo>
                <a:cubicBezTo>
                  <a:pt x="6120966" y="5030753"/>
                  <a:pt x="6135836" y="5038461"/>
                  <a:pt x="6156573" y="5038461"/>
                </a:cubicBezTo>
                <a:cubicBezTo>
                  <a:pt x="6174581" y="5038461"/>
                  <a:pt x="6192521" y="5033617"/>
                  <a:pt x="6210393" y="5023931"/>
                </a:cubicBezTo>
                <a:cubicBezTo>
                  <a:pt x="6228265" y="5014245"/>
                  <a:pt x="6249479" y="4998079"/>
                  <a:pt x="6274036" y="4975432"/>
                </a:cubicBezTo>
                <a:lnTo>
                  <a:pt x="6244568" y="4945964"/>
                </a:lnTo>
                <a:cubicBezTo>
                  <a:pt x="6235564" y="4955787"/>
                  <a:pt x="6226832" y="4963768"/>
                  <a:pt x="6218374" y="4969907"/>
                </a:cubicBezTo>
                <a:cubicBezTo>
                  <a:pt x="6209915" y="4976046"/>
                  <a:pt x="6201866" y="4979115"/>
                  <a:pt x="6194227" y="4979115"/>
                </a:cubicBezTo>
                <a:cubicBezTo>
                  <a:pt x="6187405" y="4979115"/>
                  <a:pt x="6182153" y="4977615"/>
                  <a:pt x="6178469" y="4974613"/>
                </a:cubicBezTo>
                <a:cubicBezTo>
                  <a:pt x="6174786" y="4971612"/>
                  <a:pt x="6171784" y="4966360"/>
                  <a:pt x="6169465" y="4958856"/>
                </a:cubicBezTo>
                <a:cubicBezTo>
                  <a:pt x="6167146" y="4951353"/>
                  <a:pt x="6165440" y="4940302"/>
                  <a:pt x="6164349" y="4925705"/>
                </a:cubicBezTo>
                <a:cubicBezTo>
                  <a:pt x="6163258" y="4911107"/>
                  <a:pt x="6162712" y="4888256"/>
                  <a:pt x="6162712" y="4857151"/>
                </a:cubicBezTo>
                <a:cubicBezTo>
                  <a:pt x="6162712" y="4830138"/>
                  <a:pt x="6163394" y="4793167"/>
                  <a:pt x="6164759" y="4746237"/>
                </a:cubicBezTo>
                <a:cubicBezTo>
                  <a:pt x="6166123" y="4699033"/>
                  <a:pt x="6166805" y="4657560"/>
                  <a:pt x="6166805" y="4621816"/>
                </a:cubicBezTo>
                <a:cubicBezTo>
                  <a:pt x="6166805" y="4569429"/>
                  <a:pt x="6163735" y="4530957"/>
                  <a:pt x="6157596" y="4506400"/>
                </a:cubicBezTo>
                <a:cubicBezTo>
                  <a:pt x="6151457" y="4481843"/>
                  <a:pt x="6141839" y="4465200"/>
                  <a:pt x="6128742" y="4456468"/>
                </a:cubicBezTo>
                <a:cubicBezTo>
                  <a:pt x="6115645" y="4447737"/>
                  <a:pt x="6099547" y="4443371"/>
                  <a:pt x="6080447" y="4443371"/>
                </a:cubicBezTo>
                <a:close/>
                <a:moveTo>
                  <a:pt x="7300578" y="4028104"/>
                </a:moveTo>
                <a:lnTo>
                  <a:pt x="7373429" y="4028104"/>
                </a:lnTo>
                <a:cubicBezTo>
                  <a:pt x="7393347" y="4028104"/>
                  <a:pt x="7409309" y="4029741"/>
                  <a:pt x="7421315" y="4033015"/>
                </a:cubicBezTo>
                <a:cubicBezTo>
                  <a:pt x="7433320" y="4036289"/>
                  <a:pt x="7441915" y="4040928"/>
                  <a:pt x="7447099" y="4046930"/>
                </a:cubicBezTo>
                <a:cubicBezTo>
                  <a:pt x="7452283" y="4052933"/>
                  <a:pt x="7454875" y="4060300"/>
                  <a:pt x="7454875" y="4069031"/>
                </a:cubicBezTo>
                <a:cubicBezTo>
                  <a:pt x="7454875" y="4082674"/>
                  <a:pt x="7447372" y="4094270"/>
                  <a:pt x="7432365" y="4103820"/>
                </a:cubicBezTo>
                <a:cubicBezTo>
                  <a:pt x="7417358" y="4113370"/>
                  <a:pt x="7391574" y="4118145"/>
                  <a:pt x="7355012" y="4118145"/>
                </a:cubicBezTo>
                <a:cubicBezTo>
                  <a:pt x="7323088" y="4118145"/>
                  <a:pt x="7300032" y="4113233"/>
                  <a:pt x="7285844" y="4103411"/>
                </a:cubicBezTo>
                <a:cubicBezTo>
                  <a:pt x="7271655" y="4093588"/>
                  <a:pt x="7264561" y="4082947"/>
                  <a:pt x="7264561" y="4071487"/>
                </a:cubicBezTo>
                <a:cubicBezTo>
                  <a:pt x="7264561" y="4061664"/>
                  <a:pt x="7267904" y="4053001"/>
                  <a:pt x="7274589" y="4045498"/>
                </a:cubicBezTo>
                <a:cubicBezTo>
                  <a:pt x="7281273" y="4037995"/>
                  <a:pt x="7289937" y="4032196"/>
                  <a:pt x="7300578" y="4028104"/>
                </a:cubicBezTo>
                <a:close/>
                <a:moveTo>
                  <a:pt x="5975338" y="3847203"/>
                </a:moveTo>
                <a:lnTo>
                  <a:pt x="5975338" y="3911869"/>
                </a:lnTo>
                <a:cubicBezTo>
                  <a:pt x="5964969" y="3925511"/>
                  <a:pt x="5951122" y="3937653"/>
                  <a:pt x="5933796" y="3948295"/>
                </a:cubicBezTo>
                <a:cubicBezTo>
                  <a:pt x="5916471" y="3958936"/>
                  <a:pt x="5897575" y="3964256"/>
                  <a:pt x="5877111" y="3964256"/>
                </a:cubicBezTo>
                <a:cubicBezTo>
                  <a:pt x="5860467" y="3964256"/>
                  <a:pt x="5846893" y="3960164"/>
                  <a:pt x="5836388" y="3951978"/>
                </a:cubicBezTo>
                <a:cubicBezTo>
                  <a:pt x="5825883" y="3943793"/>
                  <a:pt x="5820631" y="3931241"/>
                  <a:pt x="5820631" y="3914325"/>
                </a:cubicBezTo>
                <a:cubicBezTo>
                  <a:pt x="5820631" y="3890859"/>
                  <a:pt x="5832090" y="3873874"/>
                  <a:pt x="5855010" y="3863370"/>
                </a:cubicBezTo>
                <a:cubicBezTo>
                  <a:pt x="5877930" y="3852865"/>
                  <a:pt x="5918039" y="3847476"/>
                  <a:pt x="5975338" y="3847203"/>
                </a:cubicBezTo>
                <a:close/>
                <a:moveTo>
                  <a:pt x="8581132" y="3776993"/>
                </a:moveTo>
                <a:lnTo>
                  <a:pt x="8492132" y="3781756"/>
                </a:lnTo>
                <a:lnTo>
                  <a:pt x="8487370" y="3801104"/>
                </a:lnTo>
                <a:cubicBezTo>
                  <a:pt x="8496102" y="3802294"/>
                  <a:pt x="8501956" y="3803336"/>
                  <a:pt x="8504932" y="3804229"/>
                </a:cubicBezTo>
                <a:cubicBezTo>
                  <a:pt x="8507908" y="3805122"/>
                  <a:pt x="8510290" y="3806362"/>
                  <a:pt x="8512076" y="3807950"/>
                </a:cubicBezTo>
                <a:cubicBezTo>
                  <a:pt x="8513862" y="3809537"/>
                  <a:pt x="8515201" y="3811571"/>
                  <a:pt x="8516094" y="3814052"/>
                </a:cubicBezTo>
                <a:cubicBezTo>
                  <a:pt x="8516987" y="3816532"/>
                  <a:pt x="8517434" y="3819955"/>
                  <a:pt x="8517434" y="3824321"/>
                </a:cubicBezTo>
                <a:cubicBezTo>
                  <a:pt x="8517434" y="3833250"/>
                  <a:pt x="8515250" y="3847439"/>
                  <a:pt x="8510885" y="3866886"/>
                </a:cubicBezTo>
                <a:lnTo>
                  <a:pt x="8435578" y="4203237"/>
                </a:lnTo>
                <a:lnTo>
                  <a:pt x="8521006" y="4203237"/>
                </a:lnTo>
                <a:lnTo>
                  <a:pt x="8553450" y="4055600"/>
                </a:lnTo>
                <a:lnTo>
                  <a:pt x="8560891" y="4055600"/>
                </a:lnTo>
                <a:cubicBezTo>
                  <a:pt x="8566051" y="4055600"/>
                  <a:pt x="8569920" y="4056195"/>
                  <a:pt x="8572500" y="4057386"/>
                </a:cubicBezTo>
                <a:cubicBezTo>
                  <a:pt x="8575080" y="4058576"/>
                  <a:pt x="8577163" y="4060561"/>
                  <a:pt x="8578750" y="4063339"/>
                </a:cubicBezTo>
                <a:cubicBezTo>
                  <a:pt x="8580338" y="4066117"/>
                  <a:pt x="8581628" y="4069887"/>
                  <a:pt x="8582620" y="4074650"/>
                </a:cubicBezTo>
                <a:lnTo>
                  <a:pt x="8598396" y="4146087"/>
                </a:lnTo>
                <a:cubicBezTo>
                  <a:pt x="8603356" y="4168709"/>
                  <a:pt x="8611294" y="4184683"/>
                  <a:pt x="8622208" y="4194010"/>
                </a:cubicBezTo>
                <a:cubicBezTo>
                  <a:pt x="8633122" y="4203336"/>
                  <a:pt x="8648402" y="4208000"/>
                  <a:pt x="8668048" y="4208000"/>
                </a:cubicBezTo>
                <a:cubicBezTo>
                  <a:pt x="8683724" y="4208000"/>
                  <a:pt x="8699004" y="4203833"/>
                  <a:pt x="8713886" y="4195498"/>
                </a:cubicBezTo>
                <a:cubicBezTo>
                  <a:pt x="8728770" y="4187164"/>
                  <a:pt x="8745438" y="4173075"/>
                  <a:pt x="8763893" y="4153231"/>
                </a:cubicBezTo>
                <a:lnTo>
                  <a:pt x="8742462" y="4131800"/>
                </a:lnTo>
                <a:cubicBezTo>
                  <a:pt x="8733532" y="4142317"/>
                  <a:pt x="8725793" y="4150205"/>
                  <a:pt x="8719244" y="4155463"/>
                </a:cubicBezTo>
                <a:cubicBezTo>
                  <a:pt x="8712696" y="4160722"/>
                  <a:pt x="8706842" y="4163351"/>
                  <a:pt x="8701682" y="4163351"/>
                </a:cubicBezTo>
                <a:cubicBezTo>
                  <a:pt x="8696126" y="4163351"/>
                  <a:pt x="8691810" y="4161069"/>
                  <a:pt x="8688734" y="4156505"/>
                </a:cubicBezTo>
                <a:cubicBezTo>
                  <a:pt x="8685658" y="4151941"/>
                  <a:pt x="8682335" y="4143210"/>
                  <a:pt x="8678763" y="4130311"/>
                </a:cubicBezTo>
                <a:lnTo>
                  <a:pt x="8648104" y="4021667"/>
                </a:lnTo>
                <a:lnTo>
                  <a:pt x="8715077" y="3971363"/>
                </a:lnTo>
                <a:cubicBezTo>
                  <a:pt x="8735913" y="3955488"/>
                  <a:pt x="8752482" y="3940804"/>
                  <a:pt x="8764786" y="3927310"/>
                </a:cubicBezTo>
                <a:lnTo>
                  <a:pt x="8757344" y="3907962"/>
                </a:lnTo>
                <a:lnTo>
                  <a:pt x="8651378" y="3907962"/>
                </a:lnTo>
                <a:lnTo>
                  <a:pt x="8646616" y="3927607"/>
                </a:lnTo>
                <a:cubicBezTo>
                  <a:pt x="8652966" y="3928203"/>
                  <a:pt x="8657382" y="3930088"/>
                  <a:pt x="8659862" y="3933263"/>
                </a:cubicBezTo>
                <a:cubicBezTo>
                  <a:pt x="8662342" y="3936438"/>
                  <a:pt x="8663582" y="3940307"/>
                  <a:pt x="8663582" y="3944872"/>
                </a:cubicBezTo>
                <a:cubicBezTo>
                  <a:pt x="8663582" y="3950825"/>
                  <a:pt x="8662342" y="3956629"/>
                  <a:pt x="8659862" y="3962284"/>
                </a:cubicBezTo>
                <a:cubicBezTo>
                  <a:pt x="8657382" y="3967940"/>
                  <a:pt x="8652966" y="3973943"/>
                  <a:pt x="8646616" y="3980293"/>
                </a:cubicBezTo>
                <a:cubicBezTo>
                  <a:pt x="8640266" y="3986643"/>
                  <a:pt x="8629452" y="3995473"/>
                  <a:pt x="8614172" y="4006784"/>
                </a:cubicBezTo>
                <a:cubicBezTo>
                  <a:pt x="8602861" y="4014920"/>
                  <a:pt x="8593336" y="4020575"/>
                  <a:pt x="8585596" y="4023750"/>
                </a:cubicBezTo>
                <a:cubicBezTo>
                  <a:pt x="8579246" y="4026330"/>
                  <a:pt x="8572500" y="4027620"/>
                  <a:pt x="8565356" y="4027620"/>
                </a:cubicBezTo>
                <a:lnTo>
                  <a:pt x="8559403" y="4027620"/>
                </a:lnTo>
                <a:lnTo>
                  <a:pt x="8614767" y="3776993"/>
                </a:lnTo>
                <a:close/>
                <a:moveTo>
                  <a:pt x="5166903" y="3701500"/>
                </a:moveTo>
                <a:cubicBezTo>
                  <a:pt x="5191460" y="3701500"/>
                  <a:pt x="5211583" y="3708390"/>
                  <a:pt x="5227272" y="3722169"/>
                </a:cubicBezTo>
                <a:cubicBezTo>
                  <a:pt x="5242961" y="3735948"/>
                  <a:pt x="5251214" y="3756753"/>
                  <a:pt x="5252033" y="3784584"/>
                </a:cubicBezTo>
                <a:lnTo>
                  <a:pt x="5078909" y="3784584"/>
                </a:lnTo>
                <a:cubicBezTo>
                  <a:pt x="5080546" y="3757571"/>
                  <a:pt x="5089345" y="3736971"/>
                  <a:pt x="5105307" y="3722783"/>
                </a:cubicBezTo>
                <a:cubicBezTo>
                  <a:pt x="5121269" y="3708594"/>
                  <a:pt x="5141801" y="3701500"/>
                  <a:pt x="5166903" y="3701500"/>
                </a:cubicBezTo>
                <a:close/>
                <a:moveTo>
                  <a:pt x="4214403" y="3701500"/>
                </a:moveTo>
                <a:cubicBezTo>
                  <a:pt x="4238960" y="3701500"/>
                  <a:pt x="4259083" y="3708390"/>
                  <a:pt x="4274772" y="3722169"/>
                </a:cubicBezTo>
                <a:cubicBezTo>
                  <a:pt x="4290461" y="3735948"/>
                  <a:pt x="4298714" y="3756753"/>
                  <a:pt x="4299533" y="3784584"/>
                </a:cubicBezTo>
                <a:lnTo>
                  <a:pt x="4126409" y="3784584"/>
                </a:lnTo>
                <a:cubicBezTo>
                  <a:pt x="4128046" y="3757571"/>
                  <a:pt x="4136845" y="3736971"/>
                  <a:pt x="4152807" y="3722783"/>
                </a:cubicBezTo>
                <a:cubicBezTo>
                  <a:pt x="4168769" y="3708594"/>
                  <a:pt x="4189301" y="3701500"/>
                  <a:pt x="4214403" y="3701500"/>
                </a:cubicBezTo>
                <a:close/>
                <a:moveTo>
                  <a:pt x="7352147" y="3692087"/>
                </a:moveTo>
                <a:cubicBezTo>
                  <a:pt x="7372338" y="3692087"/>
                  <a:pt x="7388709" y="3698226"/>
                  <a:pt x="7401260" y="3710504"/>
                </a:cubicBezTo>
                <a:cubicBezTo>
                  <a:pt x="7413811" y="3722783"/>
                  <a:pt x="7420087" y="3741473"/>
                  <a:pt x="7420087" y="3766575"/>
                </a:cubicBezTo>
                <a:cubicBezTo>
                  <a:pt x="7420087" y="3790314"/>
                  <a:pt x="7413334" y="3808390"/>
                  <a:pt x="7399827" y="3820805"/>
                </a:cubicBezTo>
                <a:cubicBezTo>
                  <a:pt x="7386321" y="3833219"/>
                  <a:pt x="7369473" y="3839427"/>
                  <a:pt x="7349282" y="3839427"/>
                </a:cubicBezTo>
                <a:cubicBezTo>
                  <a:pt x="7331546" y="3839427"/>
                  <a:pt x="7315789" y="3833288"/>
                  <a:pt x="7302010" y="3821009"/>
                </a:cubicBezTo>
                <a:cubicBezTo>
                  <a:pt x="7288231" y="3808731"/>
                  <a:pt x="7281342" y="3790586"/>
                  <a:pt x="7281342" y="3766575"/>
                </a:cubicBezTo>
                <a:cubicBezTo>
                  <a:pt x="7281342" y="3742292"/>
                  <a:pt x="7288026" y="3723806"/>
                  <a:pt x="7301396" y="3711118"/>
                </a:cubicBezTo>
                <a:cubicBezTo>
                  <a:pt x="7314766" y="3698431"/>
                  <a:pt x="7331683" y="3692087"/>
                  <a:pt x="7352147" y="3692087"/>
                </a:cubicBezTo>
                <a:close/>
                <a:moveTo>
                  <a:pt x="6485111" y="3632332"/>
                </a:moveTo>
                <a:lnTo>
                  <a:pt x="6485111" y="4031787"/>
                </a:lnTo>
                <a:lnTo>
                  <a:pt x="6593570" y="4031787"/>
                </a:lnTo>
                <a:lnTo>
                  <a:pt x="6593570" y="3632332"/>
                </a:lnTo>
                <a:close/>
                <a:moveTo>
                  <a:pt x="5684379" y="3627012"/>
                </a:moveTo>
                <a:cubicBezTo>
                  <a:pt x="5654911" y="3627012"/>
                  <a:pt x="5629809" y="3633424"/>
                  <a:pt x="5609072" y="3646248"/>
                </a:cubicBezTo>
                <a:cubicBezTo>
                  <a:pt x="5588335" y="3659072"/>
                  <a:pt x="5572782" y="3677489"/>
                  <a:pt x="5562414" y="3701500"/>
                </a:cubicBezTo>
                <a:lnTo>
                  <a:pt x="5560368" y="3632332"/>
                </a:lnTo>
                <a:lnTo>
                  <a:pt x="5456411" y="3632332"/>
                </a:lnTo>
                <a:lnTo>
                  <a:pt x="5456411" y="4031787"/>
                </a:lnTo>
                <a:lnTo>
                  <a:pt x="5564870" y="4031787"/>
                </a:lnTo>
                <a:lnTo>
                  <a:pt x="5564870" y="3766166"/>
                </a:lnTo>
                <a:cubicBezTo>
                  <a:pt x="5573601" y="3753888"/>
                  <a:pt x="5583969" y="3744270"/>
                  <a:pt x="5595975" y="3737312"/>
                </a:cubicBezTo>
                <a:cubicBezTo>
                  <a:pt x="5607980" y="3730354"/>
                  <a:pt x="5621350" y="3725443"/>
                  <a:pt x="5636084" y="3722578"/>
                </a:cubicBezTo>
                <a:cubicBezTo>
                  <a:pt x="5650818" y="3719713"/>
                  <a:pt x="5666235" y="3718281"/>
                  <a:pt x="5682332" y="3718281"/>
                </a:cubicBezTo>
                <a:lnTo>
                  <a:pt x="5692564" y="3718281"/>
                </a:lnTo>
                <a:lnTo>
                  <a:pt x="5692564" y="3627012"/>
                </a:lnTo>
                <a:close/>
                <a:moveTo>
                  <a:pt x="6958050" y="3626603"/>
                </a:moveTo>
                <a:cubicBezTo>
                  <a:pt x="6923124" y="3626603"/>
                  <a:pt x="6894748" y="3633219"/>
                  <a:pt x="6872920" y="3646453"/>
                </a:cubicBezTo>
                <a:cubicBezTo>
                  <a:pt x="6851092" y="3659686"/>
                  <a:pt x="6833493" y="3674897"/>
                  <a:pt x="6820123" y="3692087"/>
                </a:cubicBezTo>
                <a:lnTo>
                  <a:pt x="6818077" y="3632332"/>
                </a:lnTo>
                <a:lnTo>
                  <a:pt x="6713711" y="3632332"/>
                </a:lnTo>
                <a:lnTo>
                  <a:pt x="6713711" y="4031787"/>
                </a:lnTo>
                <a:lnTo>
                  <a:pt x="6822170" y="4031787"/>
                </a:lnTo>
                <a:lnTo>
                  <a:pt x="6822170" y="3765348"/>
                </a:lnTo>
                <a:cubicBezTo>
                  <a:pt x="6833629" y="3750886"/>
                  <a:pt x="6847067" y="3738608"/>
                  <a:pt x="6862483" y="3728513"/>
                </a:cubicBezTo>
                <a:cubicBezTo>
                  <a:pt x="6877899" y="3718417"/>
                  <a:pt x="6896385" y="3713369"/>
                  <a:pt x="6917940" y="3713369"/>
                </a:cubicBezTo>
                <a:cubicBezTo>
                  <a:pt x="6932402" y="3713369"/>
                  <a:pt x="6944066" y="3716371"/>
                  <a:pt x="6952934" y="3722373"/>
                </a:cubicBezTo>
                <a:cubicBezTo>
                  <a:pt x="6961801" y="3728376"/>
                  <a:pt x="6968282" y="3736835"/>
                  <a:pt x="6972374" y="3747749"/>
                </a:cubicBezTo>
                <a:cubicBezTo>
                  <a:pt x="6976467" y="3758663"/>
                  <a:pt x="6978514" y="3771350"/>
                  <a:pt x="6978514" y="3785812"/>
                </a:cubicBezTo>
                <a:lnTo>
                  <a:pt x="6978514" y="4031787"/>
                </a:lnTo>
                <a:lnTo>
                  <a:pt x="7086153" y="4031787"/>
                </a:lnTo>
                <a:lnTo>
                  <a:pt x="7086153" y="3771896"/>
                </a:lnTo>
                <a:cubicBezTo>
                  <a:pt x="7086153" y="3724420"/>
                  <a:pt x="7074967" y="3688335"/>
                  <a:pt x="7052593" y="3663642"/>
                </a:cubicBezTo>
                <a:cubicBezTo>
                  <a:pt x="7030219" y="3638949"/>
                  <a:pt x="6998704" y="3626603"/>
                  <a:pt x="6958050" y="3626603"/>
                </a:cubicBezTo>
                <a:close/>
                <a:moveTo>
                  <a:pt x="4748250" y="3626603"/>
                </a:moveTo>
                <a:cubicBezTo>
                  <a:pt x="4713325" y="3626603"/>
                  <a:pt x="4684948" y="3633219"/>
                  <a:pt x="4663120" y="3646453"/>
                </a:cubicBezTo>
                <a:cubicBezTo>
                  <a:pt x="4641292" y="3659686"/>
                  <a:pt x="4623693" y="3674897"/>
                  <a:pt x="4610323" y="3692087"/>
                </a:cubicBezTo>
                <a:lnTo>
                  <a:pt x="4608277" y="3632332"/>
                </a:lnTo>
                <a:lnTo>
                  <a:pt x="4503911" y="3632332"/>
                </a:lnTo>
                <a:lnTo>
                  <a:pt x="4503911" y="4031787"/>
                </a:lnTo>
                <a:lnTo>
                  <a:pt x="4612370" y="4031787"/>
                </a:lnTo>
                <a:lnTo>
                  <a:pt x="4612370" y="3765348"/>
                </a:lnTo>
                <a:cubicBezTo>
                  <a:pt x="4623829" y="3750886"/>
                  <a:pt x="4637267" y="3738608"/>
                  <a:pt x="4652683" y="3728513"/>
                </a:cubicBezTo>
                <a:cubicBezTo>
                  <a:pt x="4668100" y="3718417"/>
                  <a:pt x="4686585" y="3713369"/>
                  <a:pt x="4708140" y="3713369"/>
                </a:cubicBezTo>
                <a:cubicBezTo>
                  <a:pt x="4722602" y="3713369"/>
                  <a:pt x="4734267" y="3716371"/>
                  <a:pt x="4743134" y="3722373"/>
                </a:cubicBezTo>
                <a:cubicBezTo>
                  <a:pt x="4752001" y="3728376"/>
                  <a:pt x="4758482" y="3736835"/>
                  <a:pt x="4762574" y="3747749"/>
                </a:cubicBezTo>
                <a:cubicBezTo>
                  <a:pt x="4766668" y="3758663"/>
                  <a:pt x="4768714" y="3771350"/>
                  <a:pt x="4768714" y="3785812"/>
                </a:cubicBezTo>
                <a:lnTo>
                  <a:pt x="4768714" y="4031787"/>
                </a:lnTo>
                <a:lnTo>
                  <a:pt x="4876353" y="4031787"/>
                </a:lnTo>
                <a:lnTo>
                  <a:pt x="4876353" y="3771896"/>
                </a:lnTo>
                <a:cubicBezTo>
                  <a:pt x="4876353" y="3724420"/>
                  <a:pt x="4865166" y="3688335"/>
                  <a:pt x="4842793" y="3663642"/>
                </a:cubicBezTo>
                <a:cubicBezTo>
                  <a:pt x="4820419" y="3638949"/>
                  <a:pt x="4788905" y="3626603"/>
                  <a:pt x="4748250" y="3626603"/>
                </a:cubicBezTo>
                <a:close/>
                <a:moveTo>
                  <a:pt x="5909853" y="3626193"/>
                </a:moveTo>
                <a:cubicBezTo>
                  <a:pt x="5875201" y="3626193"/>
                  <a:pt x="5844710" y="3630559"/>
                  <a:pt x="5818380" y="3639290"/>
                </a:cubicBezTo>
                <a:cubicBezTo>
                  <a:pt x="5792050" y="3648021"/>
                  <a:pt x="5771449" y="3662346"/>
                  <a:pt x="5756579" y="3682264"/>
                </a:cubicBezTo>
                <a:cubicBezTo>
                  <a:pt x="5741709" y="3702182"/>
                  <a:pt x="5734273" y="3729195"/>
                  <a:pt x="5734273" y="3763301"/>
                </a:cubicBezTo>
                <a:lnTo>
                  <a:pt x="5835774" y="3763301"/>
                </a:lnTo>
                <a:cubicBezTo>
                  <a:pt x="5835774" y="3740382"/>
                  <a:pt x="5842732" y="3723806"/>
                  <a:pt x="5856647" y="3713574"/>
                </a:cubicBezTo>
                <a:cubicBezTo>
                  <a:pt x="5870563" y="3703342"/>
                  <a:pt x="5888298" y="3698226"/>
                  <a:pt x="5909853" y="3698226"/>
                </a:cubicBezTo>
                <a:cubicBezTo>
                  <a:pt x="5929498" y="3698226"/>
                  <a:pt x="5945529" y="3703001"/>
                  <a:pt x="5957943" y="3712551"/>
                </a:cubicBezTo>
                <a:cubicBezTo>
                  <a:pt x="5970358" y="3722101"/>
                  <a:pt x="5976565" y="3739836"/>
                  <a:pt x="5976565" y="3765757"/>
                </a:cubicBezTo>
                <a:lnTo>
                  <a:pt x="5976565" y="3787039"/>
                </a:lnTo>
                <a:cubicBezTo>
                  <a:pt x="5923905" y="3788131"/>
                  <a:pt x="5877725" y="3792019"/>
                  <a:pt x="5838025" y="3798704"/>
                </a:cubicBezTo>
                <a:cubicBezTo>
                  <a:pt x="5798325" y="3805389"/>
                  <a:pt x="5767424" y="3818076"/>
                  <a:pt x="5745323" y="3836767"/>
                </a:cubicBezTo>
                <a:cubicBezTo>
                  <a:pt x="5723222" y="3855457"/>
                  <a:pt x="5712172" y="3883220"/>
                  <a:pt x="5712172" y="3920054"/>
                </a:cubicBezTo>
                <a:cubicBezTo>
                  <a:pt x="5712172" y="3946521"/>
                  <a:pt x="5718244" y="3968554"/>
                  <a:pt x="5730385" y="3986153"/>
                </a:cubicBezTo>
                <a:cubicBezTo>
                  <a:pt x="5742527" y="4003752"/>
                  <a:pt x="5758420" y="4016917"/>
                  <a:pt x="5778066" y="4025648"/>
                </a:cubicBezTo>
                <a:cubicBezTo>
                  <a:pt x="5797711" y="4034379"/>
                  <a:pt x="5818857" y="4038745"/>
                  <a:pt x="5841505" y="4038745"/>
                </a:cubicBezTo>
                <a:cubicBezTo>
                  <a:pt x="5870700" y="4038745"/>
                  <a:pt x="5896483" y="4033765"/>
                  <a:pt x="5918857" y="4023806"/>
                </a:cubicBezTo>
                <a:cubicBezTo>
                  <a:pt x="5941231" y="4013847"/>
                  <a:pt x="5960877" y="3999181"/>
                  <a:pt x="5977793" y="3979809"/>
                </a:cubicBezTo>
                <a:lnTo>
                  <a:pt x="5981067" y="4031787"/>
                </a:lnTo>
                <a:lnTo>
                  <a:pt x="6082568" y="4031787"/>
                </a:lnTo>
                <a:lnTo>
                  <a:pt x="6082568" y="3763710"/>
                </a:lnTo>
                <a:cubicBezTo>
                  <a:pt x="6082568" y="3736971"/>
                  <a:pt x="6078339" y="3714665"/>
                  <a:pt x="6069881" y="3696794"/>
                </a:cubicBezTo>
                <a:cubicBezTo>
                  <a:pt x="6061422" y="3678922"/>
                  <a:pt x="6049485" y="3664802"/>
                  <a:pt x="6034069" y="3654433"/>
                </a:cubicBezTo>
                <a:cubicBezTo>
                  <a:pt x="6018653" y="3644065"/>
                  <a:pt x="6000440" y="3636766"/>
                  <a:pt x="5979431" y="3632537"/>
                </a:cubicBezTo>
                <a:cubicBezTo>
                  <a:pt x="5958421" y="3628308"/>
                  <a:pt x="5935228" y="3626193"/>
                  <a:pt x="5909853" y="3626193"/>
                </a:cubicBezTo>
                <a:close/>
                <a:moveTo>
                  <a:pt x="5166903" y="3626193"/>
                </a:moveTo>
                <a:cubicBezTo>
                  <a:pt x="5124065" y="3626193"/>
                  <a:pt x="5087981" y="3634447"/>
                  <a:pt x="5058650" y="3650955"/>
                </a:cubicBezTo>
                <a:cubicBezTo>
                  <a:pt x="5029318" y="3667462"/>
                  <a:pt x="5007080" y="3690996"/>
                  <a:pt x="4991937" y="3721555"/>
                </a:cubicBezTo>
                <a:cubicBezTo>
                  <a:pt x="4976794" y="3752114"/>
                  <a:pt x="4969222" y="3788540"/>
                  <a:pt x="4969222" y="3830832"/>
                </a:cubicBezTo>
                <a:cubicBezTo>
                  <a:pt x="4969222" y="3874488"/>
                  <a:pt x="4976998" y="3911869"/>
                  <a:pt x="4992551" y="3942974"/>
                </a:cubicBezTo>
                <a:cubicBezTo>
                  <a:pt x="5008103" y="3974079"/>
                  <a:pt x="5031023" y="3997885"/>
                  <a:pt x="5061310" y="4014393"/>
                </a:cubicBezTo>
                <a:cubicBezTo>
                  <a:pt x="5091596" y="4030900"/>
                  <a:pt x="5128978" y="4039154"/>
                  <a:pt x="5173452" y="4039154"/>
                </a:cubicBezTo>
                <a:cubicBezTo>
                  <a:pt x="5209741" y="4039154"/>
                  <a:pt x="5241460" y="4034038"/>
                  <a:pt x="5268608" y="4023806"/>
                </a:cubicBezTo>
                <a:cubicBezTo>
                  <a:pt x="5295757" y="4013574"/>
                  <a:pt x="5317176" y="3998090"/>
                  <a:pt x="5332866" y="3977353"/>
                </a:cubicBezTo>
                <a:cubicBezTo>
                  <a:pt x="5348554" y="3956617"/>
                  <a:pt x="5357081" y="3930696"/>
                  <a:pt x="5358445" y="3899591"/>
                </a:cubicBezTo>
                <a:lnTo>
                  <a:pt x="5251623" y="3899591"/>
                </a:lnTo>
                <a:cubicBezTo>
                  <a:pt x="5251351" y="3919782"/>
                  <a:pt x="5244120" y="3934993"/>
                  <a:pt x="5229932" y="3945225"/>
                </a:cubicBezTo>
                <a:cubicBezTo>
                  <a:pt x="5215744" y="3955457"/>
                  <a:pt x="5196917" y="3960573"/>
                  <a:pt x="5173452" y="3960573"/>
                </a:cubicBezTo>
                <a:cubicBezTo>
                  <a:pt x="5150805" y="3960573"/>
                  <a:pt x="5132524" y="3955593"/>
                  <a:pt x="5118608" y="3945634"/>
                </a:cubicBezTo>
                <a:cubicBezTo>
                  <a:pt x="5104693" y="3935675"/>
                  <a:pt x="5094529" y="3922510"/>
                  <a:pt x="5088117" y="3906139"/>
                </a:cubicBezTo>
                <a:cubicBezTo>
                  <a:pt x="5081706" y="3889768"/>
                  <a:pt x="5078226" y="3872169"/>
                  <a:pt x="5077681" y="3853342"/>
                </a:cubicBezTo>
                <a:lnTo>
                  <a:pt x="5358036" y="3853342"/>
                </a:lnTo>
                <a:cubicBezTo>
                  <a:pt x="5358581" y="3850341"/>
                  <a:pt x="5358991" y="3846043"/>
                  <a:pt x="5359263" y="3840450"/>
                </a:cubicBezTo>
                <a:cubicBezTo>
                  <a:pt x="5359536" y="3834857"/>
                  <a:pt x="5359673" y="3830423"/>
                  <a:pt x="5359673" y="3827149"/>
                </a:cubicBezTo>
                <a:cubicBezTo>
                  <a:pt x="5359673" y="3762756"/>
                  <a:pt x="5342415" y="3713165"/>
                  <a:pt x="5307899" y="3678376"/>
                </a:cubicBezTo>
                <a:cubicBezTo>
                  <a:pt x="5273383" y="3643588"/>
                  <a:pt x="5226385" y="3626193"/>
                  <a:pt x="5166903" y="3626193"/>
                </a:cubicBezTo>
                <a:close/>
                <a:moveTo>
                  <a:pt x="4214403" y="3626193"/>
                </a:moveTo>
                <a:cubicBezTo>
                  <a:pt x="4171566" y="3626193"/>
                  <a:pt x="4135481" y="3634447"/>
                  <a:pt x="4106150" y="3650955"/>
                </a:cubicBezTo>
                <a:cubicBezTo>
                  <a:pt x="4076818" y="3667462"/>
                  <a:pt x="4054581" y="3690996"/>
                  <a:pt x="4039437" y="3721555"/>
                </a:cubicBezTo>
                <a:cubicBezTo>
                  <a:pt x="4024294" y="3752114"/>
                  <a:pt x="4016722" y="3788540"/>
                  <a:pt x="4016722" y="3830832"/>
                </a:cubicBezTo>
                <a:cubicBezTo>
                  <a:pt x="4016722" y="3874488"/>
                  <a:pt x="4024498" y="3911869"/>
                  <a:pt x="4040051" y="3942974"/>
                </a:cubicBezTo>
                <a:cubicBezTo>
                  <a:pt x="4055604" y="3974079"/>
                  <a:pt x="4078523" y="3997885"/>
                  <a:pt x="4108810" y="4014393"/>
                </a:cubicBezTo>
                <a:cubicBezTo>
                  <a:pt x="4139096" y="4030900"/>
                  <a:pt x="4176477" y="4039154"/>
                  <a:pt x="4220952" y="4039154"/>
                </a:cubicBezTo>
                <a:cubicBezTo>
                  <a:pt x="4257241" y="4039154"/>
                  <a:pt x="4288960" y="4034038"/>
                  <a:pt x="4316109" y="4023806"/>
                </a:cubicBezTo>
                <a:cubicBezTo>
                  <a:pt x="4343257" y="4013574"/>
                  <a:pt x="4364676" y="3998090"/>
                  <a:pt x="4380366" y="3977353"/>
                </a:cubicBezTo>
                <a:cubicBezTo>
                  <a:pt x="4396054" y="3956617"/>
                  <a:pt x="4404581" y="3930696"/>
                  <a:pt x="4405945" y="3899591"/>
                </a:cubicBezTo>
                <a:lnTo>
                  <a:pt x="4299124" y="3899591"/>
                </a:lnTo>
                <a:cubicBezTo>
                  <a:pt x="4298851" y="3919782"/>
                  <a:pt x="4291620" y="3934993"/>
                  <a:pt x="4277432" y="3945225"/>
                </a:cubicBezTo>
                <a:cubicBezTo>
                  <a:pt x="4263244" y="3955457"/>
                  <a:pt x="4244417" y="3960573"/>
                  <a:pt x="4220952" y="3960573"/>
                </a:cubicBezTo>
                <a:cubicBezTo>
                  <a:pt x="4198305" y="3960573"/>
                  <a:pt x="4180024" y="3955593"/>
                  <a:pt x="4166109" y="3945634"/>
                </a:cubicBezTo>
                <a:cubicBezTo>
                  <a:pt x="4152193" y="3935675"/>
                  <a:pt x="4142030" y="3922510"/>
                  <a:pt x="4135617" y="3906139"/>
                </a:cubicBezTo>
                <a:cubicBezTo>
                  <a:pt x="4129205" y="3889768"/>
                  <a:pt x="4125726" y="3872169"/>
                  <a:pt x="4125181" y="3853342"/>
                </a:cubicBezTo>
                <a:lnTo>
                  <a:pt x="4405536" y="3853342"/>
                </a:lnTo>
                <a:cubicBezTo>
                  <a:pt x="4406081" y="3850341"/>
                  <a:pt x="4406491" y="3846043"/>
                  <a:pt x="4406764" y="3840450"/>
                </a:cubicBezTo>
                <a:cubicBezTo>
                  <a:pt x="4407036" y="3834857"/>
                  <a:pt x="4407173" y="3830423"/>
                  <a:pt x="4407173" y="3827149"/>
                </a:cubicBezTo>
                <a:cubicBezTo>
                  <a:pt x="4407173" y="3762756"/>
                  <a:pt x="4389915" y="3713165"/>
                  <a:pt x="4355399" y="3678376"/>
                </a:cubicBezTo>
                <a:cubicBezTo>
                  <a:pt x="4320884" y="3643588"/>
                  <a:pt x="4273885" y="3626193"/>
                  <a:pt x="4214403" y="3626193"/>
                </a:cubicBezTo>
                <a:close/>
                <a:moveTo>
                  <a:pt x="7561287" y="3573397"/>
                </a:moveTo>
                <a:cubicBezTo>
                  <a:pt x="7529909" y="3573669"/>
                  <a:pt x="7503102" y="3578990"/>
                  <a:pt x="7480864" y="3589358"/>
                </a:cubicBezTo>
                <a:cubicBezTo>
                  <a:pt x="7464186" y="3597135"/>
                  <a:pt x="7450770" y="3609976"/>
                  <a:pt x="7440615" y="3627882"/>
                </a:cubicBezTo>
                <a:lnTo>
                  <a:pt x="7434355" y="3641406"/>
                </a:lnTo>
                <a:lnTo>
                  <a:pt x="7426136" y="3638011"/>
                </a:lnTo>
                <a:cubicBezTo>
                  <a:pt x="7404982" y="3630951"/>
                  <a:pt x="7380182" y="3627421"/>
                  <a:pt x="7351737" y="3627421"/>
                </a:cubicBezTo>
                <a:cubicBezTo>
                  <a:pt x="7314902" y="3627421"/>
                  <a:pt x="7283661" y="3633697"/>
                  <a:pt x="7258013" y="3646248"/>
                </a:cubicBezTo>
                <a:cubicBezTo>
                  <a:pt x="7232365" y="3658799"/>
                  <a:pt x="7212924" y="3675511"/>
                  <a:pt x="7199691" y="3696384"/>
                </a:cubicBezTo>
                <a:cubicBezTo>
                  <a:pt x="7186457" y="3717257"/>
                  <a:pt x="7179841" y="3740655"/>
                  <a:pt x="7179841" y="3766575"/>
                </a:cubicBezTo>
                <a:cubicBezTo>
                  <a:pt x="7179841" y="3790859"/>
                  <a:pt x="7186389" y="3813506"/>
                  <a:pt x="7199486" y="3834516"/>
                </a:cubicBezTo>
                <a:cubicBezTo>
                  <a:pt x="7206035" y="3845020"/>
                  <a:pt x="7214118" y="3854502"/>
                  <a:pt x="7223736" y="3862960"/>
                </a:cubicBezTo>
                <a:lnTo>
                  <a:pt x="7243932" y="3876424"/>
                </a:lnTo>
                <a:lnTo>
                  <a:pt x="7222355" y="3885522"/>
                </a:lnTo>
                <a:cubicBezTo>
                  <a:pt x="7212771" y="3890604"/>
                  <a:pt x="7204807" y="3896044"/>
                  <a:pt x="7198463" y="3901842"/>
                </a:cubicBezTo>
                <a:cubicBezTo>
                  <a:pt x="7185775" y="3913438"/>
                  <a:pt x="7179432" y="3927558"/>
                  <a:pt x="7179432" y="3944202"/>
                </a:cubicBezTo>
                <a:cubicBezTo>
                  <a:pt x="7179432" y="3954843"/>
                  <a:pt x="7183524" y="3965621"/>
                  <a:pt x="7191710" y="3976535"/>
                </a:cubicBezTo>
                <a:cubicBezTo>
                  <a:pt x="7195803" y="3981992"/>
                  <a:pt x="7201089" y="3987125"/>
                  <a:pt x="7207569" y="3991934"/>
                </a:cubicBezTo>
                <a:lnTo>
                  <a:pt x="7227983" y="4003865"/>
                </a:lnTo>
                <a:lnTo>
                  <a:pt x="7214732" y="4009520"/>
                </a:lnTo>
                <a:cubicBezTo>
                  <a:pt x="7207774" y="4013144"/>
                  <a:pt x="7201601" y="4017087"/>
                  <a:pt x="7196212" y="4021351"/>
                </a:cubicBezTo>
                <a:cubicBezTo>
                  <a:pt x="7174657" y="4038404"/>
                  <a:pt x="7163879" y="4058254"/>
                  <a:pt x="7163879" y="4080900"/>
                </a:cubicBezTo>
                <a:cubicBezTo>
                  <a:pt x="7163879" y="4099454"/>
                  <a:pt x="7170018" y="4116712"/>
                  <a:pt x="7182296" y="4132674"/>
                </a:cubicBezTo>
                <a:cubicBezTo>
                  <a:pt x="7194575" y="4148636"/>
                  <a:pt x="7214766" y="4161528"/>
                  <a:pt x="7242870" y="4171351"/>
                </a:cubicBezTo>
                <a:cubicBezTo>
                  <a:pt x="7270973" y="4181173"/>
                  <a:pt x="7308900" y="4186085"/>
                  <a:pt x="7356649" y="4186085"/>
                </a:cubicBezTo>
                <a:cubicBezTo>
                  <a:pt x="7423224" y="4186085"/>
                  <a:pt x="7473975" y="4174352"/>
                  <a:pt x="7508900" y="4150887"/>
                </a:cubicBezTo>
                <a:cubicBezTo>
                  <a:pt x="7543825" y="4127422"/>
                  <a:pt x="7561287" y="4096589"/>
                  <a:pt x="7561287" y="4058390"/>
                </a:cubicBezTo>
                <a:cubicBezTo>
                  <a:pt x="7561287" y="4020737"/>
                  <a:pt x="7546076" y="3992769"/>
                  <a:pt x="7515653" y="3974488"/>
                </a:cubicBezTo>
                <a:cubicBezTo>
                  <a:pt x="7485230" y="3956207"/>
                  <a:pt x="7436867" y="3947067"/>
                  <a:pt x="7370564" y="3947067"/>
                </a:cubicBezTo>
                <a:lnTo>
                  <a:pt x="7360741" y="3947067"/>
                </a:lnTo>
                <a:cubicBezTo>
                  <a:pt x="7335093" y="3947067"/>
                  <a:pt x="7314970" y="3946180"/>
                  <a:pt x="7300373" y="3944406"/>
                </a:cubicBezTo>
                <a:cubicBezTo>
                  <a:pt x="7285775" y="3942633"/>
                  <a:pt x="7275543" y="3939973"/>
                  <a:pt x="7269677" y="3936426"/>
                </a:cubicBezTo>
                <a:cubicBezTo>
                  <a:pt x="7263811" y="3932878"/>
                  <a:pt x="7260878" y="3928513"/>
                  <a:pt x="7260878" y="3923329"/>
                </a:cubicBezTo>
                <a:cubicBezTo>
                  <a:pt x="7260878" y="3915962"/>
                  <a:pt x="7265789" y="3909754"/>
                  <a:pt x="7275612" y="3904707"/>
                </a:cubicBezTo>
                <a:lnTo>
                  <a:pt x="7294016" y="3898265"/>
                </a:lnTo>
                <a:lnTo>
                  <a:pt x="7299248" y="3899693"/>
                </a:lnTo>
                <a:cubicBezTo>
                  <a:pt x="7314595" y="3902899"/>
                  <a:pt x="7331274" y="3904502"/>
                  <a:pt x="7349282" y="3904502"/>
                </a:cubicBezTo>
                <a:cubicBezTo>
                  <a:pt x="7387754" y="3904502"/>
                  <a:pt x="7419609" y="3898226"/>
                  <a:pt x="7444848" y="3885675"/>
                </a:cubicBezTo>
                <a:cubicBezTo>
                  <a:pt x="7470087" y="3873124"/>
                  <a:pt x="7489050" y="3856344"/>
                  <a:pt x="7501738" y="3835334"/>
                </a:cubicBezTo>
                <a:cubicBezTo>
                  <a:pt x="7514425" y="3814324"/>
                  <a:pt x="7520769" y="3791405"/>
                  <a:pt x="7520769" y="3766575"/>
                </a:cubicBezTo>
                <a:cubicBezTo>
                  <a:pt x="7520769" y="3740655"/>
                  <a:pt x="7514561" y="3717257"/>
                  <a:pt x="7502147" y="3696384"/>
                </a:cubicBezTo>
                <a:lnTo>
                  <a:pt x="7479527" y="3669052"/>
                </a:lnTo>
                <a:lnTo>
                  <a:pt x="7479892" y="3668707"/>
                </a:lnTo>
                <a:cubicBezTo>
                  <a:pt x="7486475" y="3663762"/>
                  <a:pt x="7494166" y="3660300"/>
                  <a:pt x="7502965" y="3658322"/>
                </a:cubicBezTo>
                <a:cubicBezTo>
                  <a:pt x="7520564" y="3654365"/>
                  <a:pt x="7540005" y="3652387"/>
                  <a:pt x="7561287" y="3652387"/>
                </a:cubicBezTo>
                <a:close/>
                <a:moveTo>
                  <a:pt x="6207026" y="3538199"/>
                </a:moveTo>
                <a:lnTo>
                  <a:pt x="6207026" y="3632332"/>
                </a:lnTo>
                <a:lnTo>
                  <a:pt x="6140723" y="3632332"/>
                </a:lnTo>
                <a:lnTo>
                  <a:pt x="6140723" y="3715825"/>
                </a:lnTo>
                <a:lnTo>
                  <a:pt x="6207026" y="3715825"/>
                </a:lnTo>
                <a:lnTo>
                  <a:pt x="6207026" y="3892633"/>
                </a:lnTo>
                <a:cubicBezTo>
                  <a:pt x="6207026" y="3925375"/>
                  <a:pt x="6211391" y="3951910"/>
                  <a:pt x="6220123" y="3972237"/>
                </a:cubicBezTo>
                <a:cubicBezTo>
                  <a:pt x="6228854" y="3992565"/>
                  <a:pt x="6244338" y="4007572"/>
                  <a:pt x="6266576" y="4017258"/>
                </a:cubicBezTo>
                <a:cubicBezTo>
                  <a:pt x="6288813" y="4026944"/>
                  <a:pt x="6320123" y="4031787"/>
                  <a:pt x="6360505" y="4031787"/>
                </a:cubicBezTo>
                <a:lnTo>
                  <a:pt x="6402660" y="4031787"/>
                </a:lnTo>
                <a:lnTo>
                  <a:pt x="6402660" y="3947885"/>
                </a:lnTo>
                <a:lnTo>
                  <a:pt x="6364188" y="3947885"/>
                </a:lnTo>
                <a:cubicBezTo>
                  <a:pt x="6343451" y="3947885"/>
                  <a:pt x="6330150" y="3942838"/>
                  <a:pt x="6324284" y="3932742"/>
                </a:cubicBezTo>
                <a:cubicBezTo>
                  <a:pt x="6318417" y="3922647"/>
                  <a:pt x="6315484" y="3907094"/>
                  <a:pt x="6315484" y="3886084"/>
                </a:cubicBezTo>
                <a:lnTo>
                  <a:pt x="6315484" y="3715825"/>
                </a:lnTo>
                <a:lnTo>
                  <a:pt x="6402660" y="3715825"/>
                </a:lnTo>
                <a:lnTo>
                  <a:pt x="6402660" y="3632332"/>
                </a:lnTo>
                <a:lnTo>
                  <a:pt x="6315484" y="3632332"/>
                </a:lnTo>
                <a:lnTo>
                  <a:pt x="6315484" y="3538199"/>
                </a:lnTo>
                <a:close/>
                <a:moveTo>
                  <a:pt x="6539545" y="3474351"/>
                </a:moveTo>
                <a:cubicBezTo>
                  <a:pt x="6519627" y="3474351"/>
                  <a:pt x="6504415" y="3479331"/>
                  <a:pt x="6493911" y="3489290"/>
                </a:cubicBezTo>
                <a:cubicBezTo>
                  <a:pt x="6483406" y="3499249"/>
                  <a:pt x="6478153" y="3511868"/>
                  <a:pt x="6478153" y="3527148"/>
                </a:cubicBezTo>
                <a:cubicBezTo>
                  <a:pt x="6478153" y="3542155"/>
                  <a:pt x="6483406" y="3554706"/>
                  <a:pt x="6493911" y="3564802"/>
                </a:cubicBezTo>
                <a:cubicBezTo>
                  <a:pt x="6504415" y="3574897"/>
                  <a:pt x="6519627" y="3579945"/>
                  <a:pt x="6539545" y="3579945"/>
                </a:cubicBezTo>
                <a:cubicBezTo>
                  <a:pt x="6559463" y="3579945"/>
                  <a:pt x="6574675" y="3574897"/>
                  <a:pt x="6585179" y="3564802"/>
                </a:cubicBezTo>
                <a:cubicBezTo>
                  <a:pt x="6595684" y="3554706"/>
                  <a:pt x="6600937" y="3542155"/>
                  <a:pt x="6600937" y="3527148"/>
                </a:cubicBezTo>
                <a:cubicBezTo>
                  <a:pt x="6600937" y="3511868"/>
                  <a:pt x="6595684" y="3499249"/>
                  <a:pt x="6585179" y="3489290"/>
                </a:cubicBezTo>
                <a:cubicBezTo>
                  <a:pt x="6574675" y="3479331"/>
                  <a:pt x="6559463" y="3474351"/>
                  <a:pt x="6539545" y="3474351"/>
                </a:cubicBezTo>
                <a:close/>
                <a:moveTo>
                  <a:pt x="3690454" y="3473533"/>
                </a:moveTo>
                <a:cubicBezTo>
                  <a:pt x="3633974" y="3473533"/>
                  <a:pt x="3585543" y="3485197"/>
                  <a:pt x="3545161" y="3508526"/>
                </a:cubicBezTo>
                <a:cubicBezTo>
                  <a:pt x="3504778" y="3531855"/>
                  <a:pt x="3473742" y="3564733"/>
                  <a:pt x="3452050" y="3607162"/>
                </a:cubicBezTo>
                <a:cubicBezTo>
                  <a:pt x="3430358" y="3649590"/>
                  <a:pt x="3419512" y="3699454"/>
                  <a:pt x="3419512" y="3756753"/>
                </a:cubicBezTo>
                <a:cubicBezTo>
                  <a:pt x="3419512" y="3813779"/>
                  <a:pt x="3430358" y="3863438"/>
                  <a:pt x="3452050" y="3905730"/>
                </a:cubicBezTo>
                <a:cubicBezTo>
                  <a:pt x="3473742" y="3948022"/>
                  <a:pt x="3504778" y="3980832"/>
                  <a:pt x="3545161" y="4004161"/>
                </a:cubicBezTo>
                <a:cubicBezTo>
                  <a:pt x="3585543" y="4027490"/>
                  <a:pt x="3633974" y="4039154"/>
                  <a:pt x="3690454" y="4039154"/>
                </a:cubicBezTo>
                <a:cubicBezTo>
                  <a:pt x="3743933" y="4039154"/>
                  <a:pt x="3789158" y="4028922"/>
                  <a:pt x="3826129" y="4008458"/>
                </a:cubicBezTo>
                <a:cubicBezTo>
                  <a:pt x="3863101" y="3987995"/>
                  <a:pt x="3891204" y="3959618"/>
                  <a:pt x="3910441" y="3923329"/>
                </a:cubicBezTo>
                <a:cubicBezTo>
                  <a:pt x="3929677" y="3887039"/>
                  <a:pt x="3939295" y="3845020"/>
                  <a:pt x="3939295" y="3797271"/>
                </a:cubicBezTo>
                <a:lnTo>
                  <a:pt x="3939295" y="3741200"/>
                </a:lnTo>
                <a:lnTo>
                  <a:pt x="3693319" y="3741200"/>
                </a:lnTo>
                <a:lnTo>
                  <a:pt x="3693319" y="3832878"/>
                </a:lnTo>
                <a:lnTo>
                  <a:pt x="3823878" y="3832878"/>
                </a:lnTo>
                <a:cubicBezTo>
                  <a:pt x="3822241" y="3854706"/>
                  <a:pt x="3816034" y="3873943"/>
                  <a:pt x="3805256" y="3890587"/>
                </a:cubicBezTo>
                <a:cubicBezTo>
                  <a:pt x="3794479" y="3907230"/>
                  <a:pt x="3779472" y="3920259"/>
                  <a:pt x="3760236" y="3929672"/>
                </a:cubicBezTo>
                <a:cubicBezTo>
                  <a:pt x="3741000" y="3939086"/>
                  <a:pt x="3717739" y="3943793"/>
                  <a:pt x="3690454" y="3943793"/>
                </a:cubicBezTo>
                <a:cubicBezTo>
                  <a:pt x="3653619" y="3943793"/>
                  <a:pt x="3624015" y="3935198"/>
                  <a:pt x="3601641" y="3918008"/>
                </a:cubicBezTo>
                <a:cubicBezTo>
                  <a:pt x="3579267" y="3900818"/>
                  <a:pt x="3562964" y="3878035"/>
                  <a:pt x="3552732" y="3849659"/>
                </a:cubicBezTo>
                <a:cubicBezTo>
                  <a:pt x="3542500" y="3821282"/>
                  <a:pt x="3537384" y="3790314"/>
                  <a:pt x="3537384" y="3756753"/>
                </a:cubicBezTo>
                <a:cubicBezTo>
                  <a:pt x="3537384" y="3722919"/>
                  <a:pt x="3542432" y="3691882"/>
                  <a:pt x="3552527" y="3663642"/>
                </a:cubicBezTo>
                <a:cubicBezTo>
                  <a:pt x="3562623" y="3635402"/>
                  <a:pt x="3578721" y="3612619"/>
                  <a:pt x="3600822" y="3595293"/>
                </a:cubicBezTo>
                <a:cubicBezTo>
                  <a:pt x="3622923" y="3577967"/>
                  <a:pt x="3651982" y="3569304"/>
                  <a:pt x="3687998" y="3569304"/>
                </a:cubicBezTo>
                <a:cubicBezTo>
                  <a:pt x="3713101" y="3569304"/>
                  <a:pt x="3734656" y="3573260"/>
                  <a:pt x="3752664" y="3581173"/>
                </a:cubicBezTo>
                <a:cubicBezTo>
                  <a:pt x="3770672" y="3589085"/>
                  <a:pt x="3784860" y="3600000"/>
                  <a:pt x="3795229" y="3613915"/>
                </a:cubicBezTo>
                <a:cubicBezTo>
                  <a:pt x="3805597" y="3627830"/>
                  <a:pt x="3811873" y="3643792"/>
                  <a:pt x="3814055" y="3661800"/>
                </a:cubicBezTo>
                <a:lnTo>
                  <a:pt x="3931518" y="3661800"/>
                </a:lnTo>
                <a:cubicBezTo>
                  <a:pt x="3928517" y="3629331"/>
                  <a:pt x="3919649" y="3601227"/>
                  <a:pt x="3904915" y="3577489"/>
                </a:cubicBezTo>
                <a:cubicBezTo>
                  <a:pt x="3890181" y="3553751"/>
                  <a:pt x="3871491" y="3534174"/>
                  <a:pt x="3848844" y="3518758"/>
                </a:cubicBezTo>
                <a:cubicBezTo>
                  <a:pt x="3826198" y="3503342"/>
                  <a:pt x="3801232" y="3491950"/>
                  <a:pt x="3773946" y="3484583"/>
                </a:cubicBezTo>
                <a:cubicBezTo>
                  <a:pt x="3746661" y="3477216"/>
                  <a:pt x="3718830" y="3473533"/>
                  <a:pt x="3690454" y="3473533"/>
                </a:cubicBezTo>
                <a:close/>
                <a:moveTo>
                  <a:pt x="7886849" y="3473124"/>
                </a:moveTo>
                <a:lnTo>
                  <a:pt x="7881119" y="3500136"/>
                </a:lnTo>
                <a:cubicBezTo>
                  <a:pt x="7893125" y="3501773"/>
                  <a:pt x="7901788" y="3505252"/>
                  <a:pt x="7907108" y="3510572"/>
                </a:cubicBezTo>
                <a:cubicBezTo>
                  <a:pt x="7912429" y="3515893"/>
                  <a:pt x="7915089" y="3524283"/>
                  <a:pt x="7915089" y="3535743"/>
                </a:cubicBezTo>
                <a:cubicBezTo>
                  <a:pt x="7915089" y="3551568"/>
                  <a:pt x="7913315" y="3567530"/>
                  <a:pt x="7909768" y="3583628"/>
                </a:cubicBezTo>
                <a:lnTo>
                  <a:pt x="7835280" y="3921282"/>
                </a:lnTo>
                <a:cubicBezTo>
                  <a:pt x="7828732" y="3950750"/>
                  <a:pt x="7821774" y="3970941"/>
                  <a:pt x="7814407" y="3981855"/>
                </a:cubicBezTo>
                <a:cubicBezTo>
                  <a:pt x="7807040" y="3992769"/>
                  <a:pt x="7795580" y="4000409"/>
                  <a:pt x="7780028" y="4004775"/>
                </a:cubicBezTo>
                <a:lnTo>
                  <a:pt x="7774298" y="4031787"/>
                </a:lnTo>
                <a:lnTo>
                  <a:pt x="7980164" y="4031787"/>
                </a:lnTo>
                <a:lnTo>
                  <a:pt x="7985894" y="4004775"/>
                </a:lnTo>
                <a:cubicBezTo>
                  <a:pt x="7973888" y="4003138"/>
                  <a:pt x="7965226" y="3999659"/>
                  <a:pt x="7959905" y="3994338"/>
                </a:cubicBezTo>
                <a:cubicBezTo>
                  <a:pt x="7954584" y="3989018"/>
                  <a:pt x="7951924" y="3980628"/>
                  <a:pt x="7951924" y="3969168"/>
                </a:cubicBezTo>
                <a:cubicBezTo>
                  <a:pt x="7951924" y="3958799"/>
                  <a:pt x="7952333" y="3950477"/>
                  <a:pt x="7953152" y="3944202"/>
                </a:cubicBezTo>
                <a:cubicBezTo>
                  <a:pt x="7953970" y="3937926"/>
                  <a:pt x="7955335" y="3930286"/>
                  <a:pt x="7957245" y="3921282"/>
                </a:cubicBezTo>
                <a:lnTo>
                  <a:pt x="7991624" y="3764938"/>
                </a:lnTo>
                <a:lnTo>
                  <a:pt x="8165158" y="3764938"/>
                </a:lnTo>
                <a:lnTo>
                  <a:pt x="8130778" y="3921282"/>
                </a:lnTo>
                <a:cubicBezTo>
                  <a:pt x="8124230" y="3950750"/>
                  <a:pt x="8117272" y="3970941"/>
                  <a:pt x="8109905" y="3981855"/>
                </a:cubicBezTo>
                <a:cubicBezTo>
                  <a:pt x="8102538" y="3992769"/>
                  <a:pt x="8091078" y="4000409"/>
                  <a:pt x="8075526" y="4004775"/>
                </a:cubicBezTo>
                <a:lnTo>
                  <a:pt x="8069796" y="4031787"/>
                </a:lnTo>
                <a:lnTo>
                  <a:pt x="8275662" y="4031787"/>
                </a:lnTo>
                <a:lnTo>
                  <a:pt x="8281392" y="4004775"/>
                </a:lnTo>
                <a:cubicBezTo>
                  <a:pt x="8269387" y="4003138"/>
                  <a:pt x="8260724" y="3999659"/>
                  <a:pt x="8255403" y="3994338"/>
                </a:cubicBezTo>
                <a:cubicBezTo>
                  <a:pt x="8250083" y="3989018"/>
                  <a:pt x="8247422" y="3980628"/>
                  <a:pt x="8247422" y="3969168"/>
                </a:cubicBezTo>
                <a:cubicBezTo>
                  <a:pt x="8247422" y="3958799"/>
                  <a:pt x="8247832" y="3950409"/>
                  <a:pt x="8248650" y="3943997"/>
                </a:cubicBezTo>
                <a:cubicBezTo>
                  <a:pt x="8249469" y="3937585"/>
                  <a:pt x="8250833" y="3930014"/>
                  <a:pt x="8252743" y="3921282"/>
                </a:cubicBezTo>
                <a:lnTo>
                  <a:pt x="8327231" y="3583628"/>
                </a:lnTo>
                <a:cubicBezTo>
                  <a:pt x="8333780" y="3554160"/>
                  <a:pt x="8340737" y="3533969"/>
                  <a:pt x="8348104" y="3523055"/>
                </a:cubicBezTo>
                <a:cubicBezTo>
                  <a:pt x="8355471" y="3512141"/>
                  <a:pt x="8366931" y="3504501"/>
                  <a:pt x="8382484" y="3500136"/>
                </a:cubicBezTo>
                <a:lnTo>
                  <a:pt x="8388214" y="3473124"/>
                </a:lnTo>
                <a:lnTo>
                  <a:pt x="8182347" y="3473124"/>
                </a:lnTo>
                <a:lnTo>
                  <a:pt x="8176617" y="3500136"/>
                </a:lnTo>
                <a:cubicBezTo>
                  <a:pt x="8188623" y="3501773"/>
                  <a:pt x="8197286" y="3505252"/>
                  <a:pt x="8202606" y="3510572"/>
                </a:cubicBezTo>
                <a:cubicBezTo>
                  <a:pt x="8207927" y="3515893"/>
                  <a:pt x="8210587" y="3524283"/>
                  <a:pt x="8210587" y="3535743"/>
                </a:cubicBezTo>
                <a:cubicBezTo>
                  <a:pt x="8210587" y="3551568"/>
                  <a:pt x="8208814" y="3567530"/>
                  <a:pt x="8205267" y="3583628"/>
                </a:cubicBezTo>
                <a:lnTo>
                  <a:pt x="8176617" y="3713369"/>
                </a:lnTo>
                <a:lnTo>
                  <a:pt x="8003084" y="3713369"/>
                </a:lnTo>
                <a:lnTo>
                  <a:pt x="8031733" y="3583628"/>
                </a:lnTo>
                <a:cubicBezTo>
                  <a:pt x="8038282" y="3554160"/>
                  <a:pt x="8045239" y="3533969"/>
                  <a:pt x="8052606" y="3523055"/>
                </a:cubicBezTo>
                <a:cubicBezTo>
                  <a:pt x="8059973" y="3512141"/>
                  <a:pt x="8071433" y="3504501"/>
                  <a:pt x="8086986" y="3500136"/>
                </a:cubicBezTo>
                <a:lnTo>
                  <a:pt x="8092715" y="34731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A65B07-6CB8-B437-3098-D2A0F44BB914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2139A-B07D-6F52-EF8C-92ADFB016CDD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Key Points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EE80FB6-BC40-AB59-5B5F-9F21CADC43A9}"/>
              </a:ext>
            </a:extLst>
          </p:cNvPr>
          <p:cNvSpPr/>
          <p:nvPr/>
        </p:nvSpPr>
        <p:spPr>
          <a:xfrm rot="8816789">
            <a:off x="7469127" y="5309237"/>
            <a:ext cx="6332164" cy="3636818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3DC3FF1-9E65-2666-C1B7-C923B06A6308}"/>
              </a:ext>
            </a:extLst>
          </p:cNvPr>
          <p:cNvSpPr/>
          <p:nvPr/>
        </p:nvSpPr>
        <p:spPr>
          <a:xfrm rot="3481015">
            <a:off x="-86539" y="-1217172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D65F-3E7A-1665-BF4F-F146F9D98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0D1E9A-B0FE-8607-0B5B-E0A1B4322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CA6B32-C26F-0FE1-B210-DCEAC8758299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A12EFA-A809-9219-7D1D-128EDE06648B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63025E71-32D6-0E48-B799-22CCF26E12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6D0D7-F361-4223-7D37-586AE5FA5CAD}"/>
                  </a:ext>
                </a:extLst>
              </p:cNvPr>
              <p:cNvSpPr txBox="1"/>
              <p:nvPr/>
            </p:nvSpPr>
            <p:spPr>
              <a:xfrm>
                <a:off x="1347053" y="2014645"/>
                <a:ext cx="8471202" cy="3812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The initial Hessian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, 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bar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sz="2000" b="0" dirty="0">
                  <a:solidFill>
                    <a:schemeClr val="bg1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ba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The 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update for </a:t>
                </a:r>
                <a:r>
                  <a:rPr lang="en-US" sz="2400" dirty="0" err="1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Hk,i</a:t>
                </a: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​ for any 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6D0D7-F361-4223-7D37-586AE5FA5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3" y="2014645"/>
                <a:ext cx="8471202" cy="3812006"/>
              </a:xfrm>
              <a:prstGeom prst="rect">
                <a:avLst/>
              </a:prstGeom>
              <a:blipFill>
                <a:blip r:embed="rId5"/>
                <a:stretch>
                  <a:fillRect l="-1007" t="-958" b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FB1210-A904-FE3B-F1FD-81BA0A200E6E}"/>
              </a:ext>
            </a:extLst>
          </p:cNvPr>
          <p:cNvSpPr/>
          <p:nvPr/>
        </p:nvSpPr>
        <p:spPr>
          <a:xfrm>
            <a:off x="-267479" y="-1591102"/>
            <a:ext cx="6248400" cy="342669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010660" y="4904627"/>
                </a:moveTo>
                <a:cubicBezTo>
                  <a:pt x="6989651" y="4904627"/>
                  <a:pt x="6972666" y="4910630"/>
                  <a:pt x="6959705" y="4922635"/>
                </a:cubicBezTo>
                <a:cubicBezTo>
                  <a:pt x="6946745" y="4934641"/>
                  <a:pt x="6940265" y="4950739"/>
                  <a:pt x="6940265" y="4970930"/>
                </a:cubicBezTo>
                <a:cubicBezTo>
                  <a:pt x="6940265" y="4989484"/>
                  <a:pt x="6946745" y="5005241"/>
                  <a:pt x="6959705" y="5018201"/>
                </a:cubicBezTo>
                <a:cubicBezTo>
                  <a:pt x="6966186" y="5024682"/>
                  <a:pt x="6973672" y="5029542"/>
                  <a:pt x="6982164" y="5032782"/>
                </a:cubicBezTo>
                <a:lnTo>
                  <a:pt x="7002822" y="5036305"/>
                </a:lnTo>
                <a:lnTo>
                  <a:pt x="7000966" y="5045559"/>
                </a:lnTo>
                <a:cubicBezTo>
                  <a:pt x="6997333" y="5058528"/>
                  <a:pt x="6991015" y="5069463"/>
                  <a:pt x="6982011" y="5078365"/>
                </a:cubicBezTo>
                <a:cubicBezTo>
                  <a:pt x="6970005" y="5090234"/>
                  <a:pt x="6954453" y="5099170"/>
                  <a:pt x="6935353" y="5105173"/>
                </a:cubicBezTo>
                <a:lnTo>
                  <a:pt x="6950087" y="5158788"/>
                </a:lnTo>
                <a:cubicBezTo>
                  <a:pt x="6971642" y="5153877"/>
                  <a:pt x="6992243" y="5144600"/>
                  <a:pt x="7011888" y="5130957"/>
                </a:cubicBezTo>
                <a:cubicBezTo>
                  <a:pt x="7031534" y="5117315"/>
                  <a:pt x="7047700" y="5098829"/>
                  <a:pt x="7060388" y="5075500"/>
                </a:cubicBezTo>
                <a:cubicBezTo>
                  <a:pt x="7073075" y="5052171"/>
                  <a:pt x="7079419" y="5023727"/>
                  <a:pt x="7079419" y="4990166"/>
                </a:cubicBezTo>
                <a:cubicBezTo>
                  <a:pt x="7079419" y="4961789"/>
                  <a:pt x="7073075" y="4940439"/>
                  <a:pt x="7060388" y="4926114"/>
                </a:cubicBezTo>
                <a:cubicBezTo>
                  <a:pt x="7047700" y="4911789"/>
                  <a:pt x="7031124" y="4904627"/>
                  <a:pt x="7010660" y="4904627"/>
                </a:cubicBezTo>
                <a:close/>
                <a:moveTo>
                  <a:pt x="6392763" y="4903325"/>
                </a:moveTo>
                <a:cubicBezTo>
                  <a:pt x="6375697" y="4903325"/>
                  <a:pt x="6359475" y="4907393"/>
                  <a:pt x="6344096" y="4915529"/>
                </a:cubicBezTo>
                <a:cubicBezTo>
                  <a:pt x="6328717" y="4923664"/>
                  <a:pt x="6311106" y="4937853"/>
                  <a:pt x="6291262" y="4958093"/>
                </a:cubicBezTo>
                <a:lnTo>
                  <a:pt x="6312694" y="4979525"/>
                </a:lnTo>
                <a:cubicBezTo>
                  <a:pt x="6322219" y="4968611"/>
                  <a:pt x="6330553" y="4960375"/>
                  <a:pt x="6337697" y="4954819"/>
                </a:cubicBezTo>
                <a:cubicBezTo>
                  <a:pt x="6344841" y="4949263"/>
                  <a:pt x="6351488" y="4946485"/>
                  <a:pt x="6357640" y="4946485"/>
                </a:cubicBezTo>
                <a:cubicBezTo>
                  <a:pt x="6362998" y="4946485"/>
                  <a:pt x="6366768" y="4948271"/>
                  <a:pt x="6368951" y="4951843"/>
                </a:cubicBezTo>
                <a:cubicBezTo>
                  <a:pt x="6371133" y="4955415"/>
                  <a:pt x="6372225" y="4960475"/>
                  <a:pt x="6372225" y="4967023"/>
                </a:cubicBezTo>
                <a:cubicBezTo>
                  <a:pt x="6372225" y="4973770"/>
                  <a:pt x="6370737" y="4983593"/>
                  <a:pt x="6367760" y="4996491"/>
                </a:cubicBezTo>
                <a:lnTo>
                  <a:pt x="6319837" y="5203362"/>
                </a:lnTo>
                <a:lnTo>
                  <a:pt x="6405265" y="5203362"/>
                </a:lnTo>
                <a:lnTo>
                  <a:pt x="6438602" y="5050665"/>
                </a:lnTo>
                <a:cubicBezTo>
                  <a:pt x="6443166" y="5029035"/>
                  <a:pt x="6449268" y="5011969"/>
                  <a:pt x="6456908" y="4999468"/>
                </a:cubicBezTo>
                <a:cubicBezTo>
                  <a:pt x="6464548" y="4986966"/>
                  <a:pt x="6474569" y="4975060"/>
                  <a:pt x="6486971" y="4963749"/>
                </a:cubicBezTo>
                <a:cubicBezTo>
                  <a:pt x="6499374" y="4952438"/>
                  <a:pt x="6510139" y="4946783"/>
                  <a:pt x="6519267" y="4946783"/>
                </a:cubicBezTo>
                <a:cubicBezTo>
                  <a:pt x="6527006" y="4946783"/>
                  <a:pt x="6532662" y="4949114"/>
                  <a:pt x="6536234" y="4953777"/>
                </a:cubicBezTo>
                <a:cubicBezTo>
                  <a:pt x="6539805" y="4958441"/>
                  <a:pt x="6541591" y="4965932"/>
                  <a:pt x="6541591" y="4976250"/>
                </a:cubicBezTo>
                <a:cubicBezTo>
                  <a:pt x="6541591" y="4980616"/>
                  <a:pt x="6541194" y="4985726"/>
                  <a:pt x="6540401" y="4991580"/>
                </a:cubicBezTo>
                <a:cubicBezTo>
                  <a:pt x="6539607" y="4997434"/>
                  <a:pt x="6538119" y="5004925"/>
                  <a:pt x="6535936" y="5014053"/>
                </a:cubicBezTo>
                <a:lnTo>
                  <a:pt x="6492478" y="5203362"/>
                </a:lnTo>
                <a:lnTo>
                  <a:pt x="6578203" y="5203362"/>
                </a:lnTo>
                <a:lnTo>
                  <a:pt x="6610945" y="5050665"/>
                </a:lnTo>
                <a:cubicBezTo>
                  <a:pt x="6615311" y="5029233"/>
                  <a:pt x="6621512" y="5012019"/>
                  <a:pt x="6629549" y="4999021"/>
                </a:cubicBezTo>
                <a:cubicBezTo>
                  <a:pt x="6637586" y="4986023"/>
                  <a:pt x="6647755" y="4974068"/>
                  <a:pt x="6660059" y="4963154"/>
                </a:cubicBezTo>
                <a:cubicBezTo>
                  <a:pt x="6672362" y="4952239"/>
                  <a:pt x="6682780" y="4946783"/>
                  <a:pt x="6691312" y="4946783"/>
                </a:cubicBezTo>
                <a:cubicBezTo>
                  <a:pt x="6705600" y="4946783"/>
                  <a:pt x="6712744" y="4955911"/>
                  <a:pt x="6712744" y="4974167"/>
                </a:cubicBezTo>
                <a:cubicBezTo>
                  <a:pt x="6712744" y="4981311"/>
                  <a:pt x="6711503" y="4991381"/>
                  <a:pt x="6709023" y="5004379"/>
                </a:cubicBezTo>
                <a:cubicBezTo>
                  <a:pt x="6706542" y="5017377"/>
                  <a:pt x="6703715" y="5029729"/>
                  <a:pt x="6700540" y="5041437"/>
                </a:cubicBezTo>
                <a:lnTo>
                  <a:pt x="6686848" y="5093229"/>
                </a:lnTo>
                <a:cubicBezTo>
                  <a:pt x="6684268" y="5103350"/>
                  <a:pt x="6682283" y="5113123"/>
                  <a:pt x="6680894" y="5122549"/>
                </a:cubicBezTo>
                <a:cubicBezTo>
                  <a:pt x="6679505" y="5131974"/>
                  <a:pt x="6678811" y="5139961"/>
                  <a:pt x="6678811" y="5146510"/>
                </a:cubicBezTo>
                <a:cubicBezTo>
                  <a:pt x="6678811" y="5167346"/>
                  <a:pt x="6683772" y="5182824"/>
                  <a:pt x="6693694" y="5192944"/>
                </a:cubicBezTo>
                <a:cubicBezTo>
                  <a:pt x="6703615" y="5203065"/>
                  <a:pt x="6718796" y="5208125"/>
                  <a:pt x="6739235" y="5208125"/>
                </a:cubicBezTo>
                <a:cubicBezTo>
                  <a:pt x="6757690" y="5208125"/>
                  <a:pt x="6774607" y="5203958"/>
                  <a:pt x="6789986" y="5195623"/>
                </a:cubicBezTo>
                <a:cubicBezTo>
                  <a:pt x="6805364" y="5187289"/>
                  <a:pt x="6822777" y="5173200"/>
                  <a:pt x="6842224" y="5153356"/>
                </a:cubicBezTo>
                <a:lnTo>
                  <a:pt x="6820793" y="5131925"/>
                </a:lnTo>
                <a:cubicBezTo>
                  <a:pt x="6811069" y="5143037"/>
                  <a:pt x="6802636" y="5151322"/>
                  <a:pt x="6795492" y="5156779"/>
                </a:cubicBezTo>
                <a:cubicBezTo>
                  <a:pt x="6788348" y="5162236"/>
                  <a:pt x="6781899" y="5164965"/>
                  <a:pt x="6776144" y="5164965"/>
                </a:cubicBezTo>
                <a:cubicBezTo>
                  <a:pt x="6771382" y="5164965"/>
                  <a:pt x="6767711" y="5163476"/>
                  <a:pt x="6765131" y="5160500"/>
                </a:cubicBezTo>
                <a:cubicBezTo>
                  <a:pt x="6762551" y="5157523"/>
                  <a:pt x="6761262" y="5152165"/>
                  <a:pt x="6761262" y="5144426"/>
                </a:cubicBezTo>
                <a:cubicBezTo>
                  <a:pt x="6761262" y="5138672"/>
                  <a:pt x="6761559" y="5133512"/>
                  <a:pt x="6762155" y="5128948"/>
                </a:cubicBezTo>
                <a:cubicBezTo>
                  <a:pt x="6762750" y="5124384"/>
                  <a:pt x="6764139" y="5117935"/>
                  <a:pt x="6766322" y="5109600"/>
                </a:cubicBezTo>
                <a:lnTo>
                  <a:pt x="6790432" y="5013755"/>
                </a:lnTo>
                <a:cubicBezTo>
                  <a:pt x="6792416" y="5006016"/>
                  <a:pt x="6793904" y="4997880"/>
                  <a:pt x="6794897" y="4989347"/>
                </a:cubicBezTo>
                <a:cubicBezTo>
                  <a:pt x="6795889" y="4980814"/>
                  <a:pt x="6796385" y="4973572"/>
                  <a:pt x="6796385" y="4967618"/>
                </a:cubicBezTo>
                <a:cubicBezTo>
                  <a:pt x="6796385" y="4947378"/>
                  <a:pt x="6790680" y="4931602"/>
                  <a:pt x="6779270" y="4920291"/>
                </a:cubicBezTo>
                <a:cubicBezTo>
                  <a:pt x="6767860" y="4908980"/>
                  <a:pt x="6752133" y="4903325"/>
                  <a:pt x="6732091" y="4903325"/>
                </a:cubicBezTo>
                <a:cubicBezTo>
                  <a:pt x="6710858" y="4903325"/>
                  <a:pt x="6691858" y="4908335"/>
                  <a:pt x="6675090" y="4918356"/>
                </a:cubicBezTo>
                <a:cubicBezTo>
                  <a:pt x="6658322" y="4928377"/>
                  <a:pt x="6641703" y="4943905"/>
                  <a:pt x="6625233" y="4964940"/>
                </a:cubicBezTo>
                <a:cubicBezTo>
                  <a:pt x="6624637" y="4945691"/>
                  <a:pt x="6618635" y="4930610"/>
                  <a:pt x="6607225" y="4919696"/>
                </a:cubicBezTo>
                <a:cubicBezTo>
                  <a:pt x="6595814" y="4908782"/>
                  <a:pt x="6580187" y="4903325"/>
                  <a:pt x="6560344" y="4903325"/>
                </a:cubicBezTo>
                <a:cubicBezTo>
                  <a:pt x="6537920" y="4903325"/>
                  <a:pt x="6518225" y="4908683"/>
                  <a:pt x="6501259" y="4919398"/>
                </a:cubicBezTo>
                <a:cubicBezTo>
                  <a:pt x="6484293" y="4930114"/>
                  <a:pt x="6466780" y="4946882"/>
                  <a:pt x="6448723" y="4969702"/>
                </a:cubicBezTo>
                <a:lnTo>
                  <a:pt x="6445151" y="4967916"/>
                </a:lnTo>
                <a:cubicBezTo>
                  <a:pt x="6446341" y="4963352"/>
                  <a:pt x="6446937" y="4958590"/>
                  <a:pt x="6446937" y="4953629"/>
                </a:cubicBezTo>
                <a:cubicBezTo>
                  <a:pt x="6446937" y="4938547"/>
                  <a:pt x="6442025" y="4926393"/>
                  <a:pt x="6432203" y="4917166"/>
                </a:cubicBezTo>
                <a:cubicBezTo>
                  <a:pt x="6422380" y="4907938"/>
                  <a:pt x="6409233" y="4903325"/>
                  <a:pt x="6392763" y="4903325"/>
                </a:cubicBezTo>
                <a:close/>
                <a:moveTo>
                  <a:pt x="7706320" y="4797061"/>
                </a:moveTo>
                <a:lnTo>
                  <a:pt x="7702153" y="4816707"/>
                </a:lnTo>
                <a:cubicBezTo>
                  <a:pt x="7710884" y="4817897"/>
                  <a:pt x="7717185" y="4820427"/>
                  <a:pt x="7721054" y="4824297"/>
                </a:cubicBezTo>
                <a:cubicBezTo>
                  <a:pt x="7724924" y="4828167"/>
                  <a:pt x="7726859" y="4834268"/>
                  <a:pt x="7726859" y="4842603"/>
                </a:cubicBezTo>
                <a:cubicBezTo>
                  <a:pt x="7726859" y="4854112"/>
                  <a:pt x="7725569" y="4865721"/>
                  <a:pt x="7722989" y="4877429"/>
                </a:cubicBezTo>
                <a:lnTo>
                  <a:pt x="7668816" y="5122995"/>
                </a:lnTo>
                <a:cubicBezTo>
                  <a:pt x="7664053" y="5144426"/>
                  <a:pt x="7658993" y="5159111"/>
                  <a:pt x="7653635" y="5167048"/>
                </a:cubicBezTo>
                <a:cubicBezTo>
                  <a:pt x="7648277" y="5174986"/>
                  <a:pt x="7639943" y="5180542"/>
                  <a:pt x="7628632" y="5183717"/>
                </a:cubicBezTo>
                <a:lnTo>
                  <a:pt x="7624465" y="5203362"/>
                </a:lnTo>
                <a:lnTo>
                  <a:pt x="7733705" y="5203362"/>
                </a:lnTo>
                <a:lnTo>
                  <a:pt x="7737872" y="5183717"/>
                </a:lnTo>
                <a:cubicBezTo>
                  <a:pt x="7729141" y="5182526"/>
                  <a:pt x="7722840" y="5179996"/>
                  <a:pt x="7718971" y="5176127"/>
                </a:cubicBezTo>
                <a:cubicBezTo>
                  <a:pt x="7715101" y="5172257"/>
                  <a:pt x="7713166" y="5166155"/>
                  <a:pt x="7713166" y="5157821"/>
                </a:cubicBezTo>
                <a:cubicBezTo>
                  <a:pt x="7713166" y="5150280"/>
                  <a:pt x="7713464" y="5144178"/>
                  <a:pt x="7714059" y="5139515"/>
                </a:cubicBezTo>
                <a:cubicBezTo>
                  <a:pt x="7714655" y="5134852"/>
                  <a:pt x="7715647" y="5129345"/>
                  <a:pt x="7717036" y="5122995"/>
                </a:cubicBezTo>
                <a:lnTo>
                  <a:pt x="7745909" y="4992324"/>
                </a:lnTo>
                <a:cubicBezTo>
                  <a:pt x="7753052" y="4959979"/>
                  <a:pt x="7760593" y="4919299"/>
                  <a:pt x="7768531" y="4870285"/>
                </a:cubicBezTo>
                <a:lnTo>
                  <a:pt x="7773293" y="4870285"/>
                </a:lnTo>
                <a:cubicBezTo>
                  <a:pt x="7774682" y="4900646"/>
                  <a:pt x="7777658" y="4937059"/>
                  <a:pt x="7782223" y="4979525"/>
                </a:cubicBezTo>
                <a:lnTo>
                  <a:pt x="7801868" y="5158416"/>
                </a:lnTo>
                <a:lnTo>
                  <a:pt x="7850088" y="5158416"/>
                </a:lnTo>
                <a:lnTo>
                  <a:pt x="7984034" y="4926542"/>
                </a:lnTo>
                <a:cubicBezTo>
                  <a:pt x="7994749" y="4908087"/>
                  <a:pt x="8004770" y="4890327"/>
                  <a:pt x="8014097" y="4873261"/>
                </a:cubicBezTo>
                <a:lnTo>
                  <a:pt x="8020050" y="4873261"/>
                </a:lnTo>
                <a:cubicBezTo>
                  <a:pt x="8007747" y="4915132"/>
                  <a:pt x="7997031" y="4956704"/>
                  <a:pt x="7987903" y="4997979"/>
                </a:cubicBezTo>
                <a:lnTo>
                  <a:pt x="7960519" y="5122995"/>
                </a:lnTo>
                <a:cubicBezTo>
                  <a:pt x="7955756" y="5144426"/>
                  <a:pt x="7950696" y="5159111"/>
                  <a:pt x="7945338" y="5167048"/>
                </a:cubicBezTo>
                <a:cubicBezTo>
                  <a:pt x="7939981" y="5174986"/>
                  <a:pt x="7931646" y="5180542"/>
                  <a:pt x="7920335" y="5183717"/>
                </a:cubicBezTo>
                <a:lnTo>
                  <a:pt x="7916168" y="5203362"/>
                </a:lnTo>
                <a:lnTo>
                  <a:pt x="8065889" y="5203362"/>
                </a:lnTo>
                <a:lnTo>
                  <a:pt x="8070056" y="5183717"/>
                </a:lnTo>
                <a:cubicBezTo>
                  <a:pt x="8061325" y="5182526"/>
                  <a:pt x="8055025" y="5179996"/>
                  <a:pt x="8051155" y="5176127"/>
                </a:cubicBezTo>
                <a:cubicBezTo>
                  <a:pt x="8047286" y="5172257"/>
                  <a:pt x="8045351" y="5166155"/>
                  <a:pt x="8045351" y="5157821"/>
                </a:cubicBezTo>
                <a:cubicBezTo>
                  <a:pt x="8045351" y="5150280"/>
                  <a:pt x="8045649" y="5144178"/>
                  <a:pt x="8046244" y="5139515"/>
                </a:cubicBezTo>
                <a:cubicBezTo>
                  <a:pt x="8046839" y="5134852"/>
                  <a:pt x="8047832" y="5129345"/>
                  <a:pt x="8049220" y="5122995"/>
                </a:cubicBezTo>
                <a:lnTo>
                  <a:pt x="8103394" y="4877429"/>
                </a:lnTo>
                <a:cubicBezTo>
                  <a:pt x="8108156" y="4855997"/>
                  <a:pt x="8113216" y="4841313"/>
                  <a:pt x="8118574" y="4833375"/>
                </a:cubicBezTo>
                <a:cubicBezTo>
                  <a:pt x="8123932" y="4825438"/>
                  <a:pt x="8132266" y="4819882"/>
                  <a:pt x="8143577" y="4816707"/>
                </a:cubicBezTo>
                <a:lnTo>
                  <a:pt x="8147745" y="4797061"/>
                </a:lnTo>
                <a:lnTo>
                  <a:pt x="8009334" y="4797061"/>
                </a:lnTo>
                <a:lnTo>
                  <a:pt x="7868245" y="5045604"/>
                </a:lnTo>
                <a:lnTo>
                  <a:pt x="7845028" y="4797061"/>
                </a:lnTo>
                <a:close/>
                <a:moveTo>
                  <a:pt x="4684886" y="4632458"/>
                </a:moveTo>
                <a:lnTo>
                  <a:pt x="4684886" y="5031912"/>
                </a:lnTo>
                <a:lnTo>
                  <a:pt x="4793345" y="5031912"/>
                </a:lnTo>
                <a:lnTo>
                  <a:pt x="4793345" y="4632458"/>
                </a:lnTo>
                <a:close/>
                <a:moveTo>
                  <a:pt x="3990231" y="4632458"/>
                </a:moveTo>
                <a:lnTo>
                  <a:pt x="4115879" y="5031912"/>
                </a:lnTo>
                <a:lnTo>
                  <a:pt x="4226384" y="5031912"/>
                </a:lnTo>
                <a:lnTo>
                  <a:pt x="4307831" y="4744600"/>
                </a:lnTo>
                <a:lnTo>
                  <a:pt x="4388458" y="5031912"/>
                </a:lnTo>
                <a:lnTo>
                  <a:pt x="4499372" y="5031912"/>
                </a:lnTo>
                <a:lnTo>
                  <a:pt x="4625020" y="4632458"/>
                </a:lnTo>
                <a:lnTo>
                  <a:pt x="4522291" y="4632458"/>
                </a:lnTo>
                <a:lnTo>
                  <a:pt x="4446575" y="4914040"/>
                </a:lnTo>
                <a:lnTo>
                  <a:pt x="4367994" y="4632458"/>
                </a:lnTo>
                <a:lnTo>
                  <a:pt x="4254215" y="4632458"/>
                </a:lnTo>
                <a:lnTo>
                  <a:pt x="4177271" y="4914450"/>
                </a:lnTo>
                <a:lnTo>
                  <a:pt x="4100327" y="4632458"/>
                </a:lnTo>
                <a:close/>
                <a:moveTo>
                  <a:pt x="4930676" y="4538324"/>
                </a:moveTo>
                <a:lnTo>
                  <a:pt x="4930676" y="4632458"/>
                </a:lnTo>
                <a:lnTo>
                  <a:pt x="4864373" y="4632458"/>
                </a:lnTo>
                <a:lnTo>
                  <a:pt x="4864373" y="4715950"/>
                </a:lnTo>
                <a:lnTo>
                  <a:pt x="4930676" y="4715950"/>
                </a:lnTo>
                <a:lnTo>
                  <a:pt x="4930676" y="4892758"/>
                </a:lnTo>
                <a:cubicBezTo>
                  <a:pt x="4930676" y="4925500"/>
                  <a:pt x="4935041" y="4952035"/>
                  <a:pt x="4943773" y="4972362"/>
                </a:cubicBezTo>
                <a:cubicBezTo>
                  <a:pt x="4952504" y="4992690"/>
                  <a:pt x="4967988" y="5007697"/>
                  <a:pt x="4990226" y="5017383"/>
                </a:cubicBezTo>
                <a:cubicBezTo>
                  <a:pt x="5012463" y="5027069"/>
                  <a:pt x="5043773" y="5031912"/>
                  <a:pt x="5084155" y="5031912"/>
                </a:cubicBezTo>
                <a:lnTo>
                  <a:pt x="5126310" y="5031912"/>
                </a:lnTo>
                <a:lnTo>
                  <a:pt x="5126310" y="4948010"/>
                </a:lnTo>
                <a:lnTo>
                  <a:pt x="5087838" y="4948010"/>
                </a:lnTo>
                <a:cubicBezTo>
                  <a:pt x="5067101" y="4948010"/>
                  <a:pt x="5053800" y="4942963"/>
                  <a:pt x="5047934" y="4932867"/>
                </a:cubicBezTo>
                <a:cubicBezTo>
                  <a:pt x="5042067" y="4922771"/>
                  <a:pt x="5039134" y="4907219"/>
                  <a:pt x="5039134" y="4886209"/>
                </a:cubicBezTo>
                <a:lnTo>
                  <a:pt x="5039134" y="4715950"/>
                </a:lnTo>
                <a:lnTo>
                  <a:pt x="5126310" y="4715950"/>
                </a:lnTo>
                <a:lnTo>
                  <a:pt x="5126310" y="4632458"/>
                </a:lnTo>
                <a:lnTo>
                  <a:pt x="5039134" y="4632458"/>
                </a:lnTo>
                <a:lnTo>
                  <a:pt x="5039134" y="4538324"/>
                </a:lnTo>
                <a:close/>
                <a:moveTo>
                  <a:pt x="5208761" y="4481025"/>
                </a:moveTo>
                <a:lnTo>
                  <a:pt x="5208761" y="5031912"/>
                </a:lnTo>
                <a:lnTo>
                  <a:pt x="5317219" y="5031912"/>
                </a:lnTo>
                <a:lnTo>
                  <a:pt x="5317219" y="4765473"/>
                </a:lnTo>
                <a:cubicBezTo>
                  <a:pt x="5328679" y="4751011"/>
                  <a:pt x="5342117" y="4738733"/>
                  <a:pt x="5357534" y="4728638"/>
                </a:cubicBezTo>
                <a:cubicBezTo>
                  <a:pt x="5372949" y="4718542"/>
                  <a:pt x="5391436" y="4713494"/>
                  <a:pt x="5412990" y="4713494"/>
                </a:cubicBezTo>
                <a:cubicBezTo>
                  <a:pt x="5427451" y="4713494"/>
                  <a:pt x="5439048" y="4716496"/>
                  <a:pt x="5447779" y="4722499"/>
                </a:cubicBezTo>
                <a:cubicBezTo>
                  <a:pt x="5456510" y="4728501"/>
                  <a:pt x="5462854" y="4736960"/>
                  <a:pt x="5466810" y="4747874"/>
                </a:cubicBezTo>
                <a:cubicBezTo>
                  <a:pt x="5470768" y="4758788"/>
                  <a:pt x="5472745" y="4771339"/>
                  <a:pt x="5472745" y="4785527"/>
                </a:cubicBezTo>
                <a:lnTo>
                  <a:pt x="5472745" y="5031912"/>
                </a:lnTo>
                <a:lnTo>
                  <a:pt x="5581203" y="5031912"/>
                </a:lnTo>
                <a:lnTo>
                  <a:pt x="5581203" y="4772021"/>
                </a:lnTo>
                <a:cubicBezTo>
                  <a:pt x="5581203" y="4723999"/>
                  <a:pt x="5570085" y="4687778"/>
                  <a:pt x="5547847" y="4663358"/>
                </a:cubicBezTo>
                <a:cubicBezTo>
                  <a:pt x="5525610" y="4638938"/>
                  <a:pt x="5493754" y="4626728"/>
                  <a:pt x="5452281" y="4626728"/>
                </a:cubicBezTo>
                <a:cubicBezTo>
                  <a:pt x="5417902" y="4626728"/>
                  <a:pt x="5389798" y="4633344"/>
                  <a:pt x="5367970" y="4646578"/>
                </a:cubicBezTo>
                <a:cubicBezTo>
                  <a:pt x="5346142" y="4659811"/>
                  <a:pt x="5328543" y="4675022"/>
                  <a:pt x="5315173" y="4692212"/>
                </a:cubicBezTo>
                <a:lnTo>
                  <a:pt x="5315173" y="4481025"/>
                </a:lnTo>
                <a:close/>
                <a:moveTo>
                  <a:pt x="4739320" y="4474476"/>
                </a:moveTo>
                <a:cubicBezTo>
                  <a:pt x="4719402" y="4474476"/>
                  <a:pt x="4704190" y="4479456"/>
                  <a:pt x="4693685" y="4489415"/>
                </a:cubicBezTo>
                <a:cubicBezTo>
                  <a:pt x="4683181" y="4499374"/>
                  <a:pt x="4677928" y="4511994"/>
                  <a:pt x="4677928" y="4527273"/>
                </a:cubicBezTo>
                <a:cubicBezTo>
                  <a:pt x="4677928" y="4542280"/>
                  <a:pt x="4683181" y="4554831"/>
                  <a:pt x="4693685" y="4564927"/>
                </a:cubicBezTo>
                <a:cubicBezTo>
                  <a:pt x="4704190" y="4575022"/>
                  <a:pt x="4719402" y="4580070"/>
                  <a:pt x="4739320" y="4580070"/>
                </a:cubicBezTo>
                <a:cubicBezTo>
                  <a:pt x="4759238" y="4580070"/>
                  <a:pt x="4774450" y="4575022"/>
                  <a:pt x="4784954" y="4564927"/>
                </a:cubicBezTo>
                <a:cubicBezTo>
                  <a:pt x="4795459" y="4554831"/>
                  <a:pt x="4800712" y="4542280"/>
                  <a:pt x="4800712" y="4527273"/>
                </a:cubicBezTo>
                <a:cubicBezTo>
                  <a:pt x="4800712" y="4511994"/>
                  <a:pt x="4795459" y="4499374"/>
                  <a:pt x="4784954" y="4489415"/>
                </a:cubicBezTo>
                <a:cubicBezTo>
                  <a:pt x="4774450" y="4479456"/>
                  <a:pt x="4759238" y="4474476"/>
                  <a:pt x="4739320" y="4474476"/>
                </a:cubicBezTo>
                <a:close/>
                <a:moveTo>
                  <a:pt x="7404423" y="4443371"/>
                </a:moveTo>
                <a:cubicBezTo>
                  <a:pt x="7390507" y="4443371"/>
                  <a:pt x="7377751" y="4445554"/>
                  <a:pt x="7366155" y="4449920"/>
                </a:cubicBezTo>
                <a:cubicBezTo>
                  <a:pt x="7354559" y="4454285"/>
                  <a:pt x="7343099" y="4460629"/>
                  <a:pt x="7331776" y="4468951"/>
                </a:cubicBezTo>
                <a:cubicBezTo>
                  <a:pt x="7320452" y="4477273"/>
                  <a:pt x="7303058" y="4492348"/>
                  <a:pt x="7279593" y="4514176"/>
                </a:cubicBezTo>
                <a:lnTo>
                  <a:pt x="7308242" y="4545691"/>
                </a:lnTo>
                <a:cubicBezTo>
                  <a:pt x="7324886" y="4531502"/>
                  <a:pt x="7338120" y="4521748"/>
                  <a:pt x="7347942" y="4516427"/>
                </a:cubicBezTo>
                <a:cubicBezTo>
                  <a:pt x="7357765" y="4511107"/>
                  <a:pt x="7368133" y="4508446"/>
                  <a:pt x="7379047" y="4508446"/>
                </a:cubicBezTo>
                <a:cubicBezTo>
                  <a:pt x="7389689" y="4508446"/>
                  <a:pt x="7398147" y="4511448"/>
                  <a:pt x="7404423" y="4517451"/>
                </a:cubicBezTo>
                <a:cubicBezTo>
                  <a:pt x="7410698" y="4523453"/>
                  <a:pt x="7415678" y="4533685"/>
                  <a:pt x="7419361" y="4548146"/>
                </a:cubicBezTo>
                <a:cubicBezTo>
                  <a:pt x="7423045" y="4562608"/>
                  <a:pt x="7426387" y="4587573"/>
                  <a:pt x="7429388" y="4623044"/>
                </a:cubicBezTo>
                <a:lnTo>
                  <a:pt x="7252581" y="4863290"/>
                </a:lnTo>
                <a:cubicBezTo>
                  <a:pt x="7203194" y="4929866"/>
                  <a:pt x="7167178" y="4977069"/>
                  <a:pt x="7144531" y="5004900"/>
                </a:cubicBezTo>
                <a:lnTo>
                  <a:pt x="7137983" y="5031912"/>
                </a:lnTo>
                <a:lnTo>
                  <a:pt x="7276319" y="5031912"/>
                </a:lnTo>
                <a:cubicBezTo>
                  <a:pt x="7315882" y="4961789"/>
                  <a:pt x="7366087" y="4879797"/>
                  <a:pt x="7426933" y="4785937"/>
                </a:cubicBezTo>
                <a:lnTo>
                  <a:pt x="7431026" y="4785937"/>
                </a:lnTo>
                <a:cubicBezTo>
                  <a:pt x="7425296" y="4863972"/>
                  <a:pt x="7422431" y="4915950"/>
                  <a:pt x="7422431" y="4941871"/>
                </a:cubicBezTo>
                <a:cubicBezTo>
                  <a:pt x="7422431" y="4975432"/>
                  <a:pt x="7426933" y="4999920"/>
                  <a:pt x="7435937" y="5015336"/>
                </a:cubicBezTo>
                <a:cubicBezTo>
                  <a:pt x="7444941" y="5030753"/>
                  <a:pt x="7459811" y="5038461"/>
                  <a:pt x="7480548" y="5038461"/>
                </a:cubicBezTo>
                <a:cubicBezTo>
                  <a:pt x="7498556" y="5038461"/>
                  <a:pt x="7516496" y="5033617"/>
                  <a:pt x="7534368" y="5023931"/>
                </a:cubicBezTo>
                <a:cubicBezTo>
                  <a:pt x="7552240" y="5014245"/>
                  <a:pt x="7573454" y="4998079"/>
                  <a:pt x="7598011" y="4975432"/>
                </a:cubicBezTo>
                <a:lnTo>
                  <a:pt x="7568543" y="4945964"/>
                </a:lnTo>
                <a:cubicBezTo>
                  <a:pt x="7559539" y="4955787"/>
                  <a:pt x="7550807" y="4963768"/>
                  <a:pt x="7542349" y="4969907"/>
                </a:cubicBezTo>
                <a:cubicBezTo>
                  <a:pt x="7533891" y="4976046"/>
                  <a:pt x="7525841" y="4979115"/>
                  <a:pt x="7518202" y="4979115"/>
                </a:cubicBezTo>
                <a:cubicBezTo>
                  <a:pt x="7511380" y="4979115"/>
                  <a:pt x="7506128" y="4977615"/>
                  <a:pt x="7502444" y="4974613"/>
                </a:cubicBezTo>
                <a:cubicBezTo>
                  <a:pt x="7498761" y="4971612"/>
                  <a:pt x="7495759" y="4966360"/>
                  <a:pt x="7493440" y="4958856"/>
                </a:cubicBezTo>
                <a:cubicBezTo>
                  <a:pt x="7491121" y="4951353"/>
                  <a:pt x="7489416" y="4940302"/>
                  <a:pt x="7488324" y="4925705"/>
                </a:cubicBezTo>
                <a:cubicBezTo>
                  <a:pt x="7487233" y="4911107"/>
                  <a:pt x="7486687" y="4888256"/>
                  <a:pt x="7486687" y="4857151"/>
                </a:cubicBezTo>
                <a:cubicBezTo>
                  <a:pt x="7486687" y="4830138"/>
                  <a:pt x="7487369" y="4793167"/>
                  <a:pt x="7488734" y="4746237"/>
                </a:cubicBezTo>
                <a:cubicBezTo>
                  <a:pt x="7490098" y="4699033"/>
                  <a:pt x="7490780" y="4657560"/>
                  <a:pt x="7490780" y="4621816"/>
                </a:cubicBezTo>
                <a:cubicBezTo>
                  <a:pt x="7490780" y="4569429"/>
                  <a:pt x="7487710" y="4530957"/>
                  <a:pt x="7481571" y="4506400"/>
                </a:cubicBezTo>
                <a:cubicBezTo>
                  <a:pt x="7475432" y="4481843"/>
                  <a:pt x="7465814" y="4465200"/>
                  <a:pt x="7452717" y="4456468"/>
                </a:cubicBezTo>
                <a:cubicBezTo>
                  <a:pt x="7439620" y="4447737"/>
                  <a:pt x="7423522" y="4443371"/>
                  <a:pt x="7404423" y="4443371"/>
                </a:cubicBezTo>
                <a:close/>
                <a:moveTo>
                  <a:pt x="6080447" y="4443371"/>
                </a:moveTo>
                <a:cubicBezTo>
                  <a:pt x="6066532" y="4443371"/>
                  <a:pt x="6053776" y="4445554"/>
                  <a:pt x="6042180" y="4449920"/>
                </a:cubicBezTo>
                <a:cubicBezTo>
                  <a:pt x="6030584" y="4454285"/>
                  <a:pt x="6019124" y="4460629"/>
                  <a:pt x="6007801" y="4468951"/>
                </a:cubicBezTo>
                <a:cubicBezTo>
                  <a:pt x="5996477" y="4477273"/>
                  <a:pt x="5979084" y="4492348"/>
                  <a:pt x="5955618" y="4514176"/>
                </a:cubicBezTo>
                <a:lnTo>
                  <a:pt x="5984267" y="4545691"/>
                </a:lnTo>
                <a:cubicBezTo>
                  <a:pt x="6000911" y="4531502"/>
                  <a:pt x="6014144" y="4521748"/>
                  <a:pt x="6023967" y="4516427"/>
                </a:cubicBezTo>
                <a:cubicBezTo>
                  <a:pt x="6033790" y="4511107"/>
                  <a:pt x="6044158" y="4508446"/>
                  <a:pt x="6055073" y="4508446"/>
                </a:cubicBezTo>
                <a:cubicBezTo>
                  <a:pt x="6065713" y="4508446"/>
                  <a:pt x="6074172" y="4511448"/>
                  <a:pt x="6080447" y="4517451"/>
                </a:cubicBezTo>
                <a:cubicBezTo>
                  <a:pt x="6086723" y="4523453"/>
                  <a:pt x="6091703" y="4533685"/>
                  <a:pt x="6095386" y="4548146"/>
                </a:cubicBezTo>
                <a:cubicBezTo>
                  <a:pt x="6099070" y="4562608"/>
                  <a:pt x="6102412" y="4587573"/>
                  <a:pt x="6105413" y="4623044"/>
                </a:cubicBezTo>
                <a:lnTo>
                  <a:pt x="5928606" y="4863290"/>
                </a:lnTo>
                <a:cubicBezTo>
                  <a:pt x="5879220" y="4929866"/>
                  <a:pt x="5843203" y="4977069"/>
                  <a:pt x="5820556" y="5004900"/>
                </a:cubicBezTo>
                <a:lnTo>
                  <a:pt x="5814008" y="5031912"/>
                </a:lnTo>
                <a:lnTo>
                  <a:pt x="5952344" y="5031912"/>
                </a:lnTo>
                <a:cubicBezTo>
                  <a:pt x="5991907" y="4961789"/>
                  <a:pt x="6042112" y="4879797"/>
                  <a:pt x="6102958" y="4785937"/>
                </a:cubicBezTo>
                <a:lnTo>
                  <a:pt x="6107050" y="4785937"/>
                </a:lnTo>
                <a:cubicBezTo>
                  <a:pt x="6101321" y="4863972"/>
                  <a:pt x="6098456" y="4915950"/>
                  <a:pt x="6098456" y="4941871"/>
                </a:cubicBezTo>
                <a:cubicBezTo>
                  <a:pt x="6098456" y="4975432"/>
                  <a:pt x="6102958" y="4999920"/>
                  <a:pt x="6111962" y="5015336"/>
                </a:cubicBezTo>
                <a:cubicBezTo>
                  <a:pt x="6120966" y="5030753"/>
                  <a:pt x="6135836" y="5038461"/>
                  <a:pt x="6156573" y="5038461"/>
                </a:cubicBezTo>
                <a:cubicBezTo>
                  <a:pt x="6174581" y="5038461"/>
                  <a:pt x="6192521" y="5033617"/>
                  <a:pt x="6210393" y="5023931"/>
                </a:cubicBezTo>
                <a:cubicBezTo>
                  <a:pt x="6228265" y="5014245"/>
                  <a:pt x="6249479" y="4998079"/>
                  <a:pt x="6274036" y="4975432"/>
                </a:cubicBezTo>
                <a:lnTo>
                  <a:pt x="6244568" y="4945964"/>
                </a:lnTo>
                <a:cubicBezTo>
                  <a:pt x="6235564" y="4955787"/>
                  <a:pt x="6226832" y="4963768"/>
                  <a:pt x="6218374" y="4969907"/>
                </a:cubicBezTo>
                <a:cubicBezTo>
                  <a:pt x="6209915" y="4976046"/>
                  <a:pt x="6201866" y="4979115"/>
                  <a:pt x="6194227" y="4979115"/>
                </a:cubicBezTo>
                <a:cubicBezTo>
                  <a:pt x="6187405" y="4979115"/>
                  <a:pt x="6182153" y="4977615"/>
                  <a:pt x="6178469" y="4974613"/>
                </a:cubicBezTo>
                <a:cubicBezTo>
                  <a:pt x="6174786" y="4971612"/>
                  <a:pt x="6171784" y="4966360"/>
                  <a:pt x="6169465" y="4958856"/>
                </a:cubicBezTo>
                <a:cubicBezTo>
                  <a:pt x="6167146" y="4951353"/>
                  <a:pt x="6165440" y="4940302"/>
                  <a:pt x="6164349" y="4925705"/>
                </a:cubicBezTo>
                <a:cubicBezTo>
                  <a:pt x="6163258" y="4911107"/>
                  <a:pt x="6162712" y="4888256"/>
                  <a:pt x="6162712" y="4857151"/>
                </a:cubicBezTo>
                <a:cubicBezTo>
                  <a:pt x="6162712" y="4830138"/>
                  <a:pt x="6163394" y="4793167"/>
                  <a:pt x="6164759" y="4746237"/>
                </a:cubicBezTo>
                <a:cubicBezTo>
                  <a:pt x="6166123" y="4699033"/>
                  <a:pt x="6166805" y="4657560"/>
                  <a:pt x="6166805" y="4621816"/>
                </a:cubicBezTo>
                <a:cubicBezTo>
                  <a:pt x="6166805" y="4569429"/>
                  <a:pt x="6163735" y="4530957"/>
                  <a:pt x="6157596" y="4506400"/>
                </a:cubicBezTo>
                <a:cubicBezTo>
                  <a:pt x="6151457" y="4481843"/>
                  <a:pt x="6141839" y="4465200"/>
                  <a:pt x="6128742" y="4456468"/>
                </a:cubicBezTo>
                <a:cubicBezTo>
                  <a:pt x="6115645" y="4447737"/>
                  <a:pt x="6099547" y="4443371"/>
                  <a:pt x="6080447" y="4443371"/>
                </a:cubicBezTo>
                <a:close/>
                <a:moveTo>
                  <a:pt x="7300578" y="4028104"/>
                </a:moveTo>
                <a:lnTo>
                  <a:pt x="7373429" y="4028104"/>
                </a:lnTo>
                <a:cubicBezTo>
                  <a:pt x="7393347" y="4028104"/>
                  <a:pt x="7409309" y="4029741"/>
                  <a:pt x="7421315" y="4033015"/>
                </a:cubicBezTo>
                <a:cubicBezTo>
                  <a:pt x="7433320" y="4036289"/>
                  <a:pt x="7441915" y="4040928"/>
                  <a:pt x="7447099" y="4046930"/>
                </a:cubicBezTo>
                <a:cubicBezTo>
                  <a:pt x="7452283" y="4052933"/>
                  <a:pt x="7454875" y="4060300"/>
                  <a:pt x="7454875" y="4069031"/>
                </a:cubicBezTo>
                <a:cubicBezTo>
                  <a:pt x="7454875" y="4082674"/>
                  <a:pt x="7447372" y="4094270"/>
                  <a:pt x="7432365" y="4103820"/>
                </a:cubicBezTo>
                <a:cubicBezTo>
                  <a:pt x="7417358" y="4113370"/>
                  <a:pt x="7391574" y="4118145"/>
                  <a:pt x="7355012" y="4118145"/>
                </a:cubicBezTo>
                <a:cubicBezTo>
                  <a:pt x="7323088" y="4118145"/>
                  <a:pt x="7300032" y="4113233"/>
                  <a:pt x="7285844" y="4103411"/>
                </a:cubicBezTo>
                <a:cubicBezTo>
                  <a:pt x="7271655" y="4093588"/>
                  <a:pt x="7264561" y="4082947"/>
                  <a:pt x="7264561" y="4071487"/>
                </a:cubicBezTo>
                <a:cubicBezTo>
                  <a:pt x="7264561" y="4061664"/>
                  <a:pt x="7267904" y="4053001"/>
                  <a:pt x="7274589" y="4045498"/>
                </a:cubicBezTo>
                <a:cubicBezTo>
                  <a:pt x="7281273" y="4037995"/>
                  <a:pt x="7289937" y="4032196"/>
                  <a:pt x="7300578" y="4028104"/>
                </a:cubicBezTo>
                <a:close/>
                <a:moveTo>
                  <a:pt x="5975338" y="3847203"/>
                </a:moveTo>
                <a:lnTo>
                  <a:pt x="5975338" y="3911869"/>
                </a:lnTo>
                <a:cubicBezTo>
                  <a:pt x="5964969" y="3925511"/>
                  <a:pt x="5951122" y="3937653"/>
                  <a:pt x="5933796" y="3948295"/>
                </a:cubicBezTo>
                <a:cubicBezTo>
                  <a:pt x="5916471" y="3958936"/>
                  <a:pt x="5897575" y="3964256"/>
                  <a:pt x="5877111" y="3964256"/>
                </a:cubicBezTo>
                <a:cubicBezTo>
                  <a:pt x="5860467" y="3964256"/>
                  <a:pt x="5846893" y="3960164"/>
                  <a:pt x="5836388" y="3951978"/>
                </a:cubicBezTo>
                <a:cubicBezTo>
                  <a:pt x="5825883" y="3943793"/>
                  <a:pt x="5820631" y="3931241"/>
                  <a:pt x="5820631" y="3914325"/>
                </a:cubicBezTo>
                <a:cubicBezTo>
                  <a:pt x="5820631" y="3890859"/>
                  <a:pt x="5832090" y="3873874"/>
                  <a:pt x="5855010" y="3863370"/>
                </a:cubicBezTo>
                <a:cubicBezTo>
                  <a:pt x="5877930" y="3852865"/>
                  <a:pt x="5918039" y="3847476"/>
                  <a:pt x="5975338" y="3847203"/>
                </a:cubicBezTo>
                <a:close/>
                <a:moveTo>
                  <a:pt x="8581132" y="3776993"/>
                </a:moveTo>
                <a:lnTo>
                  <a:pt x="8492132" y="3781756"/>
                </a:lnTo>
                <a:lnTo>
                  <a:pt x="8487370" y="3801104"/>
                </a:lnTo>
                <a:cubicBezTo>
                  <a:pt x="8496102" y="3802294"/>
                  <a:pt x="8501956" y="3803336"/>
                  <a:pt x="8504932" y="3804229"/>
                </a:cubicBezTo>
                <a:cubicBezTo>
                  <a:pt x="8507908" y="3805122"/>
                  <a:pt x="8510290" y="3806362"/>
                  <a:pt x="8512076" y="3807950"/>
                </a:cubicBezTo>
                <a:cubicBezTo>
                  <a:pt x="8513862" y="3809537"/>
                  <a:pt x="8515201" y="3811571"/>
                  <a:pt x="8516094" y="3814052"/>
                </a:cubicBezTo>
                <a:cubicBezTo>
                  <a:pt x="8516987" y="3816532"/>
                  <a:pt x="8517434" y="3819955"/>
                  <a:pt x="8517434" y="3824321"/>
                </a:cubicBezTo>
                <a:cubicBezTo>
                  <a:pt x="8517434" y="3833250"/>
                  <a:pt x="8515250" y="3847439"/>
                  <a:pt x="8510885" y="3866886"/>
                </a:cubicBezTo>
                <a:lnTo>
                  <a:pt x="8435578" y="4203237"/>
                </a:lnTo>
                <a:lnTo>
                  <a:pt x="8521006" y="4203237"/>
                </a:lnTo>
                <a:lnTo>
                  <a:pt x="8553450" y="4055600"/>
                </a:lnTo>
                <a:lnTo>
                  <a:pt x="8560891" y="4055600"/>
                </a:lnTo>
                <a:cubicBezTo>
                  <a:pt x="8566051" y="4055600"/>
                  <a:pt x="8569920" y="4056195"/>
                  <a:pt x="8572500" y="4057386"/>
                </a:cubicBezTo>
                <a:cubicBezTo>
                  <a:pt x="8575080" y="4058576"/>
                  <a:pt x="8577163" y="4060561"/>
                  <a:pt x="8578750" y="4063339"/>
                </a:cubicBezTo>
                <a:cubicBezTo>
                  <a:pt x="8580338" y="4066117"/>
                  <a:pt x="8581628" y="4069887"/>
                  <a:pt x="8582620" y="4074650"/>
                </a:cubicBezTo>
                <a:lnTo>
                  <a:pt x="8598396" y="4146087"/>
                </a:lnTo>
                <a:cubicBezTo>
                  <a:pt x="8603356" y="4168709"/>
                  <a:pt x="8611294" y="4184683"/>
                  <a:pt x="8622208" y="4194010"/>
                </a:cubicBezTo>
                <a:cubicBezTo>
                  <a:pt x="8633122" y="4203336"/>
                  <a:pt x="8648402" y="4208000"/>
                  <a:pt x="8668048" y="4208000"/>
                </a:cubicBezTo>
                <a:cubicBezTo>
                  <a:pt x="8683724" y="4208000"/>
                  <a:pt x="8699004" y="4203833"/>
                  <a:pt x="8713886" y="4195498"/>
                </a:cubicBezTo>
                <a:cubicBezTo>
                  <a:pt x="8728770" y="4187164"/>
                  <a:pt x="8745438" y="4173075"/>
                  <a:pt x="8763893" y="4153231"/>
                </a:cubicBezTo>
                <a:lnTo>
                  <a:pt x="8742462" y="4131800"/>
                </a:lnTo>
                <a:cubicBezTo>
                  <a:pt x="8733532" y="4142317"/>
                  <a:pt x="8725793" y="4150205"/>
                  <a:pt x="8719244" y="4155463"/>
                </a:cubicBezTo>
                <a:cubicBezTo>
                  <a:pt x="8712696" y="4160722"/>
                  <a:pt x="8706842" y="4163351"/>
                  <a:pt x="8701682" y="4163351"/>
                </a:cubicBezTo>
                <a:cubicBezTo>
                  <a:pt x="8696126" y="4163351"/>
                  <a:pt x="8691810" y="4161069"/>
                  <a:pt x="8688734" y="4156505"/>
                </a:cubicBezTo>
                <a:cubicBezTo>
                  <a:pt x="8685658" y="4151941"/>
                  <a:pt x="8682335" y="4143210"/>
                  <a:pt x="8678763" y="4130311"/>
                </a:cubicBezTo>
                <a:lnTo>
                  <a:pt x="8648104" y="4021667"/>
                </a:lnTo>
                <a:lnTo>
                  <a:pt x="8715077" y="3971363"/>
                </a:lnTo>
                <a:cubicBezTo>
                  <a:pt x="8735913" y="3955488"/>
                  <a:pt x="8752482" y="3940804"/>
                  <a:pt x="8764786" y="3927310"/>
                </a:cubicBezTo>
                <a:lnTo>
                  <a:pt x="8757344" y="3907962"/>
                </a:lnTo>
                <a:lnTo>
                  <a:pt x="8651378" y="3907962"/>
                </a:lnTo>
                <a:lnTo>
                  <a:pt x="8646616" y="3927607"/>
                </a:lnTo>
                <a:cubicBezTo>
                  <a:pt x="8652966" y="3928203"/>
                  <a:pt x="8657382" y="3930088"/>
                  <a:pt x="8659862" y="3933263"/>
                </a:cubicBezTo>
                <a:cubicBezTo>
                  <a:pt x="8662342" y="3936438"/>
                  <a:pt x="8663582" y="3940307"/>
                  <a:pt x="8663582" y="3944872"/>
                </a:cubicBezTo>
                <a:cubicBezTo>
                  <a:pt x="8663582" y="3950825"/>
                  <a:pt x="8662342" y="3956629"/>
                  <a:pt x="8659862" y="3962284"/>
                </a:cubicBezTo>
                <a:cubicBezTo>
                  <a:pt x="8657382" y="3967940"/>
                  <a:pt x="8652966" y="3973943"/>
                  <a:pt x="8646616" y="3980293"/>
                </a:cubicBezTo>
                <a:cubicBezTo>
                  <a:pt x="8640266" y="3986643"/>
                  <a:pt x="8629452" y="3995473"/>
                  <a:pt x="8614172" y="4006784"/>
                </a:cubicBezTo>
                <a:cubicBezTo>
                  <a:pt x="8602861" y="4014920"/>
                  <a:pt x="8593336" y="4020575"/>
                  <a:pt x="8585596" y="4023750"/>
                </a:cubicBezTo>
                <a:cubicBezTo>
                  <a:pt x="8579246" y="4026330"/>
                  <a:pt x="8572500" y="4027620"/>
                  <a:pt x="8565356" y="4027620"/>
                </a:cubicBezTo>
                <a:lnTo>
                  <a:pt x="8559403" y="4027620"/>
                </a:lnTo>
                <a:lnTo>
                  <a:pt x="8614767" y="3776993"/>
                </a:lnTo>
                <a:close/>
                <a:moveTo>
                  <a:pt x="5166903" y="3701500"/>
                </a:moveTo>
                <a:cubicBezTo>
                  <a:pt x="5191460" y="3701500"/>
                  <a:pt x="5211583" y="3708390"/>
                  <a:pt x="5227272" y="3722169"/>
                </a:cubicBezTo>
                <a:cubicBezTo>
                  <a:pt x="5242961" y="3735948"/>
                  <a:pt x="5251214" y="3756753"/>
                  <a:pt x="5252033" y="3784584"/>
                </a:cubicBezTo>
                <a:lnTo>
                  <a:pt x="5078909" y="3784584"/>
                </a:lnTo>
                <a:cubicBezTo>
                  <a:pt x="5080546" y="3757571"/>
                  <a:pt x="5089345" y="3736971"/>
                  <a:pt x="5105307" y="3722783"/>
                </a:cubicBezTo>
                <a:cubicBezTo>
                  <a:pt x="5121269" y="3708594"/>
                  <a:pt x="5141801" y="3701500"/>
                  <a:pt x="5166903" y="3701500"/>
                </a:cubicBezTo>
                <a:close/>
                <a:moveTo>
                  <a:pt x="4214403" y="3701500"/>
                </a:moveTo>
                <a:cubicBezTo>
                  <a:pt x="4238960" y="3701500"/>
                  <a:pt x="4259083" y="3708390"/>
                  <a:pt x="4274772" y="3722169"/>
                </a:cubicBezTo>
                <a:cubicBezTo>
                  <a:pt x="4290461" y="3735948"/>
                  <a:pt x="4298714" y="3756753"/>
                  <a:pt x="4299533" y="3784584"/>
                </a:cubicBezTo>
                <a:lnTo>
                  <a:pt x="4126409" y="3784584"/>
                </a:lnTo>
                <a:cubicBezTo>
                  <a:pt x="4128046" y="3757571"/>
                  <a:pt x="4136845" y="3736971"/>
                  <a:pt x="4152807" y="3722783"/>
                </a:cubicBezTo>
                <a:cubicBezTo>
                  <a:pt x="4168769" y="3708594"/>
                  <a:pt x="4189301" y="3701500"/>
                  <a:pt x="4214403" y="3701500"/>
                </a:cubicBezTo>
                <a:close/>
                <a:moveTo>
                  <a:pt x="7352147" y="3692087"/>
                </a:moveTo>
                <a:cubicBezTo>
                  <a:pt x="7372338" y="3692087"/>
                  <a:pt x="7388709" y="3698226"/>
                  <a:pt x="7401260" y="3710504"/>
                </a:cubicBezTo>
                <a:cubicBezTo>
                  <a:pt x="7413811" y="3722783"/>
                  <a:pt x="7420087" y="3741473"/>
                  <a:pt x="7420087" y="3766575"/>
                </a:cubicBezTo>
                <a:cubicBezTo>
                  <a:pt x="7420087" y="3790314"/>
                  <a:pt x="7413334" y="3808390"/>
                  <a:pt x="7399827" y="3820805"/>
                </a:cubicBezTo>
                <a:cubicBezTo>
                  <a:pt x="7386321" y="3833219"/>
                  <a:pt x="7369473" y="3839427"/>
                  <a:pt x="7349282" y="3839427"/>
                </a:cubicBezTo>
                <a:cubicBezTo>
                  <a:pt x="7331546" y="3839427"/>
                  <a:pt x="7315789" y="3833288"/>
                  <a:pt x="7302010" y="3821009"/>
                </a:cubicBezTo>
                <a:cubicBezTo>
                  <a:pt x="7288231" y="3808731"/>
                  <a:pt x="7281342" y="3790586"/>
                  <a:pt x="7281342" y="3766575"/>
                </a:cubicBezTo>
                <a:cubicBezTo>
                  <a:pt x="7281342" y="3742292"/>
                  <a:pt x="7288026" y="3723806"/>
                  <a:pt x="7301396" y="3711118"/>
                </a:cubicBezTo>
                <a:cubicBezTo>
                  <a:pt x="7314766" y="3698431"/>
                  <a:pt x="7331683" y="3692087"/>
                  <a:pt x="7352147" y="3692087"/>
                </a:cubicBezTo>
                <a:close/>
                <a:moveTo>
                  <a:pt x="6485111" y="3632332"/>
                </a:moveTo>
                <a:lnTo>
                  <a:pt x="6485111" y="4031787"/>
                </a:lnTo>
                <a:lnTo>
                  <a:pt x="6593570" y="4031787"/>
                </a:lnTo>
                <a:lnTo>
                  <a:pt x="6593570" y="3632332"/>
                </a:lnTo>
                <a:close/>
                <a:moveTo>
                  <a:pt x="5684379" y="3627012"/>
                </a:moveTo>
                <a:cubicBezTo>
                  <a:pt x="5654911" y="3627012"/>
                  <a:pt x="5629809" y="3633424"/>
                  <a:pt x="5609072" y="3646248"/>
                </a:cubicBezTo>
                <a:cubicBezTo>
                  <a:pt x="5588335" y="3659072"/>
                  <a:pt x="5572782" y="3677489"/>
                  <a:pt x="5562414" y="3701500"/>
                </a:cubicBezTo>
                <a:lnTo>
                  <a:pt x="5560368" y="3632332"/>
                </a:lnTo>
                <a:lnTo>
                  <a:pt x="5456411" y="3632332"/>
                </a:lnTo>
                <a:lnTo>
                  <a:pt x="5456411" y="4031787"/>
                </a:lnTo>
                <a:lnTo>
                  <a:pt x="5564870" y="4031787"/>
                </a:lnTo>
                <a:lnTo>
                  <a:pt x="5564870" y="3766166"/>
                </a:lnTo>
                <a:cubicBezTo>
                  <a:pt x="5573601" y="3753888"/>
                  <a:pt x="5583969" y="3744270"/>
                  <a:pt x="5595975" y="3737312"/>
                </a:cubicBezTo>
                <a:cubicBezTo>
                  <a:pt x="5607980" y="3730354"/>
                  <a:pt x="5621350" y="3725443"/>
                  <a:pt x="5636084" y="3722578"/>
                </a:cubicBezTo>
                <a:cubicBezTo>
                  <a:pt x="5650818" y="3719713"/>
                  <a:pt x="5666235" y="3718281"/>
                  <a:pt x="5682332" y="3718281"/>
                </a:cubicBezTo>
                <a:lnTo>
                  <a:pt x="5692564" y="3718281"/>
                </a:lnTo>
                <a:lnTo>
                  <a:pt x="5692564" y="3627012"/>
                </a:lnTo>
                <a:close/>
                <a:moveTo>
                  <a:pt x="6958050" y="3626603"/>
                </a:moveTo>
                <a:cubicBezTo>
                  <a:pt x="6923124" y="3626603"/>
                  <a:pt x="6894748" y="3633219"/>
                  <a:pt x="6872920" y="3646453"/>
                </a:cubicBezTo>
                <a:cubicBezTo>
                  <a:pt x="6851092" y="3659686"/>
                  <a:pt x="6833493" y="3674897"/>
                  <a:pt x="6820123" y="3692087"/>
                </a:cubicBezTo>
                <a:lnTo>
                  <a:pt x="6818077" y="3632332"/>
                </a:lnTo>
                <a:lnTo>
                  <a:pt x="6713711" y="3632332"/>
                </a:lnTo>
                <a:lnTo>
                  <a:pt x="6713711" y="4031787"/>
                </a:lnTo>
                <a:lnTo>
                  <a:pt x="6822170" y="4031787"/>
                </a:lnTo>
                <a:lnTo>
                  <a:pt x="6822170" y="3765348"/>
                </a:lnTo>
                <a:cubicBezTo>
                  <a:pt x="6833629" y="3750886"/>
                  <a:pt x="6847067" y="3738608"/>
                  <a:pt x="6862483" y="3728513"/>
                </a:cubicBezTo>
                <a:cubicBezTo>
                  <a:pt x="6877899" y="3718417"/>
                  <a:pt x="6896385" y="3713369"/>
                  <a:pt x="6917940" y="3713369"/>
                </a:cubicBezTo>
                <a:cubicBezTo>
                  <a:pt x="6932402" y="3713369"/>
                  <a:pt x="6944066" y="3716371"/>
                  <a:pt x="6952934" y="3722373"/>
                </a:cubicBezTo>
                <a:cubicBezTo>
                  <a:pt x="6961801" y="3728376"/>
                  <a:pt x="6968282" y="3736835"/>
                  <a:pt x="6972374" y="3747749"/>
                </a:cubicBezTo>
                <a:cubicBezTo>
                  <a:pt x="6976467" y="3758663"/>
                  <a:pt x="6978514" y="3771350"/>
                  <a:pt x="6978514" y="3785812"/>
                </a:cubicBezTo>
                <a:lnTo>
                  <a:pt x="6978514" y="4031787"/>
                </a:lnTo>
                <a:lnTo>
                  <a:pt x="7086153" y="4031787"/>
                </a:lnTo>
                <a:lnTo>
                  <a:pt x="7086153" y="3771896"/>
                </a:lnTo>
                <a:cubicBezTo>
                  <a:pt x="7086153" y="3724420"/>
                  <a:pt x="7074967" y="3688335"/>
                  <a:pt x="7052593" y="3663642"/>
                </a:cubicBezTo>
                <a:cubicBezTo>
                  <a:pt x="7030219" y="3638949"/>
                  <a:pt x="6998704" y="3626603"/>
                  <a:pt x="6958050" y="3626603"/>
                </a:cubicBezTo>
                <a:close/>
                <a:moveTo>
                  <a:pt x="4748250" y="3626603"/>
                </a:moveTo>
                <a:cubicBezTo>
                  <a:pt x="4713325" y="3626603"/>
                  <a:pt x="4684948" y="3633219"/>
                  <a:pt x="4663120" y="3646453"/>
                </a:cubicBezTo>
                <a:cubicBezTo>
                  <a:pt x="4641292" y="3659686"/>
                  <a:pt x="4623693" y="3674897"/>
                  <a:pt x="4610323" y="3692087"/>
                </a:cubicBezTo>
                <a:lnTo>
                  <a:pt x="4608277" y="3632332"/>
                </a:lnTo>
                <a:lnTo>
                  <a:pt x="4503911" y="3632332"/>
                </a:lnTo>
                <a:lnTo>
                  <a:pt x="4503911" y="4031787"/>
                </a:lnTo>
                <a:lnTo>
                  <a:pt x="4612370" y="4031787"/>
                </a:lnTo>
                <a:lnTo>
                  <a:pt x="4612370" y="3765348"/>
                </a:lnTo>
                <a:cubicBezTo>
                  <a:pt x="4623829" y="3750886"/>
                  <a:pt x="4637267" y="3738608"/>
                  <a:pt x="4652683" y="3728513"/>
                </a:cubicBezTo>
                <a:cubicBezTo>
                  <a:pt x="4668100" y="3718417"/>
                  <a:pt x="4686585" y="3713369"/>
                  <a:pt x="4708140" y="3713369"/>
                </a:cubicBezTo>
                <a:cubicBezTo>
                  <a:pt x="4722602" y="3713369"/>
                  <a:pt x="4734267" y="3716371"/>
                  <a:pt x="4743134" y="3722373"/>
                </a:cubicBezTo>
                <a:cubicBezTo>
                  <a:pt x="4752001" y="3728376"/>
                  <a:pt x="4758482" y="3736835"/>
                  <a:pt x="4762574" y="3747749"/>
                </a:cubicBezTo>
                <a:cubicBezTo>
                  <a:pt x="4766668" y="3758663"/>
                  <a:pt x="4768714" y="3771350"/>
                  <a:pt x="4768714" y="3785812"/>
                </a:cubicBezTo>
                <a:lnTo>
                  <a:pt x="4768714" y="4031787"/>
                </a:lnTo>
                <a:lnTo>
                  <a:pt x="4876353" y="4031787"/>
                </a:lnTo>
                <a:lnTo>
                  <a:pt x="4876353" y="3771896"/>
                </a:lnTo>
                <a:cubicBezTo>
                  <a:pt x="4876353" y="3724420"/>
                  <a:pt x="4865166" y="3688335"/>
                  <a:pt x="4842793" y="3663642"/>
                </a:cubicBezTo>
                <a:cubicBezTo>
                  <a:pt x="4820419" y="3638949"/>
                  <a:pt x="4788905" y="3626603"/>
                  <a:pt x="4748250" y="3626603"/>
                </a:cubicBezTo>
                <a:close/>
                <a:moveTo>
                  <a:pt x="5909853" y="3626193"/>
                </a:moveTo>
                <a:cubicBezTo>
                  <a:pt x="5875201" y="3626193"/>
                  <a:pt x="5844710" y="3630559"/>
                  <a:pt x="5818380" y="3639290"/>
                </a:cubicBezTo>
                <a:cubicBezTo>
                  <a:pt x="5792050" y="3648021"/>
                  <a:pt x="5771449" y="3662346"/>
                  <a:pt x="5756579" y="3682264"/>
                </a:cubicBezTo>
                <a:cubicBezTo>
                  <a:pt x="5741709" y="3702182"/>
                  <a:pt x="5734273" y="3729195"/>
                  <a:pt x="5734273" y="3763301"/>
                </a:cubicBezTo>
                <a:lnTo>
                  <a:pt x="5835774" y="3763301"/>
                </a:lnTo>
                <a:cubicBezTo>
                  <a:pt x="5835774" y="3740382"/>
                  <a:pt x="5842732" y="3723806"/>
                  <a:pt x="5856647" y="3713574"/>
                </a:cubicBezTo>
                <a:cubicBezTo>
                  <a:pt x="5870563" y="3703342"/>
                  <a:pt x="5888298" y="3698226"/>
                  <a:pt x="5909853" y="3698226"/>
                </a:cubicBezTo>
                <a:cubicBezTo>
                  <a:pt x="5929498" y="3698226"/>
                  <a:pt x="5945529" y="3703001"/>
                  <a:pt x="5957943" y="3712551"/>
                </a:cubicBezTo>
                <a:cubicBezTo>
                  <a:pt x="5970358" y="3722101"/>
                  <a:pt x="5976565" y="3739836"/>
                  <a:pt x="5976565" y="3765757"/>
                </a:cubicBezTo>
                <a:lnTo>
                  <a:pt x="5976565" y="3787039"/>
                </a:lnTo>
                <a:cubicBezTo>
                  <a:pt x="5923905" y="3788131"/>
                  <a:pt x="5877725" y="3792019"/>
                  <a:pt x="5838025" y="3798704"/>
                </a:cubicBezTo>
                <a:cubicBezTo>
                  <a:pt x="5798325" y="3805389"/>
                  <a:pt x="5767424" y="3818076"/>
                  <a:pt x="5745323" y="3836767"/>
                </a:cubicBezTo>
                <a:cubicBezTo>
                  <a:pt x="5723222" y="3855457"/>
                  <a:pt x="5712172" y="3883220"/>
                  <a:pt x="5712172" y="3920054"/>
                </a:cubicBezTo>
                <a:cubicBezTo>
                  <a:pt x="5712172" y="3946521"/>
                  <a:pt x="5718244" y="3968554"/>
                  <a:pt x="5730385" y="3986153"/>
                </a:cubicBezTo>
                <a:cubicBezTo>
                  <a:pt x="5742527" y="4003752"/>
                  <a:pt x="5758420" y="4016917"/>
                  <a:pt x="5778066" y="4025648"/>
                </a:cubicBezTo>
                <a:cubicBezTo>
                  <a:pt x="5797711" y="4034379"/>
                  <a:pt x="5818857" y="4038745"/>
                  <a:pt x="5841505" y="4038745"/>
                </a:cubicBezTo>
                <a:cubicBezTo>
                  <a:pt x="5870700" y="4038745"/>
                  <a:pt x="5896483" y="4033765"/>
                  <a:pt x="5918857" y="4023806"/>
                </a:cubicBezTo>
                <a:cubicBezTo>
                  <a:pt x="5941231" y="4013847"/>
                  <a:pt x="5960877" y="3999181"/>
                  <a:pt x="5977793" y="3979809"/>
                </a:cubicBezTo>
                <a:lnTo>
                  <a:pt x="5981067" y="4031787"/>
                </a:lnTo>
                <a:lnTo>
                  <a:pt x="6082568" y="4031787"/>
                </a:lnTo>
                <a:lnTo>
                  <a:pt x="6082568" y="3763710"/>
                </a:lnTo>
                <a:cubicBezTo>
                  <a:pt x="6082568" y="3736971"/>
                  <a:pt x="6078339" y="3714665"/>
                  <a:pt x="6069881" y="3696794"/>
                </a:cubicBezTo>
                <a:cubicBezTo>
                  <a:pt x="6061422" y="3678922"/>
                  <a:pt x="6049485" y="3664802"/>
                  <a:pt x="6034069" y="3654433"/>
                </a:cubicBezTo>
                <a:cubicBezTo>
                  <a:pt x="6018653" y="3644065"/>
                  <a:pt x="6000440" y="3636766"/>
                  <a:pt x="5979431" y="3632537"/>
                </a:cubicBezTo>
                <a:cubicBezTo>
                  <a:pt x="5958421" y="3628308"/>
                  <a:pt x="5935228" y="3626193"/>
                  <a:pt x="5909853" y="3626193"/>
                </a:cubicBezTo>
                <a:close/>
                <a:moveTo>
                  <a:pt x="5166903" y="3626193"/>
                </a:moveTo>
                <a:cubicBezTo>
                  <a:pt x="5124065" y="3626193"/>
                  <a:pt x="5087981" y="3634447"/>
                  <a:pt x="5058650" y="3650955"/>
                </a:cubicBezTo>
                <a:cubicBezTo>
                  <a:pt x="5029318" y="3667462"/>
                  <a:pt x="5007080" y="3690996"/>
                  <a:pt x="4991937" y="3721555"/>
                </a:cubicBezTo>
                <a:cubicBezTo>
                  <a:pt x="4976794" y="3752114"/>
                  <a:pt x="4969222" y="3788540"/>
                  <a:pt x="4969222" y="3830832"/>
                </a:cubicBezTo>
                <a:cubicBezTo>
                  <a:pt x="4969222" y="3874488"/>
                  <a:pt x="4976998" y="3911869"/>
                  <a:pt x="4992551" y="3942974"/>
                </a:cubicBezTo>
                <a:cubicBezTo>
                  <a:pt x="5008103" y="3974079"/>
                  <a:pt x="5031023" y="3997885"/>
                  <a:pt x="5061310" y="4014393"/>
                </a:cubicBezTo>
                <a:cubicBezTo>
                  <a:pt x="5091596" y="4030900"/>
                  <a:pt x="5128978" y="4039154"/>
                  <a:pt x="5173452" y="4039154"/>
                </a:cubicBezTo>
                <a:cubicBezTo>
                  <a:pt x="5209741" y="4039154"/>
                  <a:pt x="5241460" y="4034038"/>
                  <a:pt x="5268608" y="4023806"/>
                </a:cubicBezTo>
                <a:cubicBezTo>
                  <a:pt x="5295757" y="4013574"/>
                  <a:pt x="5317176" y="3998090"/>
                  <a:pt x="5332866" y="3977353"/>
                </a:cubicBezTo>
                <a:cubicBezTo>
                  <a:pt x="5348554" y="3956617"/>
                  <a:pt x="5357081" y="3930696"/>
                  <a:pt x="5358445" y="3899591"/>
                </a:cubicBezTo>
                <a:lnTo>
                  <a:pt x="5251623" y="3899591"/>
                </a:lnTo>
                <a:cubicBezTo>
                  <a:pt x="5251351" y="3919782"/>
                  <a:pt x="5244120" y="3934993"/>
                  <a:pt x="5229932" y="3945225"/>
                </a:cubicBezTo>
                <a:cubicBezTo>
                  <a:pt x="5215744" y="3955457"/>
                  <a:pt x="5196917" y="3960573"/>
                  <a:pt x="5173452" y="3960573"/>
                </a:cubicBezTo>
                <a:cubicBezTo>
                  <a:pt x="5150805" y="3960573"/>
                  <a:pt x="5132524" y="3955593"/>
                  <a:pt x="5118608" y="3945634"/>
                </a:cubicBezTo>
                <a:cubicBezTo>
                  <a:pt x="5104693" y="3935675"/>
                  <a:pt x="5094529" y="3922510"/>
                  <a:pt x="5088117" y="3906139"/>
                </a:cubicBezTo>
                <a:cubicBezTo>
                  <a:pt x="5081706" y="3889768"/>
                  <a:pt x="5078226" y="3872169"/>
                  <a:pt x="5077681" y="3853342"/>
                </a:cubicBezTo>
                <a:lnTo>
                  <a:pt x="5358036" y="3853342"/>
                </a:lnTo>
                <a:cubicBezTo>
                  <a:pt x="5358581" y="3850341"/>
                  <a:pt x="5358991" y="3846043"/>
                  <a:pt x="5359263" y="3840450"/>
                </a:cubicBezTo>
                <a:cubicBezTo>
                  <a:pt x="5359536" y="3834857"/>
                  <a:pt x="5359673" y="3830423"/>
                  <a:pt x="5359673" y="3827149"/>
                </a:cubicBezTo>
                <a:cubicBezTo>
                  <a:pt x="5359673" y="3762756"/>
                  <a:pt x="5342415" y="3713165"/>
                  <a:pt x="5307899" y="3678376"/>
                </a:cubicBezTo>
                <a:cubicBezTo>
                  <a:pt x="5273383" y="3643588"/>
                  <a:pt x="5226385" y="3626193"/>
                  <a:pt x="5166903" y="3626193"/>
                </a:cubicBezTo>
                <a:close/>
                <a:moveTo>
                  <a:pt x="4214403" y="3626193"/>
                </a:moveTo>
                <a:cubicBezTo>
                  <a:pt x="4171566" y="3626193"/>
                  <a:pt x="4135481" y="3634447"/>
                  <a:pt x="4106150" y="3650955"/>
                </a:cubicBezTo>
                <a:cubicBezTo>
                  <a:pt x="4076818" y="3667462"/>
                  <a:pt x="4054581" y="3690996"/>
                  <a:pt x="4039437" y="3721555"/>
                </a:cubicBezTo>
                <a:cubicBezTo>
                  <a:pt x="4024294" y="3752114"/>
                  <a:pt x="4016722" y="3788540"/>
                  <a:pt x="4016722" y="3830832"/>
                </a:cubicBezTo>
                <a:cubicBezTo>
                  <a:pt x="4016722" y="3874488"/>
                  <a:pt x="4024498" y="3911869"/>
                  <a:pt x="4040051" y="3942974"/>
                </a:cubicBezTo>
                <a:cubicBezTo>
                  <a:pt x="4055604" y="3974079"/>
                  <a:pt x="4078523" y="3997885"/>
                  <a:pt x="4108810" y="4014393"/>
                </a:cubicBezTo>
                <a:cubicBezTo>
                  <a:pt x="4139096" y="4030900"/>
                  <a:pt x="4176477" y="4039154"/>
                  <a:pt x="4220952" y="4039154"/>
                </a:cubicBezTo>
                <a:cubicBezTo>
                  <a:pt x="4257241" y="4039154"/>
                  <a:pt x="4288960" y="4034038"/>
                  <a:pt x="4316109" y="4023806"/>
                </a:cubicBezTo>
                <a:cubicBezTo>
                  <a:pt x="4343257" y="4013574"/>
                  <a:pt x="4364676" y="3998090"/>
                  <a:pt x="4380366" y="3977353"/>
                </a:cubicBezTo>
                <a:cubicBezTo>
                  <a:pt x="4396054" y="3956617"/>
                  <a:pt x="4404581" y="3930696"/>
                  <a:pt x="4405945" y="3899591"/>
                </a:cubicBezTo>
                <a:lnTo>
                  <a:pt x="4299124" y="3899591"/>
                </a:lnTo>
                <a:cubicBezTo>
                  <a:pt x="4298851" y="3919782"/>
                  <a:pt x="4291620" y="3934993"/>
                  <a:pt x="4277432" y="3945225"/>
                </a:cubicBezTo>
                <a:cubicBezTo>
                  <a:pt x="4263244" y="3955457"/>
                  <a:pt x="4244417" y="3960573"/>
                  <a:pt x="4220952" y="3960573"/>
                </a:cubicBezTo>
                <a:cubicBezTo>
                  <a:pt x="4198305" y="3960573"/>
                  <a:pt x="4180024" y="3955593"/>
                  <a:pt x="4166109" y="3945634"/>
                </a:cubicBezTo>
                <a:cubicBezTo>
                  <a:pt x="4152193" y="3935675"/>
                  <a:pt x="4142030" y="3922510"/>
                  <a:pt x="4135617" y="3906139"/>
                </a:cubicBezTo>
                <a:cubicBezTo>
                  <a:pt x="4129205" y="3889768"/>
                  <a:pt x="4125726" y="3872169"/>
                  <a:pt x="4125181" y="3853342"/>
                </a:cubicBezTo>
                <a:lnTo>
                  <a:pt x="4405536" y="3853342"/>
                </a:lnTo>
                <a:cubicBezTo>
                  <a:pt x="4406081" y="3850341"/>
                  <a:pt x="4406491" y="3846043"/>
                  <a:pt x="4406764" y="3840450"/>
                </a:cubicBezTo>
                <a:cubicBezTo>
                  <a:pt x="4407036" y="3834857"/>
                  <a:pt x="4407173" y="3830423"/>
                  <a:pt x="4407173" y="3827149"/>
                </a:cubicBezTo>
                <a:cubicBezTo>
                  <a:pt x="4407173" y="3762756"/>
                  <a:pt x="4389915" y="3713165"/>
                  <a:pt x="4355399" y="3678376"/>
                </a:cubicBezTo>
                <a:cubicBezTo>
                  <a:pt x="4320884" y="3643588"/>
                  <a:pt x="4273885" y="3626193"/>
                  <a:pt x="4214403" y="3626193"/>
                </a:cubicBezTo>
                <a:close/>
                <a:moveTo>
                  <a:pt x="7561287" y="3573397"/>
                </a:moveTo>
                <a:cubicBezTo>
                  <a:pt x="7529909" y="3573669"/>
                  <a:pt x="7503102" y="3578990"/>
                  <a:pt x="7480864" y="3589358"/>
                </a:cubicBezTo>
                <a:cubicBezTo>
                  <a:pt x="7464186" y="3597135"/>
                  <a:pt x="7450770" y="3609976"/>
                  <a:pt x="7440615" y="3627882"/>
                </a:cubicBezTo>
                <a:lnTo>
                  <a:pt x="7434355" y="3641406"/>
                </a:lnTo>
                <a:lnTo>
                  <a:pt x="7426136" y="3638011"/>
                </a:lnTo>
                <a:cubicBezTo>
                  <a:pt x="7404982" y="3630951"/>
                  <a:pt x="7380182" y="3627421"/>
                  <a:pt x="7351737" y="3627421"/>
                </a:cubicBezTo>
                <a:cubicBezTo>
                  <a:pt x="7314902" y="3627421"/>
                  <a:pt x="7283661" y="3633697"/>
                  <a:pt x="7258013" y="3646248"/>
                </a:cubicBezTo>
                <a:cubicBezTo>
                  <a:pt x="7232365" y="3658799"/>
                  <a:pt x="7212924" y="3675511"/>
                  <a:pt x="7199691" y="3696384"/>
                </a:cubicBezTo>
                <a:cubicBezTo>
                  <a:pt x="7186457" y="3717257"/>
                  <a:pt x="7179841" y="3740655"/>
                  <a:pt x="7179841" y="3766575"/>
                </a:cubicBezTo>
                <a:cubicBezTo>
                  <a:pt x="7179841" y="3790859"/>
                  <a:pt x="7186389" y="3813506"/>
                  <a:pt x="7199486" y="3834516"/>
                </a:cubicBezTo>
                <a:cubicBezTo>
                  <a:pt x="7206035" y="3845020"/>
                  <a:pt x="7214118" y="3854502"/>
                  <a:pt x="7223736" y="3862960"/>
                </a:cubicBezTo>
                <a:lnTo>
                  <a:pt x="7243932" y="3876424"/>
                </a:lnTo>
                <a:lnTo>
                  <a:pt x="7222355" y="3885522"/>
                </a:lnTo>
                <a:cubicBezTo>
                  <a:pt x="7212771" y="3890604"/>
                  <a:pt x="7204807" y="3896044"/>
                  <a:pt x="7198463" y="3901842"/>
                </a:cubicBezTo>
                <a:cubicBezTo>
                  <a:pt x="7185775" y="3913438"/>
                  <a:pt x="7179432" y="3927558"/>
                  <a:pt x="7179432" y="3944202"/>
                </a:cubicBezTo>
                <a:cubicBezTo>
                  <a:pt x="7179432" y="3954843"/>
                  <a:pt x="7183524" y="3965621"/>
                  <a:pt x="7191710" y="3976535"/>
                </a:cubicBezTo>
                <a:cubicBezTo>
                  <a:pt x="7195803" y="3981992"/>
                  <a:pt x="7201089" y="3987125"/>
                  <a:pt x="7207569" y="3991934"/>
                </a:cubicBezTo>
                <a:lnTo>
                  <a:pt x="7227983" y="4003865"/>
                </a:lnTo>
                <a:lnTo>
                  <a:pt x="7214732" y="4009520"/>
                </a:lnTo>
                <a:cubicBezTo>
                  <a:pt x="7207774" y="4013144"/>
                  <a:pt x="7201601" y="4017087"/>
                  <a:pt x="7196212" y="4021351"/>
                </a:cubicBezTo>
                <a:cubicBezTo>
                  <a:pt x="7174657" y="4038404"/>
                  <a:pt x="7163879" y="4058254"/>
                  <a:pt x="7163879" y="4080900"/>
                </a:cubicBezTo>
                <a:cubicBezTo>
                  <a:pt x="7163879" y="4099454"/>
                  <a:pt x="7170018" y="4116712"/>
                  <a:pt x="7182296" y="4132674"/>
                </a:cubicBezTo>
                <a:cubicBezTo>
                  <a:pt x="7194575" y="4148636"/>
                  <a:pt x="7214766" y="4161528"/>
                  <a:pt x="7242870" y="4171351"/>
                </a:cubicBezTo>
                <a:cubicBezTo>
                  <a:pt x="7270973" y="4181173"/>
                  <a:pt x="7308900" y="4186085"/>
                  <a:pt x="7356649" y="4186085"/>
                </a:cubicBezTo>
                <a:cubicBezTo>
                  <a:pt x="7423224" y="4186085"/>
                  <a:pt x="7473975" y="4174352"/>
                  <a:pt x="7508900" y="4150887"/>
                </a:cubicBezTo>
                <a:cubicBezTo>
                  <a:pt x="7543825" y="4127422"/>
                  <a:pt x="7561287" y="4096589"/>
                  <a:pt x="7561287" y="4058390"/>
                </a:cubicBezTo>
                <a:cubicBezTo>
                  <a:pt x="7561287" y="4020737"/>
                  <a:pt x="7546076" y="3992769"/>
                  <a:pt x="7515653" y="3974488"/>
                </a:cubicBezTo>
                <a:cubicBezTo>
                  <a:pt x="7485230" y="3956207"/>
                  <a:pt x="7436867" y="3947067"/>
                  <a:pt x="7370564" y="3947067"/>
                </a:cubicBezTo>
                <a:lnTo>
                  <a:pt x="7360741" y="3947067"/>
                </a:lnTo>
                <a:cubicBezTo>
                  <a:pt x="7335093" y="3947067"/>
                  <a:pt x="7314970" y="3946180"/>
                  <a:pt x="7300373" y="3944406"/>
                </a:cubicBezTo>
                <a:cubicBezTo>
                  <a:pt x="7285775" y="3942633"/>
                  <a:pt x="7275543" y="3939973"/>
                  <a:pt x="7269677" y="3936426"/>
                </a:cubicBezTo>
                <a:cubicBezTo>
                  <a:pt x="7263811" y="3932878"/>
                  <a:pt x="7260878" y="3928513"/>
                  <a:pt x="7260878" y="3923329"/>
                </a:cubicBezTo>
                <a:cubicBezTo>
                  <a:pt x="7260878" y="3915962"/>
                  <a:pt x="7265789" y="3909754"/>
                  <a:pt x="7275612" y="3904707"/>
                </a:cubicBezTo>
                <a:lnTo>
                  <a:pt x="7294016" y="3898265"/>
                </a:lnTo>
                <a:lnTo>
                  <a:pt x="7299248" y="3899693"/>
                </a:lnTo>
                <a:cubicBezTo>
                  <a:pt x="7314595" y="3902899"/>
                  <a:pt x="7331274" y="3904502"/>
                  <a:pt x="7349282" y="3904502"/>
                </a:cubicBezTo>
                <a:cubicBezTo>
                  <a:pt x="7387754" y="3904502"/>
                  <a:pt x="7419609" y="3898226"/>
                  <a:pt x="7444848" y="3885675"/>
                </a:cubicBezTo>
                <a:cubicBezTo>
                  <a:pt x="7470087" y="3873124"/>
                  <a:pt x="7489050" y="3856344"/>
                  <a:pt x="7501738" y="3835334"/>
                </a:cubicBezTo>
                <a:cubicBezTo>
                  <a:pt x="7514425" y="3814324"/>
                  <a:pt x="7520769" y="3791405"/>
                  <a:pt x="7520769" y="3766575"/>
                </a:cubicBezTo>
                <a:cubicBezTo>
                  <a:pt x="7520769" y="3740655"/>
                  <a:pt x="7514561" y="3717257"/>
                  <a:pt x="7502147" y="3696384"/>
                </a:cubicBezTo>
                <a:lnTo>
                  <a:pt x="7479527" y="3669052"/>
                </a:lnTo>
                <a:lnTo>
                  <a:pt x="7479892" y="3668707"/>
                </a:lnTo>
                <a:cubicBezTo>
                  <a:pt x="7486475" y="3663762"/>
                  <a:pt x="7494166" y="3660300"/>
                  <a:pt x="7502965" y="3658322"/>
                </a:cubicBezTo>
                <a:cubicBezTo>
                  <a:pt x="7520564" y="3654365"/>
                  <a:pt x="7540005" y="3652387"/>
                  <a:pt x="7561287" y="3652387"/>
                </a:cubicBezTo>
                <a:close/>
                <a:moveTo>
                  <a:pt x="6207026" y="3538199"/>
                </a:moveTo>
                <a:lnTo>
                  <a:pt x="6207026" y="3632332"/>
                </a:lnTo>
                <a:lnTo>
                  <a:pt x="6140723" y="3632332"/>
                </a:lnTo>
                <a:lnTo>
                  <a:pt x="6140723" y="3715825"/>
                </a:lnTo>
                <a:lnTo>
                  <a:pt x="6207026" y="3715825"/>
                </a:lnTo>
                <a:lnTo>
                  <a:pt x="6207026" y="3892633"/>
                </a:lnTo>
                <a:cubicBezTo>
                  <a:pt x="6207026" y="3925375"/>
                  <a:pt x="6211391" y="3951910"/>
                  <a:pt x="6220123" y="3972237"/>
                </a:cubicBezTo>
                <a:cubicBezTo>
                  <a:pt x="6228854" y="3992565"/>
                  <a:pt x="6244338" y="4007572"/>
                  <a:pt x="6266576" y="4017258"/>
                </a:cubicBezTo>
                <a:cubicBezTo>
                  <a:pt x="6288813" y="4026944"/>
                  <a:pt x="6320123" y="4031787"/>
                  <a:pt x="6360505" y="4031787"/>
                </a:cubicBezTo>
                <a:lnTo>
                  <a:pt x="6402660" y="4031787"/>
                </a:lnTo>
                <a:lnTo>
                  <a:pt x="6402660" y="3947885"/>
                </a:lnTo>
                <a:lnTo>
                  <a:pt x="6364188" y="3947885"/>
                </a:lnTo>
                <a:cubicBezTo>
                  <a:pt x="6343451" y="3947885"/>
                  <a:pt x="6330150" y="3942838"/>
                  <a:pt x="6324284" y="3932742"/>
                </a:cubicBezTo>
                <a:cubicBezTo>
                  <a:pt x="6318417" y="3922647"/>
                  <a:pt x="6315484" y="3907094"/>
                  <a:pt x="6315484" y="3886084"/>
                </a:cubicBezTo>
                <a:lnTo>
                  <a:pt x="6315484" y="3715825"/>
                </a:lnTo>
                <a:lnTo>
                  <a:pt x="6402660" y="3715825"/>
                </a:lnTo>
                <a:lnTo>
                  <a:pt x="6402660" y="3632332"/>
                </a:lnTo>
                <a:lnTo>
                  <a:pt x="6315484" y="3632332"/>
                </a:lnTo>
                <a:lnTo>
                  <a:pt x="6315484" y="3538199"/>
                </a:lnTo>
                <a:close/>
                <a:moveTo>
                  <a:pt x="6539545" y="3474351"/>
                </a:moveTo>
                <a:cubicBezTo>
                  <a:pt x="6519627" y="3474351"/>
                  <a:pt x="6504415" y="3479331"/>
                  <a:pt x="6493911" y="3489290"/>
                </a:cubicBezTo>
                <a:cubicBezTo>
                  <a:pt x="6483406" y="3499249"/>
                  <a:pt x="6478153" y="3511868"/>
                  <a:pt x="6478153" y="3527148"/>
                </a:cubicBezTo>
                <a:cubicBezTo>
                  <a:pt x="6478153" y="3542155"/>
                  <a:pt x="6483406" y="3554706"/>
                  <a:pt x="6493911" y="3564802"/>
                </a:cubicBezTo>
                <a:cubicBezTo>
                  <a:pt x="6504415" y="3574897"/>
                  <a:pt x="6519627" y="3579945"/>
                  <a:pt x="6539545" y="3579945"/>
                </a:cubicBezTo>
                <a:cubicBezTo>
                  <a:pt x="6559463" y="3579945"/>
                  <a:pt x="6574675" y="3574897"/>
                  <a:pt x="6585179" y="3564802"/>
                </a:cubicBezTo>
                <a:cubicBezTo>
                  <a:pt x="6595684" y="3554706"/>
                  <a:pt x="6600937" y="3542155"/>
                  <a:pt x="6600937" y="3527148"/>
                </a:cubicBezTo>
                <a:cubicBezTo>
                  <a:pt x="6600937" y="3511868"/>
                  <a:pt x="6595684" y="3499249"/>
                  <a:pt x="6585179" y="3489290"/>
                </a:cubicBezTo>
                <a:cubicBezTo>
                  <a:pt x="6574675" y="3479331"/>
                  <a:pt x="6559463" y="3474351"/>
                  <a:pt x="6539545" y="3474351"/>
                </a:cubicBezTo>
                <a:close/>
                <a:moveTo>
                  <a:pt x="3690454" y="3473533"/>
                </a:moveTo>
                <a:cubicBezTo>
                  <a:pt x="3633974" y="3473533"/>
                  <a:pt x="3585543" y="3485197"/>
                  <a:pt x="3545161" y="3508526"/>
                </a:cubicBezTo>
                <a:cubicBezTo>
                  <a:pt x="3504778" y="3531855"/>
                  <a:pt x="3473742" y="3564733"/>
                  <a:pt x="3452050" y="3607162"/>
                </a:cubicBezTo>
                <a:cubicBezTo>
                  <a:pt x="3430358" y="3649590"/>
                  <a:pt x="3419512" y="3699454"/>
                  <a:pt x="3419512" y="3756753"/>
                </a:cubicBezTo>
                <a:cubicBezTo>
                  <a:pt x="3419512" y="3813779"/>
                  <a:pt x="3430358" y="3863438"/>
                  <a:pt x="3452050" y="3905730"/>
                </a:cubicBezTo>
                <a:cubicBezTo>
                  <a:pt x="3473742" y="3948022"/>
                  <a:pt x="3504778" y="3980832"/>
                  <a:pt x="3545161" y="4004161"/>
                </a:cubicBezTo>
                <a:cubicBezTo>
                  <a:pt x="3585543" y="4027490"/>
                  <a:pt x="3633974" y="4039154"/>
                  <a:pt x="3690454" y="4039154"/>
                </a:cubicBezTo>
                <a:cubicBezTo>
                  <a:pt x="3743933" y="4039154"/>
                  <a:pt x="3789158" y="4028922"/>
                  <a:pt x="3826129" y="4008458"/>
                </a:cubicBezTo>
                <a:cubicBezTo>
                  <a:pt x="3863101" y="3987995"/>
                  <a:pt x="3891204" y="3959618"/>
                  <a:pt x="3910441" y="3923329"/>
                </a:cubicBezTo>
                <a:cubicBezTo>
                  <a:pt x="3929677" y="3887039"/>
                  <a:pt x="3939295" y="3845020"/>
                  <a:pt x="3939295" y="3797271"/>
                </a:cubicBezTo>
                <a:lnTo>
                  <a:pt x="3939295" y="3741200"/>
                </a:lnTo>
                <a:lnTo>
                  <a:pt x="3693319" y="3741200"/>
                </a:lnTo>
                <a:lnTo>
                  <a:pt x="3693319" y="3832878"/>
                </a:lnTo>
                <a:lnTo>
                  <a:pt x="3823878" y="3832878"/>
                </a:lnTo>
                <a:cubicBezTo>
                  <a:pt x="3822241" y="3854706"/>
                  <a:pt x="3816034" y="3873943"/>
                  <a:pt x="3805256" y="3890587"/>
                </a:cubicBezTo>
                <a:cubicBezTo>
                  <a:pt x="3794479" y="3907230"/>
                  <a:pt x="3779472" y="3920259"/>
                  <a:pt x="3760236" y="3929672"/>
                </a:cubicBezTo>
                <a:cubicBezTo>
                  <a:pt x="3741000" y="3939086"/>
                  <a:pt x="3717739" y="3943793"/>
                  <a:pt x="3690454" y="3943793"/>
                </a:cubicBezTo>
                <a:cubicBezTo>
                  <a:pt x="3653619" y="3943793"/>
                  <a:pt x="3624015" y="3935198"/>
                  <a:pt x="3601641" y="3918008"/>
                </a:cubicBezTo>
                <a:cubicBezTo>
                  <a:pt x="3579267" y="3900818"/>
                  <a:pt x="3562964" y="3878035"/>
                  <a:pt x="3552732" y="3849659"/>
                </a:cubicBezTo>
                <a:cubicBezTo>
                  <a:pt x="3542500" y="3821282"/>
                  <a:pt x="3537384" y="3790314"/>
                  <a:pt x="3537384" y="3756753"/>
                </a:cubicBezTo>
                <a:cubicBezTo>
                  <a:pt x="3537384" y="3722919"/>
                  <a:pt x="3542432" y="3691882"/>
                  <a:pt x="3552527" y="3663642"/>
                </a:cubicBezTo>
                <a:cubicBezTo>
                  <a:pt x="3562623" y="3635402"/>
                  <a:pt x="3578721" y="3612619"/>
                  <a:pt x="3600822" y="3595293"/>
                </a:cubicBezTo>
                <a:cubicBezTo>
                  <a:pt x="3622923" y="3577967"/>
                  <a:pt x="3651982" y="3569304"/>
                  <a:pt x="3687998" y="3569304"/>
                </a:cubicBezTo>
                <a:cubicBezTo>
                  <a:pt x="3713101" y="3569304"/>
                  <a:pt x="3734656" y="3573260"/>
                  <a:pt x="3752664" y="3581173"/>
                </a:cubicBezTo>
                <a:cubicBezTo>
                  <a:pt x="3770672" y="3589085"/>
                  <a:pt x="3784860" y="3600000"/>
                  <a:pt x="3795229" y="3613915"/>
                </a:cubicBezTo>
                <a:cubicBezTo>
                  <a:pt x="3805597" y="3627830"/>
                  <a:pt x="3811873" y="3643792"/>
                  <a:pt x="3814055" y="3661800"/>
                </a:cubicBezTo>
                <a:lnTo>
                  <a:pt x="3931518" y="3661800"/>
                </a:lnTo>
                <a:cubicBezTo>
                  <a:pt x="3928517" y="3629331"/>
                  <a:pt x="3919649" y="3601227"/>
                  <a:pt x="3904915" y="3577489"/>
                </a:cubicBezTo>
                <a:cubicBezTo>
                  <a:pt x="3890181" y="3553751"/>
                  <a:pt x="3871491" y="3534174"/>
                  <a:pt x="3848844" y="3518758"/>
                </a:cubicBezTo>
                <a:cubicBezTo>
                  <a:pt x="3826198" y="3503342"/>
                  <a:pt x="3801232" y="3491950"/>
                  <a:pt x="3773946" y="3484583"/>
                </a:cubicBezTo>
                <a:cubicBezTo>
                  <a:pt x="3746661" y="3477216"/>
                  <a:pt x="3718830" y="3473533"/>
                  <a:pt x="3690454" y="3473533"/>
                </a:cubicBezTo>
                <a:close/>
                <a:moveTo>
                  <a:pt x="7886849" y="3473124"/>
                </a:moveTo>
                <a:lnTo>
                  <a:pt x="7881119" y="3500136"/>
                </a:lnTo>
                <a:cubicBezTo>
                  <a:pt x="7893125" y="3501773"/>
                  <a:pt x="7901788" y="3505252"/>
                  <a:pt x="7907108" y="3510572"/>
                </a:cubicBezTo>
                <a:cubicBezTo>
                  <a:pt x="7912429" y="3515893"/>
                  <a:pt x="7915089" y="3524283"/>
                  <a:pt x="7915089" y="3535743"/>
                </a:cubicBezTo>
                <a:cubicBezTo>
                  <a:pt x="7915089" y="3551568"/>
                  <a:pt x="7913315" y="3567530"/>
                  <a:pt x="7909768" y="3583628"/>
                </a:cubicBezTo>
                <a:lnTo>
                  <a:pt x="7835280" y="3921282"/>
                </a:lnTo>
                <a:cubicBezTo>
                  <a:pt x="7828732" y="3950750"/>
                  <a:pt x="7821774" y="3970941"/>
                  <a:pt x="7814407" y="3981855"/>
                </a:cubicBezTo>
                <a:cubicBezTo>
                  <a:pt x="7807040" y="3992769"/>
                  <a:pt x="7795580" y="4000409"/>
                  <a:pt x="7780028" y="4004775"/>
                </a:cubicBezTo>
                <a:lnTo>
                  <a:pt x="7774298" y="4031787"/>
                </a:lnTo>
                <a:lnTo>
                  <a:pt x="7980164" y="4031787"/>
                </a:lnTo>
                <a:lnTo>
                  <a:pt x="7985894" y="4004775"/>
                </a:lnTo>
                <a:cubicBezTo>
                  <a:pt x="7973888" y="4003138"/>
                  <a:pt x="7965226" y="3999659"/>
                  <a:pt x="7959905" y="3994338"/>
                </a:cubicBezTo>
                <a:cubicBezTo>
                  <a:pt x="7954584" y="3989018"/>
                  <a:pt x="7951924" y="3980628"/>
                  <a:pt x="7951924" y="3969168"/>
                </a:cubicBezTo>
                <a:cubicBezTo>
                  <a:pt x="7951924" y="3958799"/>
                  <a:pt x="7952333" y="3950477"/>
                  <a:pt x="7953152" y="3944202"/>
                </a:cubicBezTo>
                <a:cubicBezTo>
                  <a:pt x="7953970" y="3937926"/>
                  <a:pt x="7955335" y="3930286"/>
                  <a:pt x="7957245" y="3921282"/>
                </a:cubicBezTo>
                <a:lnTo>
                  <a:pt x="7991624" y="3764938"/>
                </a:lnTo>
                <a:lnTo>
                  <a:pt x="8165158" y="3764938"/>
                </a:lnTo>
                <a:lnTo>
                  <a:pt x="8130778" y="3921282"/>
                </a:lnTo>
                <a:cubicBezTo>
                  <a:pt x="8124230" y="3950750"/>
                  <a:pt x="8117272" y="3970941"/>
                  <a:pt x="8109905" y="3981855"/>
                </a:cubicBezTo>
                <a:cubicBezTo>
                  <a:pt x="8102538" y="3992769"/>
                  <a:pt x="8091078" y="4000409"/>
                  <a:pt x="8075526" y="4004775"/>
                </a:cubicBezTo>
                <a:lnTo>
                  <a:pt x="8069796" y="4031787"/>
                </a:lnTo>
                <a:lnTo>
                  <a:pt x="8275662" y="4031787"/>
                </a:lnTo>
                <a:lnTo>
                  <a:pt x="8281392" y="4004775"/>
                </a:lnTo>
                <a:cubicBezTo>
                  <a:pt x="8269387" y="4003138"/>
                  <a:pt x="8260724" y="3999659"/>
                  <a:pt x="8255403" y="3994338"/>
                </a:cubicBezTo>
                <a:cubicBezTo>
                  <a:pt x="8250083" y="3989018"/>
                  <a:pt x="8247422" y="3980628"/>
                  <a:pt x="8247422" y="3969168"/>
                </a:cubicBezTo>
                <a:cubicBezTo>
                  <a:pt x="8247422" y="3958799"/>
                  <a:pt x="8247832" y="3950409"/>
                  <a:pt x="8248650" y="3943997"/>
                </a:cubicBezTo>
                <a:cubicBezTo>
                  <a:pt x="8249469" y="3937585"/>
                  <a:pt x="8250833" y="3930014"/>
                  <a:pt x="8252743" y="3921282"/>
                </a:cubicBezTo>
                <a:lnTo>
                  <a:pt x="8327231" y="3583628"/>
                </a:lnTo>
                <a:cubicBezTo>
                  <a:pt x="8333780" y="3554160"/>
                  <a:pt x="8340737" y="3533969"/>
                  <a:pt x="8348104" y="3523055"/>
                </a:cubicBezTo>
                <a:cubicBezTo>
                  <a:pt x="8355471" y="3512141"/>
                  <a:pt x="8366931" y="3504501"/>
                  <a:pt x="8382484" y="3500136"/>
                </a:cubicBezTo>
                <a:lnTo>
                  <a:pt x="8388214" y="3473124"/>
                </a:lnTo>
                <a:lnTo>
                  <a:pt x="8182347" y="3473124"/>
                </a:lnTo>
                <a:lnTo>
                  <a:pt x="8176617" y="3500136"/>
                </a:lnTo>
                <a:cubicBezTo>
                  <a:pt x="8188623" y="3501773"/>
                  <a:pt x="8197286" y="3505252"/>
                  <a:pt x="8202606" y="3510572"/>
                </a:cubicBezTo>
                <a:cubicBezTo>
                  <a:pt x="8207927" y="3515893"/>
                  <a:pt x="8210587" y="3524283"/>
                  <a:pt x="8210587" y="3535743"/>
                </a:cubicBezTo>
                <a:cubicBezTo>
                  <a:pt x="8210587" y="3551568"/>
                  <a:pt x="8208814" y="3567530"/>
                  <a:pt x="8205267" y="3583628"/>
                </a:cubicBezTo>
                <a:lnTo>
                  <a:pt x="8176617" y="3713369"/>
                </a:lnTo>
                <a:lnTo>
                  <a:pt x="8003084" y="3713369"/>
                </a:lnTo>
                <a:lnTo>
                  <a:pt x="8031733" y="3583628"/>
                </a:lnTo>
                <a:cubicBezTo>
                  <a:pt x="8038282" y="3554160"/>
                  <a:pt x="8045239" y="3533969"/>
                  <a:pt x="8052606" y="3523055"/>
                </a:cubicBezTo>
                <a:cubicBezTo>
                  <a:pt x="8059973" y="3512141"/>
                  <a:pt x="8071433" y="3504501"/>
                  <a:pt x="8086986" y="3500136"/>
                </a:cubicBezTo>
                <a:lnTo>
                  <a:pt x="8092715" y="34731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10BE97-75D4-3106-AF0F-18F59FB51B1A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F32F1-424B-57DC-09A7-22FF919F97C4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Equations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74563B80-B195-29B8-30FF-2730A9EF92C2}"/>
              </a:ext>
            </a:extLst>
          </p:cNvPr>
          <p:cNvSpPr/>
          <p:nvPr/>
        </p:nvSpPr>
        <p:spPr>
          <a:xfrm rot="3108389">
            <a:off x="11524172" y="1556478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EB1BD5-B9A4-44DD-6591-A79A33413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4707" y="3576119"/>
            <a:ext cx="4101597" cy="844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B91EC7-F809-F016-369A-6855D4A37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1373" y="4420331"/>
            <a:ext cx="2218531" cy="331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21574E-FDAA-A249-0F9E-8F1F398FC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6116" y="4371869"/>
            <a:ext cx="1389189" cy="3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EC2E6-6F9A-A60A-5D8B-797CD621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3B336-396E-F322-6B82-ED59F498E9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BBD335-F3CD-DB37-CE85-DB685FA39FBE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8D97D4-D04D-E3C0-A9F4-7A78F26553B8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0A5A0E65-273A-C7C4-C1E2-EB4B42A9599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4B8753A-9655-E17A-BB88-C219BBFBA741}"/>
              </a:ext>
            </a:extLst>
          </p:cNvPr>
          <p:cNvSpPr/>
          <p:nvPr/>
        </p:nvSpPr>
        <p:spPr>
          <a:xfrm>
            <a:off x="-267479" y="-1591102"/>
            <a:ext cx="6248400" cy="342669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010660" y="4904627"/>
                </a:moveTo>
                <a:cubicBezTo>
                  <a:pt x="6989651" y="4904627"/>
                  <a:pt x="6972666" y="4910630"/>
                  <a:pt x="6959705" y="4922635"/>
                </a:cubicBezTo>
                <a:cubicBezTo>
                  <a:pt x="6946745" y="4934641"/>
                  <a:pt x="6940265" y="4950739"/>
                  <a:pt x="6940265" y="4970930"/>
                </a:cubicBezTo>
                <a:cubicBezTo>
                  <a:pt x="6940265" y="4989484"/>
                  <a:pt x="6946745" y="5005241"/>
                  <a:pt x="6959705" y="5018201"/>
                </a:cubicBezTo>
                <a:cubicBezTo>
                  <a:pt x="6966186" y="5024682"/>
                  <a:pt x="6973672" y="5029542"/>
                  <a:pt x="6982164" y="5032782"/>
                </a:cubicBezTo>
                <a:lnTo>
                  <a:pt x="7002822" y="5036305"/>
                </a:lnTo>
                <a:lnTo>
                  <a:pt x="7000966" y="5045559"/>
                </a:lnTo>
                <a:cubicBezTo>
                  <a:pt x="6997333" y="5058528"/>
                  <a:pt x="6991015" y="5069463"/>
                  <a:pt x="6982011" y="5078365"/>
                </a:cubicBezTo>
                <a:cubicBezTo>
                  <a:pt x="6970005" y="5090234"/>
                  <a:pt x="6954453" y="5099170"/>
                  <a:pt x="6935353" y="5105173"/>
                </a:cubicBezTo>
                <a:lnTo>
                  <a:pt x="6950087" y="5158788"/>
                </a:lnTo>
                <a:cubicBezTo>
                  <a:pt x="6971642" y="5153877"/>
                  <a:pt x="6992243" y="5144600"/>
                  <a:pt x="7011888" y="5130957"/>
                </a:cubicBezTo>
                <a:cubicBezTo>
                  <a:pt x="7031534" y="5117315"/>
                  <a:pt x="7047700" y="5098829"/>
                  <a:pt x="7060388" y="5075500"/>
                </a:cubicBezTo>
                <a:cubicBezTo>
                  <a:pt x="7073075" y="5052171"/>
                  <a:pt x="7079419" y="5023727"/>
                  <a:pt x="7079419" y="4990166"/>
                </a:cubicBezTo>
                <a:cubicBezTo>
                  <a:pt x="7079419" y="4961789"/>
                  <a:pt x="7073075" y="4940439"/>
                  <a:pt x="7060388" y="4926114"/>
                </a:cubicBezTo>
                <a:cubicBezTo>
                  <a:pt x="7047700" y="4911789"/>
                  <a:pt x="7031124" y="4904627"/>
                  <a:pt x="7010660" y="4904627"/>
                </a:cubicBezTo>
                <a:close/>
                <a:moveTo>
                  <a:pt x="6392763" y="4903325"/>
                </a:moveTo>
                <a:cubicBezTo>
                  <a:pt x="6375697" y="4903325"/>
                  <a:pt x="6359475" y="4907393"/>
                  <a:pt x="6344096" y="4915529"/>
                </a:cubicBezTo>
                <a:cubicBezTo>
                  <a:pt x="6328717" y="4923664"/>
                  <a:pt x="6311106" y="4937853"/>
                  <a:pt x="6291262" y="4958093"/>
                </a:cubicBezTo>
                <a:lnTo>
                  <a:pt x="6312694" y="4979525"/>
                </a:lnTo>
                <a:cubicBezTo>
                  <a:pt x="6322219" y="4968611"/>
                  <a:pt x="6330553" y="4960375"/>
                  <a:pt x="6337697" y="4954819"/>
                </a:cubicBezTo>
                <a:cubicBezTo>
                  <a:pt x="6344841" y="4949263"/>
                  <a:pt x="6351488" y="4946485"/>
                  <a:pt x="6357640" y="4946485"/>
                </a:cubicBezTo>
                <a:cubicBezTo>
                  <a:pt x="6362998" y="4946485"/>
                  <a:pt x="6366768" y="4948271"/>
                  <a:pt x="6368951" y="4951843"/>
                </a:cubicBezTo>
                <a:cubicBezTo>
                  <a:pt x="6371133" y="4955415"/>
                  <a:pt x="6372225" y="4960475"/>
                  <a:pt x="6372225" y="4967023"/>
                </a:cubicBezTo>
                <a:cubicBezTo>
                  <a:pt x="6372225" y="4973770"/>
                  <a:pt x="6370737" y="4983593"/>
                  <a:pt x="6367760" y="4996491"/>
                </a:cubicBezTo>
                <a:lnTo>
                  <a:pt x="6319837" y="5203362"/>
                </a:lnTo>
                <a:lnTo>
                  <a:pt x="6405265" y="5203362"/>
                </a:lnTo>
                <a:lnTo>
                  <a:pt x="6438602" y="5050665"/>
                </a:lnTo>
                <a:cubicBezTo>
                  <a:pt x="6443166" y="5029035"/>
                  <a:pt x="6449268" y="5011969"/>
                  <a:pt x="6456908" y="4999468"/>
                </a:cubicBezTo>
                <a:cubicBezTo>
                  <a:pt x="6464548" y="4986966"/>
                  <a:pt x="6474569" y="4975060"/>
                  <a:pt x="6486971" y="4963749"/>
                </a:cubicBezTo>
                <a:cubicBezTo>
                  <a:pt x="6499374" y="4952438"/>
                  <a:pt x="6510139" y="4946783"/>
                  <a:pt x="6519267" y="4946783"/>
                </a:cubicBezTo>
                <a:cubicBezTo>
                  <a:pt x="6527006" y="4946783"/>
                  <a:pt x="6532662" y="4949114"/>
                  <a:pt x="6536234" y="4953777"/>
                </a:cubicBezTo>
                <a:cubicBezTo>
                  <a:pt x="6539805" y="4958441"/>
                  <a:pt x="6541591" y="4965932"/>
                  <a:pt x="6541591" y="4976250"/>
                </a:cubicBezTo>
                <a:cubicBezTo>
                  <a:pt x="6541591" y="4980616"/>
                  <a:pt x="6541194" y="4985726"/>
                  <a:pt x="6540401" y="4991580"/>
                </a:cubicBezTo>
                <a:cubicBezTo>
                  <a:pt x="6539607" y="4997434"/>
                  <a:pt x="6538119" y="5004925"/>
                  <a:pt x="6535936" y="5014053"/>
                </a:cubicBezTo>
                <a:lnTo>
                  <a:pt x="6492478" y="5203362"/>
                </a:lnTo>
                <a:lnTo>
                  <a:pt x="6578203" y="5203362"/>
                </a:lnTo>
                <a:lnTo>
                  <a:pt x="6610945" y="5050665"/>
                </a:lnTo>
                <a:cubicBezTo>
                  <a:pt x="6615311" y="5029233"/>
                  <a:pt x="6621512" y="5012019"/>
                  <a:pt x="6629549" y="4999021"/>
                </a:cubicBezTo>
                <a:cubicBezTo>
                  <a:pt x="6637586" y="4986023"/>
                  <a:pt x="6647755" y="4974068"/>
                  <a:pt x="6660059" y="4963154"/>
                </a:cubicBezTo>
                <a:cubicBezTo>
                  <a:pt x="6672362" y="4952239"/>
                  <a:pt x="6682780" y="4946783"/>
                  <a:pt x="6691312" y="4946783"/>
                </a:cubicBezTo>
                <a:cubicBezTo>
                  <a:pt x="6705600" y="4946783"/>
                  <a:pt x="6712744" y="4955911"/>
                  <a:pt x="6712744" y="4974167"/>
                </a:cubicBezTo>
                <a:cubicBezTo>
                  <a:pt x="6712744" y="4981311"/>
                  <a:pt x="6711503" y="4991381"/>
                  <a:pt x="6709023" y="5004379"/>
                </a:cubicBezTo>
                <a:cubicBezTo>
                  <a:pt x="6706542" y="5017377"/>
                  <a:pt x="6703715" y="5029729"/>
                  <a:pt x="6700540" y="5041437"/>
                </a:cubicBezTo>
                <a:lnTo>
                  <a:pt x="6686848" y="5093229"/>
                </a:lnTo>
                <a:cubicBezTo>
                  <a:pt x="6684268" y="5103350"/>
                  <a:pt x="6682283" y="5113123"/>
                  <a:pt x="6680894" y="5122549"/>
                </a:cubicBezTo>
                <a:cubicBezTo>
                  <a:pt x="6679505" y="5131974"/>
                  <a:pt x="6678811" y="5139961"/>
                  <a:pt x="6678811" y="5146510"/>
                </a:cubicBezTo>
                <a:cubicBezTo>
                  <a:pt x="6678811" y="5167346"/>
                  <a:pt x="6683772" y="5182824"/>
                  <a:pt x="6693694" y="5192944"/>
                </a:cubicBezTo>
                <a:cubicBezTo>
                  <a:pt x="6703615" y="5203065"/>
                  <a:pt x="6718796" y="5208125"/>
                  <a:pt x="6739235" y="5208125"/>
                </a:cubicBezTo>
                <a:cubicBezTo>
                  <a:pt x="6757690" y="5208125"/>
                  <a:pt x="6774607" y="5203958"/>
                  <a:pt x="6789986" y="5195623"/>
                </a:cubicBezTo>
                <a:cubicBezTo>
                  <a:pt x="6805364" y="5187289"/>
                  <a:pt x="6822777" y="5173200"/>
                  <a:pt x="6842224" y="5153356"/>
                </a:cubicBezTo>
                <a:lnTo>
                  <a:pt x="6820793" y="5131925"/>
                </a:lnTo>
                <a:cubicBezTo>
                  <a:pt x="6811069" y="5143037"/>
                  <a:pt x="6802636" y="5151322"/>
                  <a:pt x="6795492" y="5156779"/>
                </a:cubicBezTo>
                <a:cubicBezTo>
                  <a:pt x="6788348" y="5162236"/>
                  <a:pt x="6781899" y="5164965"/>
                  <a:pt x="6776144" y="5164965"/>
                </a:cubicBezTo>
                <a:cubicBezTo>
                  <a:pt x="6771382" y="5164965"/>
                  <a:pt x="6767711" y="5163476"/>
                  <a:pt x="6765131" y="5160500"/>
                </a:cubicBezTo>
                <a:cubicBezTo>
                  <a:pt x="6762551" y="5157523"/>
                  <a:pt x="6761262" y="5152165"/>
                  <a:pt x="6761262" y="5144426"/>
                </a:cubicBezTo>
                <a:cubicBezTo>
                  <a:pt x="6761262" y="5138672"/>
                  <a:pt x="6761559" y="5133512"/>
                  <a:pt x="6762155" y="5128948"/>
                </a:cubicBezTo>
                <a:cubicBezTo>
                  <a:pt x="6762750" y="5124384"/>
                  <a:pt x="6764139" y="5117935"/>
                  <a:pt x="6766322" y="5109600"/>
                </a:cubicBezTo>
                <a:lnTo>
                  <a:pt x="6790432" y="5013755"/>
                </a:lnTo>
                <a:cubicBezTo>
                  <a:pt x="6792416" y="5006016"/>
                  <a:pt x="6793904" y="4997880"/>
                  <a:pt x="6794897" y="4989347"/>
                </a:cubicBezTo>
                <a:cubicBezTo>
                  <a:pt x="6795889" y="4980814"/>
                  <a:pt x="6796385" y="4973572"/>
                  <a:pt x="6796385" y="4967618"/>
                </a:cubicBezTo>
                <a:cubicBezTo>
                  <a:pt x="6796385" y="4947378"/>
                  <a:pt x="6790680" y="4931602"/>
                  <a:pt x="6779270" y="4920291"/>
                </a:cubicBezTo>
                <a:cubicBezTo>
                  <a:pt x="6767860" y="4908980"/>
                  <a:pt x="6752133" y="4903325"/>
                  <a:pt x="6732091" y="4903325"/>
                </a:cubicBezTo>
                <a:cubicBezTo>
                  <a:pt x="6710858" y="4903325"/>
                  <a:pt x="6691858" y="4908335"/>
                  <a:pt x="6675090" y="4918356"/>
                </a:cubicBezTo>
                <a:cubicBezTo>
                  <a:pt x="6658322" y="4928377"/>
                  <a:pt x="6641703" y="4943905"/>
                  <a:pt x="6625233" y="4964940"/>
                </a:cubicBezTo>
                <a:cubicBezTo>
                  <a:pt x="6624637" y="4945691"/>
                  <a:pt x="6618635" y="4930610"/>
                  <a:pt x="6607225" y="4919696"/>
                </a:cubicBezTo>
                <a:cubicBezTo>
                  <a:pt x="6595814" y="4908782"/>
                  <a:pt x="6580187" y="4903325"/>
                  <a:pt x="6560344" y="4903325"/>
                </a:cubicBezTo>
                <a:cubicBezTo>
                  <a:pt x="6537920" y="4903325"/>
                  <a:pt x="6518225" y="4908683"/>
                  <a:pt x="6501259" y="4919398"/>
                </a:cubicBezTo>
                <a:cubicBezTo>
                  <a:pt x="6484293" y="4930114"/>
                  <a:pt x="6466780" y="4946882"/>
                  <a:pt x="6448723" y="4969702"/>
                </a:cubicBezTo>
                <a:lnTo>
                  <a:pt x="6445151" y="4967916"/>
                </a:lnTo>
                <a:cubicBezTo>
                  <a:pt x="6446341" y="4963352"/>
                  <a:pt x="6446937" y="4958590"/>
                  <a:pt x="6446937" y="4953629"/>
                </a:cubicBezTo>
                <a:cubicBezTo>
                  <a:pt x="6446937" y="4938547"/>
                  <a:pt x="6442025" y="4926393"/>
                  <a:pt x="6432203" y="4917166"/>
                </a:cubicBezTo>
                <a:cubicBezTo>
                  <a:pt x="6422380" y="4907938"/>
                  <a:pt x="6409233" y="4903325"/>
                  <a:pt x="6392763" y="4903325"/>
                </a:cubicBezTo>
                <a:close/>
                <a:moveTo>
                  <a:pt x="7706320" y="4797061"/>
                </a:moveTo>
                <a:lnTo>
                  <a:pt x="7702153" y="4816707"/>
                </a:lnTo>
                <a:cubicBezTo>
                  <a:pt x="7710884" y="4817897"/>
                  <a:pt x="7717185" y="4820427"/>
                  <a:pt x="7721054" y="4824297"/>
                </a:cubicBezTo>
                <a:cubicBezTo>
                  <a:pt x="7724924" y="4828167"/>
                  <a:pt x="7726859" y="4834268"/>
                  <a:pt x="7726859" y="4842603"/>
                </a:cubicBezTo>
                <a:cubicBezTo>
                  <a:pt x="7726859" y="4854112"/>
                  <a:pt x="7725569" y="4865721"/>
                  <a:pt x="7722989" y="4877429"/>
                </a:cubicBezTo>
                <a:lnTo>
                  <a:pt x="7668816" y="5122995"/>
                </a:lnTo>
                <a:cubicBezTo>
                  <a:pt x="7664053" y="5144426"/>
                  <a:pt x="7658993" y="5159111"/>
                  <a:pt x="7653635" y="5167048"/>
                </a:cubicBezTo>
                <a:cubicBezTo>
                  <a:pt x="7648277" y="5174986"/>
                  <a:pt x="7639943" y="5180542"/>
                  <a:pt x="7628632" y="5183717"/>
                </a:cubicBezTo>
                <a:lnTo>
                  <a:pt x="7624465" y="5203362"/>
                </a:lnTo>
                <a:lnTo>
                  <a:pt x="7733705" y="5203362"/>
                </a:lnTo>
                <a:lnTo>
                  <a:pt x="7737872" y="5183717"/>
                </a:lnTo>
                <a:cubicBezTo>
                  <a:pt x="7729141" y="5182526"/>
                  <a:pt x="7722840" y="5179996"/>
                  <a:pt x="7718971" y="5176127"/>
                </a:cubicBezTo>
                <a:cubicBezTo>
                  <a:pt x="7715101" y="5172257"/>
                  <a:pt x="7713166" y="5166155"/>
                  <a:pt x="7713166" y="5157821"/>
                </a:cubicBezTo>
                <a:cubicBezTo>
                  <a:pt x="7713166" y="5150280"/>
                  <a:pt x="7713464" y="5144178"/>
                  <a:pt x="7714059" y="5139515"/>
                </a:cubicBezTo>
                <a:cubicBezTo>
                  <a:pt x="7714655" y="5134852"/>
                  <a:pt x="7715647" y="5129345"/>
                  <a:pt x="7717036" y="5122995"/>
                </a:cubicBezTo>
                <a:lnTo>
                  <a:pt x="7745909" y="4992324"/>
                </a:lnTo>
                <a:cubicBezTo>
                  <a:pt x="7753052" y="4959979"/>
                  <a:pt x="7760593" y="4919299"/>
                  <a:pt x="7768531" y="4870285"/>
                </a:cubicBezTo>
                <a:lnTo>
                  <a:pt x="7773293" y="4870285"/>
                </a:lnTo>
                <a:cubicBezTo>
                  <a:pt x="7774682" y="4900646"/>
                  <a:pt x="7777658" y="4937059"/>
                  <a:pt x="7782223" y="4979525"/>
                </a:cubicBezTo>
                <a:lnTo>
                  <a:pt x="7801868" y="5158416"/>
                </a:lnTo>
                <a:lnTo>
                  <a:pt x="7850088" y="5158416"/>
                </a:lnTo>
                <a:lnTo>
                  <a:pt x="7984034" y="4926542"/>
                </a:lnTo>
                <a:cubicBezTo>
                  <a:pt x="7994749" y="4908087"/>
                  <a:pt x="8004770" y="4890327"/>
                  <a:pt x="8014097" y="4873261"/>
                </a:cubicBezTo>
                <a:lnTo>
                  <a:pt x="8020050" y="4873261"/>
                </a:lnTo>
                <a:cubicBezTo>
                  <a:pt x="8007747" y="4915132"/>
                  <a:pt x="7997031" y="4956704"/>
                  <a:pt x="7987903" y="4997979"/>
                </a:cubicBezTo>
                <a:lnTo>
                  <a:pt x="7960519" y="5122995"/>
                </a:lnTo>
                <a:cubicBezTo>
                  <a:pt x="7955756" y="5144426"/>
                  <a:pt x="7950696" y="5159111"/>
                  <a:pt x="7945338" y="5167048"/>
                </a:cubicBezTo>
                <a:cubicBezTo>
                  <a:pt x="7939981" y="5174986"/>
                  <a:pt x="7931646" y="5180542"/>
                  <a:pt x="7920335" y="5183717"/>
                </a:cubicBezTo>
                <a:lnTo>
                  <a:pt x="7916168" y="5203362"/>
                </a:lnTo>
                <a:lnTo>
                  <a:pt x="8065889" y="5203362"/>
                </a:lnTo>
                <a:lnTo>
                  <a:pt x="8070056" y="5183717"/>
                </a:lnTo>
                <a:cubicBezTo>
                  <a:pt x="8061325" y="5182526"/>
                  <a:pt x="8055025" y="5179996"/>
                  <a:pt x="8051155" y="5176127"/>
                </a:cubicBezTo>
                <a:cubicBezTo>
                  <a:pt x="8047286" y="5172257"/>
                  <a:pt x="8045351" y="5166155"/>
                  <a:pt x="8045351" y="5157821"/>
                </a:cubicBezTo>
                <a:cubicBezTo>
                  <a:pt x="8045351" y="5150280"/>
                  <a:pt x="8045649" y="5144178"/>
                  <a:pt x="8046244" y="5139515"/>
                </a:cubicBezTo>
                <a:cubicBezTo>
                  <a:pt x="8046839" y="5134852"/>
                  <a:pt x="8047832" y="5129345"/>
                  <a:pt x="8049220" y="5122995"/>
                </a:cubicBezTo>
                <a:lnTo>
                  <a:pt x="8103394" y="4877429"/>
                </a:lnTo>
                <a:cubicBezTo>
                  <a:pt x="8108156" y="4855997"/>
                  <a:pt x="8113216" y="4841313"/>
                  <a:pt x="8118574" y="4833375"/>
                </a:cubicBezTo>
                <a:cubicBezTo>
                  <a:pt x="8123932" y="4825438"/>
                  <a:pt x="8132266" y="4819882"/>
                  <a:pt x="8143577" y="4816707"/>
                </a:cubicBezTo>
                <a:lnTo>
                  <a:pt x="8147745" y="4797061"/>
                </a:lnTo>
                <a:lnTo>
                  <a:pt x="8009334" y="4797061"/>
                </a:lnTo>
                <a:lnTo>
                  <a:pt x="7868245" y="5045604"/>
                </a:lnTo>
                <a:lnTo>
                  <a:pt x="7845028" y="4797061"/>
                </a:lnTo>
                <a:close/>
                <a:moveTo>
                  <a:pt x="4684886" y="4632458"/>
                </a:moveTo>
                <a:lnTo>
                  <a:pt x="4684886" y="5031912"/>
                </a:lnTo>
                <a:lnTo>
                  <a:pt x="4793345" y="5031912"/>
                </a:lnTo>
                <a:lnTo>
                  <a:pt x="4793345" y="4632458"/>
                </a:lnTo>
                <a:close/>
                <a:moveTo>
                  <a:pt x="3990231" y="4632458"/>
                </a:moveTo>
                <a:lnTo>
                  <a:pt x="4115879" y="5031912"/>
                </a:lnTo>
                <a:lnTo>
                  <a:pt x="4226384" y="5031912"/>
                </a:lnTo>
                <a:lnTo>
                  <a:pt x="4307831" y="4744600"/>
                </a:lnTo>
                <a:lnTo>
                  <a:pt x="4388458" y="5031912"/>
                </a:lnTo>
                <a:lnTo>
                  <a:pt x="4499372" y="5031912"/>
                </a:lnTo>
                <a:lnTo>
                  <a:pt x="4625020" y="4632458"/>
                </a:lnTo>
                <a:lnTo>
                  <a:pt x="4522291" y="4632458"/>
                </a:lnTo>
                <a:lnTo>
                  <a:pt x="4446575" y="4914040"/>
                </a:lnTo>
                <a:lnTo>
                  <a:pt x="4367994" y="4632458"/>
                </a:lnTo>
                <a:lnTo>
                  <a:pt x="4254215" y="4632458"/>
                </a:lnTo>
                <a:lnTo>
                  <a:pt x="4177271" y="4914450"/>
                </a:lnTo>
                <a:lnTo>
                  <a:pt x="4100327" y="4632458"/>
                </a:lnTo>
                <a:close/>
                <a:moveTo>
                  <a:pt x="4930676" y="4538324"/>
                </a:moveTo>
                <a:lnTo>
                  <a:pt x="4930676" y="4632458"/>
                </a:lnTo>
                <a:lnTo>
                  <a:pt x="4864373" y="4632458"/>
                </a:lnTo>
                <a:lnTo>
                  <a:pt x="4864373" y="4715950"/>
                </a:lnTo>
                <a:lnTo>
                  <a:pt x="4930676" y="4715950"/>
                </a:lnTo>
                <a:lnTo>
                  <a:pt x="4930676" y="4892758"/>
                </a:lnTo>
                <a:cubicBezTo>
                  <a:pt x="4930676" y="4925500"/>
                  <a:pt x="4935041" y="4952035"/>
                  <a:pt x="4943773" y="4972362"/>
                </a:cubicBezTo>
                <a:cubicBezTo>
                  <a:pt x="4952504" y="4992690"/>
                  <a:pt x="4967988" y="5007697"/>
                  <a:pt x="4990226" y="5017383"/>
                </a:cubicBezTo>
                <a:cubicBezTo>
                  <a:pt x="5012463" y="5027069"/>
                  <a:pt x="5043773" y="5031912"/>
                  <a:pt x="5084155" y="5031912"/>
                </a:cubicBezTo>
                <a:lnTo>
                  <a:pt x="5126310" y="5031912"/>
                </a:lnTo>
                <a:lnTo>
                  <a:pt x="5126310" y="4948010"/>
                </a:lnTo>
                <a:lnTo>
                  <a:pt x="5087838" y="4948010"/>
                </a:lnTo>
                <a:cubicBezTo>
                  <a:pt x="5067101" y="4948010"/>
                  <a:pt x="5053800" y="4942963"/>
                  <a:pt x="5047934" y="4932867"/>
                </a:cubicBezTo>
                <a:cubicBezTo>
                  <a:pt x="5042067" y="4922771"/>
                  <a:pt x="5039134" y="4907219"/>
                  <a:pt x="5039134" y="4886209"/>
                </a:cubicBezTo>
                <a:lnTo>
                  <a:pt x="5039134" y="4715950"/>
                </a:lnTo>
                <a:lnTo>
                  <a:pt x="5126310" y="4715950"/>
                </a:lnTo>
                <a:lnTo>
                  <a:pt x="5126310" y="4632458"/>
                </a:lnTo>
                <a:lnTo>
                  <a:pt x="5039134" y="4632458"/>
                </a:lnTo>
                <a:lnTo>
                  <a:pt x="5039134" y="4538324"/>
                </a:lnTo>
                <a:close/>
                <a:moveTo>
                  <a:pt x="5208761" y="4481025"/>
                </a:moveTo>
                <a:lnTo>
                  <a:pt x="5208761" y="5031912"/>
                </a:lnTo>
                <a:lnTo>
                  <a:pt x="5317219" y="5031912"/>
                </a:lnTo>
                <a:lnTo>
                  <a:pt x="5317219" y="4765473"/>
                </a:lnTo>
                <a:cubicBezTo>
                  <a:pt x="5328679" y="4751011"/>
                  <a:pt x="5342117" y="4738733"/>
                  <a:pt x="5357534" y="4728638"/>
                </a:cubicBezTo>
                <a:cubicBezTo>
                  <a:pt x="5372949" y="4718542"/>
                  <a:pt x="5391436" y="4713494"/>
                  <a:pt x="5412990" y="4713494"/>
                </a:cubicBezTo>
                <a:cubicBezTo>
                  <a:pt x="5427451" y="4713494"/>
                  <a:pt x="5439048" y="4716496"/>
                  <a:pt x="5447779" y="4722499"/>
                </a:cubicBezTo>
                <a:cubicBezTo>
                  <a:pt x="5456510" y="4728501"/>
                  <a:pt x="5462854" y="4736960"/>
                  <a:pt x="5466810" y="4747874"/>
                </a:cubicBezTo>
                <a:cubicBezTo>
                  <a:pt x="5470768" y="4758788"/>
                  <a:pt x="5472745" y="4771339"/>
                  <a:pt x="5472745" y="4785527"/>
                </a:cubicBezTo>
                <a:lnTo>
                  <a:pt x="5472745" y="5031912"/>
                </a:lnTo>
                <a:lnTo>
                  <a:pt x="5581203" y="5031912"/>
                </a:lnTo>
                <a:lnTo>
                  <a:pt x="5581203" y="4772021"/>
                </a:lnTo>
                <a:cubicBezTo>
                  <a:pt x="5581203" y="4723999"/>
                  <a:pt x="5570085" y="4687778"/>
                  <a:pt x="5547847" y="4663358"/>
                </a:cubicBezTo>
                <a:cubicBezTo>
                  <a:pt x="5525610" y="4638938"/>
                  <a:pt x="5493754" y="4626728"/>
                  <a:pt x="5452281" y="4626728"/>
                </a:cubicBezTo>
                <a:cubicBezTo>
                  <a:pt x="5417902" y="4626728"/>
                  <a:pt x="5389798" y="4633344"/>
                  <a:pt x="5367970" y="4646578"/>
                </a:cubicBezTo>
                <a:cubicBezTo>
                  <a:pt x="5346142" y="4659811"/>
                  <a:pt x="5328543" y="4675022"/>
                  <a:pt x="5315173" y="4692212"/>
                </a:cubicBezTo>
                <a:lnTo>
                  <a:pt x="5315173" y="4481025"/>
                </a:lnTo>
                <a:close/>
                <a:moveTo>
                  <a:pt x="4739320" y="4474476"/>
                </a:moveTo>
                <a:cubicBezTo>
                  <a:pt x="4719402" y="4474476"/>
                  <a:pt x="4704190" y="4479456"/>
                  <a:pt x="4693685" y="4489415"/>
                </a:cubicBezTo>
                <a:cubicBezTo>
                  <a:pt x="4683181" y="4499374"/>
                  <a:pt x="4677928" y="4511994"/>
                  <a:pt x="4677928" y="4527273"/>
                </a:cubicBezTo>
                <a:cubicBezTo>
                  <a:pt x="4677928" y="4542280"/>
                  <a:pt x="4683181" y="4554831"/>
                  <a:pt x="4693685" y="4564927"/>
                </a:cubicBezTo>
                <a:cubicBezTo>
                  <a:pt x="4704190" y="4575022"/>
                  <a:pt x="4719402" y="4580070"/>
                  <a:pt x="4739320" y="4580070"/>
                </a:cubicBezTo>
                <a:cubicBezTo>
                  <a:pt x="4759238" y="4580070"/>
                  <a:pt x="4774450" y="4575022"/>
                  <a:pt x="4784954" y="4564927"/>
                </a:cubicBezTo>
                <a:cubicBezTo>
                  <a:pt x="4795459" y="4554831"/>
                  <a:pt x="4800712" y="4542280"/>
                  <a:pt x="4800712" y="4527273"/>
                </a:cubicBezTo>
                <a:cubicBezTo>
                  <a:pt x="4800712" y="4511994"/>
                  <a:pt x="4795459" y="4499374"/>
                  <a:pt x="4784954" y="4489415"/>
                </a:cubicBezTo>
                <a:cubicBezTo>
                  <a:pt x="4774450" y="4479456"/>
                  <a:pt x="4759238" y="4474476"/>
                  <a:pt x="4739320" y="4474476"/>
                </a:cubicBezTo>
                <a:close/>
                <a:moveTo>
                  <a:pt x="7404423" y="4443371"/>
                </a:moveTo>
                <a:cubicBezTo>
                  <a:pt x="7390507" y="4443371"/>
                  <a:pt x="7377751" y="4445554"/>
                  <a:pt x="7366155" y="4449920"/>
                </a:cubicBezTo>
                <a:cubicBezTo>
                  <a:pt x="7354559" y="4454285"/>
                  <a:pt x="7343099" y="4460629"/>
                  <a:pt x="7331776" y="4468951"/>
                </a:cubicBezTo>
                <a:cubicBezTo>
                  <a:pt x="7320452" y="4477273"/>
                  <a:pt x="7303058" y="4492348"/>
                  <a:pt x="7279593" y="4514176"/>
                </a:cubicBezTo>
                <a:lnTo>
                  <a:pt x="7308242" y="4545691"/>
                </a:lnTo>
                <a:cubicBezTo>
                  <a:pt x="7324886" y="4531502"/>
                  <a:pt x="7338120" y="4521748"/>
                  <a:pt x="7347942" y="4516427"/>
                </a:cubicBezTo>
                <a:cubicBezTo>
                  <a:pt x="7357765" y="4511107"/>
                  <a:pt x="7368133" y="4508446"/>
                  <a:pt x="7379047" y="4508446"/>
                </a:cubicBezTo>
                <a:cubicBezTo>
                  <a:pt x="7389689" y="4508446"/>
                  <a:pt x="7398147" y="4511448"/>
                  <a:pt x="7404423" y="4517451"/>
                </a:cubicBezTo>
                <a:cubicBezTo>
                  <a:pt x="7410698" y="4523453"/>
                  <a:pt x="7415678" y="4533685"/>
                  <a:pt x="7419361" y="4548146"/>
                </a:cubicBezTo>
                <a:cubicBezTo>
                  <a:pt x="7423045" y="4562608"/>
                  <a:pt x="7426387" y="4587573"/>
                  <a:pt x="7429388" y="4623044"/>
                </a:cubicBezTo>
                <a:lnTo>
                  <a:pt x="7252581" y="4863290"/>
                </a:lnTo>
                <a:cubicBezTo>
                  <a:pt x="7203194" y="4929866"/>
                  <a:pt x="7167178" y="4977069"/>
                  <a:pt x="7144531" y="5004900"/>
                </a:cubicBezTo>
                <a:lnTo>
                  <a:pt x="7137983" y="5031912"/>
                </a:lnTo>
                <a:lnTo>
                  <a:pt x="7276319" y="5031912"/>
                </a:lnTo>
                <a:cubicBezTo>
                  <a:pt x="7315882" y="4961789"/>
                  <a:pt x="7366087" y="4879797"/>
                  <a:pt x="7426933" y="4785937"/>
                </a:cubicBezTo>
                <a:lnTo>
                  <a:pt x="7431026" y="4785937"/>
                </a:lnTo>
                <a:cubicBezTo>
                  <a:pt x="7425296" y="4863972"/>
                  <a:pt x="7422431" y="4915950"/>
                  <a:pt x="7422431" y="4941871"/>
                </a:cubicBezTo>
                <a:cubicBezTo>
                  <a:pt x="7422431" y="4975432"/>
                  <a:pt x="7426933" y="4999920"/>
                  <a:pt x="7435937" y="5015336"/>
                </a:cubicBezTo>
                <a:cubicBezTo>
                  <a:pt x="7444941" y="5030753"/>
                  <a:pt x="7459811" y="5038461"/>
                  <a:pt x="7480548" y="5038461"/>
                </a:cubicBezTo>
                <a:cubicBezTo>
                  <a:pt x="7498556" y="5038461"/>
                  <a:pt x="7516496" y="5033617"/>
                  <a:pt x="7534368" y="5023931"/>
                </a:cubicBezTo>
                <a:cubicBezTo>
                  <a:pt x="7552240" y="5014245"/>
                  <a:pt x="7573454" y="4998079"/>
                  <a:pt x="7598011" y="4975432"/>
                </a:cubicBezTo>
                <a:lnTo>
                  <a:pt x="7568543" y="4945964"/>
                </a:lnTo>
                <a:cubicBezTo>
                  <a:pt x="7559539" y="4955787"/>
                  <a:pt x="7550807" y="4963768"/>
                  <a:pt x="7542349" y="4969907"/>
                </a:cubicBezTo>
                <a:cubicBezTo>
                  <a:pt x="7533891" y="4976046"/>
                  <a:pt x="7525841" y="4979115"/>
                  <a:pt x="7518202" y="4979115"/>
                </a:cubicBezTo>
                <a:cubicBezTo>
                  <a:pt x="7511380" y="4979115"/>
                  <a:pt x="7506128" y="4977615"/>
                  <a:pt x="7502444" y="4974613"/>
                </a:cubicBezTo>
                <a:cubicBezTo>
                  <a:pt x="7498761" y="4971612"/>
                  <a:pt x="7495759" y="4966360"/>
                  <a:pt x="7493440" y="4958856"/>
                </a:cubicBezTo>
                <a:cubicBezTo>
                  <a:pt x="7491121" y="4951353"/>
                  <a:pt x="7489416" y="4940302"/>
                  <a:pt x="7488324" y="4925705"/>
                </a:cubicBezTo>
                <a:cubicBezTo>
                  <a:pt x="7487233" y="4911107"/>
                  <a:pt x="7486687" y="4888256"/>
                  <a:pt x="7486687" y="4857151"/>
                </a:cubicBezTo>
                <a:cubicBezTo>
                  <a:pt x="7486687" y="4830138"/>
                  <a:pt x="7487369" y="4793167"/>
                  <a:pt x="7488734" y="4746237"/>
                </a:cubicBezTo>
                <a:cubicBezTo>
                  <a:pt x="7490098" y="4699033"/>
                  <a:pt x="7490780" y="4657560"/>
                  <a:pt x="7490780" y="4621816"/>
                </a:cubicBezTo>
                <a:cubicBezTo>
                  <a:pt x="7490780" y="4569429"/>
                  <a:pt x="7487710" y="4530957"/>
                  <a:pt x="7481571" y="4506400"/>
                </a:cubicBezTo>
                <a:cubicBezTo>
                  <a:pt x="7475432" y="4481843"/>
                  <a:pt x="7465814" y="4465200"/>
                  <a:pt x="7452717" y="4456468"/>
                </a:cubicBezTo>
                <a:cubicBezTo>
                  <a:pt x="7439620" y="4447737"/>
                  <a:pt x="7423522" y="4443371"/>
                  <a:pt x="7404423" y="4443371"/>
                </a:cubicBezTo>
                <a:close/>
                <a:moveTo>
                  <a:pt x="6080447" y="4443371"/>
                </a:moveTo>
                <a:cubicBezTo>
                  <a:pt x="6066532" y="4443371"/>
                  <a:pt x="6053776" y="4445554"/>
                  <a:pt x="6042180" y="4449920"/>
                </a:cubicBezTo>
                <a:cubicBezTo>
                  <a:pt x="6030584" y="4454285"/>
                  <a:pt x="6019124" y="4460629"/>
                  <a:pt x="6007801" y="4468951"/>
                </a:cubicBezTo>
                <a:cubicBezTo>
                  <a:pt x="5996477" y="4477273"/>
                  <a:pt x="5979084" y="4492348"/>
                  <a:pt x="5955618" y="4514176"/>
                </a:cubicBezTo>
                <a:lnTo>
                  <a:pt x="5984267" y="4545691"/>
                </a:lnTo>
                <a:cubicBezTo>
                  <a:pt x="6000911" y="4531502"/>
                  <a:pt x="6014144" y="4521748"/>
                  <a:pt x="6023967" y="4516427"/>
                </a:cubicBezTo>
                <a:cubicBezTo>
                  <a:pt x="6033790" y="4511107"/>
                  <a:pt x="6044158" y="4508446"/>
                  <a:pt x="6055073" y="4508446"/>
                </a:cubicBezTo>
                <a:cubicBezTo>
                  <a:pt x="6065713" y="4508446"/>
                  <a:pt x="6074172" y="4511448"/>
                  <a:pt x="6080447" y="4517451"/>
                </a:cubicBezTo>
                <a:cubicBezTo>
                  <a:pt x="6086723" y="4523453"/>
                  <a:pt x="6091703" y="4533685"/>
                  <a:pt x="6095386" y="4548146"/>
                </a:cubicBezTo>
                <a:cubicBezTo>
                  <a:pt x="6099070" y="4562608"/>
                  <a:pt x="6102412" y="4587573"/>
                  <a:pt x="6105413" y="4623044"/>
                </a:cubicBezTo>
                <a:lnTo>
                  <a:pt x="5928606" y="4863290"/>
                </a:lnTo>
                <a:cubicBezTo>
                  <a:pt x="5879220" y="4929866"/>
                  <a:pt x="5843203" y="4977069"/>
                  <a:pt x="5820556" y="5004900"/>
                </a:cubicBezTo>
                <a:lnTo>
                  <a:pt x="5814008" y="5031912"/>
                </a:lnTo>
                <a:lnTo>
                  <a:pt x="5952344" y="5031912"/>
                </a:lnTo>
                <a:cubicBezTo>
                  <a:pt x="5991907" y="4961789"/>
                  <a:pt x="6042112" y="4879797"/>
                  <a:pt x="6102958" y="4785937"/>
                </a:cubicBezTo>
                <a:lnTo>
                  <a:pt x="6107050" y="4785937"/>
                </a:lnTo>
                <a:cubicBezTo>
                  <a:pt x="6101321" y="4863972"/>
                  <a:pt x="6098456" y="4915950"/>
                  <a:pt x="6098456" y="4941871"/>
                </a:cubicBezTo>
                <a:cubicBezTo>
                  <a:pt x="6098456" y="4975432"/>
                  <a:pt x="6102958" y="4999920"/>
                  <a:pt x="6111962" y="5015336"/>
                </a:cubicBezTo>
                <a:cubicBezTo>
                  <a:pt x="6120966" y="5030753"/>
                  <a:pt x="6135836" y="5038461"/>
                  <a:pt x="6156573" y="5038461"/>
                </a:cubicBezTo>
                <a:cubicBezTo>
                  <a:pt x="6174581" y="5038461"/>
                  <a:pt x="6192521" y="5033617"/>
                  <a:pt x="6210393" y="5023931"/>
                </a:cubicBezTo>
                <a:cubicBezTo>
                  <a:pt x="6228265" y="5014245"/>
                  <a:pt x="6249479" y="4998079"/>
                  <a:pt x="6274036" y="4975432"/>
                </a:cubicBezTo>
                <a:lnTo>
                  <a:pt x="6244568" y="4945964"/>
                </a:lnTo>
                <a:cubicBezTo>
                  <a:pt x="6235564" y="4955787"/>
                  <a:pt x="6226832" y="4963768"/>
                  <a:pt x="6218374" y="4969907"/>
                </a:cubicBezTo>
                <a:cubicBezTo>
                  <a:pt x="6209915" y="4976046"/>
                  <a:pt x="6201866" y="4979115"/>
                  <a:pt x="6194227" y="4979115"/>
                </a:cubicBezTo>
                <a:cubicBezTo>
                  <a:pt x="6187405" y="4979115"/>
                  <a:pt x="6182153" y="4977615"/>
                  <a:pt x="6178469" y="4974613"/>
                </a:cubicBezTo>
                <a:cubicBezTo>
                  <a:pt x="6174786" y="4971612"/>
                  <a:pt x="6171784" y="4966360"/>
                  <a:pt x="6169465" y="4958856"/>
                </a:cubicBezTo>
                <a:cubicBezTo>
                  <a:pt x="6167146" y="4951353"/>
                  <a:pt x="6165440" y="4940302"/>
                  <a:pt x="6164349" y="4925705"/>
                </a:cubicBezTo>
                <a:cubicBezTo>
                  <a:pt x="6163258" y="4911107"/>
                  <a:pt x="6162712" y="4888256"/>
                  <a:pt x="6162712" y="4857151"/>
                </a:cubicBezTo>
                <a:cubicBezTo>
                  <a:pt x="6162712" y="4830138"/>
                  <a:pt x="6163394" y="4793167"/>
                  <a:pt x="6164759" y="4746237"/>
                </a:cubicBezTo>
                <a:cubicBezTo>
                  <a:pt x="6166123" y="4699033"/>
                  <a:pt x="6166805" y="4657560"/>
                  <a:pt x="6166805" y="4621816"/>
                </a:cubicBezTo>
                <a:cubicBezTo>
                  <a:pt x="6166805" y="4569429"/>
                  <a:pt x="6163735" y="4530957"/>
                  <a:pt x="6157596" y="4506400"/>
                </a:cubicBezTo>
                <a:cubicBezTo>
                  <a:pt x="6151457" y="4481843"/>
                  <a:pt x="6141839" y="4465200"/>
                  <a:pt x="6128742" y="4456468"/>
                </a:cubicBezTo>
                <a:cubicBezTo>
                  <a:pt x="6115645" y="4447737"/>
                  <a:pt x="6099547" y="4443371"/>
                  <a:pt x="6080447" y="4443371"/>
                </a:cubicBezTo>
                <a:close/>
                <a:moveTo>
                  <a:pt x="7300578" y="4028104"/>
                </a:moveTo>
                <a:lnTo>
                  <a:pt x="7373429" y="4028104"/>
                </a:lnTo>
                <a:cubicBezTo>
                  <a:pt x="7393347" y="4028104"/>
                  <a:pt x="7409309" y="4029741"/>
                  <a:pt x="7421315" y="4033015"/>
                </a:cubicBezTo>
                <a:cubicBezTo>
                  <a:pt x="7433320" y="4036289"/>
                  <a:pt x="7441915" y="4040928"/>
                  <a:pt x="7447099" y="4046930"/>
                </a:cubicBezTo>
                <a:cubicBezTo>
                  <a:pt x="7452283" y="4052933"/>
                  <a:pt x="7454875" y="4060300"/>
                  <a:pt x="7454875" y="4069031"/>
                </a:cubicBezTo>
                <a:cubicBezTo>
                  <a:pt x="7454875" y="4082674"/>
                  <a:pt x="7447372" y="4094270"/>
                  <a:pt x="7432365" y="4103820"/>
                </a:cubicBezTo>
                <a:cubicBezTo>
                  <a:pt x="7417358" y="4113370"/>
                  <a:pt x="7391574" y="4118145"/>
                  <a:pt x="7355012" y="4118145"/>
                </a:cubicBezTo>
                <a:cubicBezTo>
                  <a:pt x="7323088" y="4118145"/>
                  <a:pt x="7300032" y="4113233"/>
                  <a:pt x="7285844" y="4103411"/>
                </a:cubicBezTo>
                <a:cubicBezTo>
                  <a:pt x="7271655" y="4093588"/>
                  <a:pt x="7264561" y="4082947"/>
                  <a:pt x="7264561" y="4071487"/>
                </a:cubicBezTo>
                <a:cubicBezTo>
                  <a:pt x="7264561" y="4061664"/>
                  <a:pt x="7267904" y="4053001"/>
                  <a:pt x="7274589" y="4045498"/>
                </a:cubicBezTo>
                <a:cubicBezTo>
                  <a:pt x="7281273" y="4037995"/>
                  <a:pt x="7289937" y="4032196"/>
                  <a:pt x="7300578" y="4028104"/>
                </a:cubicBezTo>
                <a:close/>
                <a:moveTo>
                  <a:pt x="5975338" y="3847203"/>
                </a:moveTo>
                <a:lnTo>
                  <a:pt x="5975338" y="3911869"/>
                </a:lnTo>
                <a:cubicBezTo>
                  <a:pt x="5964969" y="3925511"/>
                  <a:pt x="5951122" y="3937653"/>
                  <a:pt x="5933796" y="3948295"/>
                </a:cubicBezTo>
                <a:cubicBezTo>
                  <a:pt x="5916471" y="3958936"/>
                  <a:pt x="5897575" y="3964256"/>
                  <a:pt x="5877111" y="3964256"/>
                </a:cubicBezTo>
                <a:cubicBezTo>
                  <a:pt x="5860467" y="3964256"/>
                  <a:pt x="5846893" y="3960164"/>
                  <a:pt x="5836388" y="3951978"/>
                </a:cubicBezTo>
                <a:cubicBezTo>
                  <a:pt x="5825883" y="3943793"/>
                  <a:pt x="5820631" y="3931241"/>
                  <a:pt x="5820631" y="3914325"/>
                </a:cubicBezTo>
                <a:cubicBezTo>
                  <a:pt x="5820631" y="3890859"/>
                  <a:pt x="5832090" y="3873874"/>
                  <a:pt x="5855010" y="3863370"/>
                </a:cubicBezTo>
                <a:cubicBezTo>
                  <a:pt x="5877930" y="3852865"/>
                  <a:pt x="5918039" y="3847476"/>
                  <a:pt x="5975338" y="3847203"/>
                </a:cubicBezTo>
                <a:close/>
                <a:moveTo>
                  <a:pt x="8581132" y="3776993"/>
                </a:moveTo>
                <a:lnTo>
                  <a:pt x="8492132" y="3781756"/>
                </a:lnTo>
                <a:lnTo>
                  <a:pt x="8487370" y="3801104"/>
                </a:lnTo>
                <a:cubicBezTo>
                  <a:pt x="8496102" y="3802294"/>
                  <a:pt x="8501956" y="3803336"/>
                  <a:pt x="8504932" y="3804229"/>
                </a:cubicBezTo>
                <a:cubicBezTo>
                  <a:pt x="8507908" y="3805122"/>
                  <a:pt x="8510290" y="3806362"/>
                  <a:pt x="8512076" y="3807950"/>
                </a:cubicBezTo>
                <a:cubicBezTo>
                  <a:pt x="8513862" y="3809537"/>
                  <a:pt x="8515201" y="3811571"/>
                  <a:pt x="8516094" y="3814052"/>
                </a:cubicBezTo>
                <a:cubicBezTo>
                  <a:pt x="8516987" y="3816532"/>
                  <a:pt x="8517434" y="3819955"/>
                  <a:pt x="8517434" y="3824321"/>
                </a:cubicBezTo>
                <a:cubicBezTo>
                  <a:pt x="8517434" y="3833250"/>
                  <a:pt x="8515250" y="3847439"/>
                  <a:pt x="8510885" y="3866886"/>
                </a:cubicBezTo>
                <a:lnTo>
                  <a:pt x="8435578" y="4203237"/>
                </a:lnTo>
                <a:lnTo>
                  <a:pt x="8521006" y="4203237"/>
                </a:lnTo>
                <a:lnTo>
                  <a:pt x="8553450" y="4055600"/>
                </a:lnTo>
                <a:lnTo>
                  <a:pt x="8560891" y="4055600"/>
                </a:lnTo>
                <a:cubicBezTo>
                  <a:pt x="8566051" y="4055600"/>
                  <a:pt x="8569920" y="4056195"/>
                  <a:pt x="8572500" y="4057386"/>
                </a:cubicBezTo>
                <a:cubicBezTo>
                  <a:pt x="8575080" y="4058576"/>
                  <a:pt x="8577163" y="4060561"/>
                  <a:pt x="8578750" y="4063339"/>
                </a:cubicBezTo>
                <a:cubicBezTo>
                  <a:pt x="8580338" y="4066117"/>
                  <a:pt x="8581628" y="4069887"/>
                  <a:pt x="8582620" y="4074650"/>
                </a:cubicBezTo>
                <a:lnTo>
                  <a:pt x="8598396" y="4146087"/>
                </a:lnTo>
                <a:cubicBezTo>
                  <a:pt x="8603356" y="4168709"/>
                  <a:pt x="8611294" y="4184683"/>
                  <a:pt x="8622208" y="4194010"/>
                </a:cubicBezTo>
                <a:cubicBezTo>
                  <a:pt x="8633122" y="4203336"/>
                  <a:pt x="8648402" y="4208000"/>
                  <a:pt x="8668048" y="4208000"/>
                </a:cubicBezTo>
                <a:cubicBezTo>
                  <a:pt x="8683724" y="4208000"/>
                  <a:pt x="8699004" y="4203833"/>
                  <a:pt x="8713886" y="4195498"/>
                </a:cubicBezTo>
                <a:cubicBezTo>
                  <a:pt x="8728770" y="4187164"/>
                  <a:pt x="8745438" y="4173075"/>
                  <a:pt x="8763893" y="4153231"/>
                </a:cubicBezTo>
                <a:lnTo>
                  <a:pt x="8742462" y="4131800"/>
                </a:lnTo>
                <a:cubicBezTo>
                  <a:pt x="8733532" y="4142317"/>
                  <a:pt x="8725793" y="4150205"/>
                  <a:pt x="8719244" y="4155463"/>
                </a:cubicBezTo>
                <a:cubicBezTo>
                  <a:pt x="8712696" y="4160722"/>
                  <a:pt x="8706842" y="4163351"/>
                  <a:pt x="8701682" y="4163351"/>
                </a:cubicBezTo>
                <a:cubicBezTo>
                  <a:pt x="8696126" y="4163351"/>
                  <a:pt x="8691810" y="4161069"/>
                  <a:pt x="8688734" y="4156505"/>
                </a:cubicBezTo>
                <a:cubicBezTo>
                  <a:pt x="8685658" y="4151941"/>
                  <a:pt x="8682335" y="4143210"/>
                  <a:pt x="8678763" y="4130311"/>
                </a:cubicBezTo>
                <a:lnTo>
                  <a:pt x="8648104" y="4021667"/>
                </a:lnTo>
                <a:lnTo>
                  <a:pt x="8715077" y="3971363"/>
                </a:lnTo>
                <a:cubicBezTo>
                  <a:pt x="8735913" y="3955488"/>
                  <a:pt x="8752482" y="3940804"/>
                  <a:pt x="8764786" y="3927310"/>
                </a:cubicBezTo>
                <a:lnTo>
                  <a:pt x="8757344" y="3907962"/>
                </a:lnTo>
                <a:lnTo>
                  <a:pt x="8651378" y="3907962"/>
                </a:lnTo>
                <a:lnTo>
                  <a:pt x="8646616" y="3927607"/>
                </a:lnTo>
                <a:cubicBezTo>
                  <a:pt x="8652966" y="3928203"/>
                  <a:pt x="8657382" y="3930088"/>
                  <a:pt x="8659862" y="3933263"/>
                </a:cubicBezTo>
                <a:cubicBezTo>
                  <a:pt x="8662342" y="3936438"/>
                  <a:pt x="8663582" y="3940307"/>
                  <a:pt x="8663582" y="3944872"/>
                </a:cubicBezTo>
                <a:cubicBezTo>
                  <a:pt x="8663582" y="3950825"/>
                  <a:pt x="8662342" y="3956629"/>
                  <a:pt x="8659862" y="3962284"/>
                </a:cubicBezTo>
                <a:cubicBezTo>
                  <a:pt x="8657382" y="3967940"/>
                  <a:pt x="8652966" y="3973943"/>
                  <a:pt x="8646616" y="3980293"/>
                </a:cubicBezTo>
                <a:cubicBezTo>
                  <a:pt x="8640266" y="3986643"/>
                  <a:pt x="8629452" y="3995473"/>
                  <a:pt x="8614172" y="4006784"/>
                </a:cubicBezTo>
                <a:cubicBezTo>
                  <a:pt x="8602861" y="4014920"/>
                  <a:pt x="8593336" y="4020575"/>
                  <a:pt x="8585596" y="4023750"/>
                </a:cubicBezTo>
                <a:cubicBezTo>
                  <a:pt x="8579246" y="4026330"/>
                  <a:pt x="8572500" y="4027620"/>
                  <a:pt x="8565356" y="4027620"/>
                </a:cubicBezTo>
                <a:lnTo>
                  <a:pt x="8559403" y="4027620"/>
                </a:lnTo>
                <a:lnTo>
                  <a:pt x="8614767" y="3776993"/>
                </a:lnTo>
                <a:close/>
                <a:moveTo>
                  <a:pt x="5166903" y="3701500"/>
                </a:moveTo>
                <a:cubicBezTo>
                  <a:pt x="5191460" y="3701500"/>
                  <a:pt x="5211583" y="3708390"/>
                  <a:pt x="5227272" y="3722169"/>
                </a:cubicBezTo>
                <a:cubicBezTo>
                  <a:pt x="5242961" y="3735948"/>
                  <a:pt x="5251214" y="3756753"/>
                  <a:pt x="5252033" y="3784584"/>
                </a:cubicBezTo>
                <a:lnTo>
                  <a:pt x="5078909" y="3784584"/>
                </a:lnTo>
                <a:cubicBezTo>
                  <a:pt x="5080546" y="3757571"/>
                  <a:pt x="5089345" y="3736971"/>
                  <a:pt x="5105307" y="3722783"/>
                </a:cubicBezTo>
                <a:cubicBezTo>
                  <a:pt x="5121269" y="3708594"/>
                  <a:pt x="5141801" y="3701500"/>
                  <a:pt x="5166903" y="3701500"/>
                </a:cubicBezTo>
                <a:close/>
                <a:moveTo>
                  <a:pt x="4214403" y="3701500"/>
                </a:moveTo>
                <a:cubicBezTo>
                  <a:pt x="4238960" y="3701500"/>
                  <a:pt x="4259083" y="3708390"/>
                  <a:pt x="4274772" y="3722169"/>
                </a:cubicBezTo>
                <a:cubicBezTo>
                  <a:pt x="4290461" y="3735948"/>
                  <a:pt x="4298714" y="3756753"/>
                  <a:pt x="4299533" y="3784584"/>
                </a:cubicBezTo>
                <a:lnTo>
                  <a:pt x="4126409" y="3784584"/>
                </a:lnTo>
                <a:cubicBezTo>
                  <a:pt x="4128046" y="3757571"/>
                  <a:pt x="4136845" y="3736971"/>
                  <a:pt x="4152807" y="3722783"/>
                </a:cubicBezTo>
                <a:cubicBezTo>
                  <a:pt x="4168769" y="3708594"/>
                  <a:pt x="4189301" y="3701500"/>
                  <a:pt x="4214403" y="3701500"/>
                </a:cubicBezTo>
                <a:close/>
                <a:moveTo>
                  <a:pt x="7352147" y="3692087"/>
                </a:moveTo>
                <a:cubicBezTo>
                  <a:pt x="7372338" y="3692087"/>
                  <a:pt x="7388709" y="3698226"/>
                  <a:pt x="7401260" y="3710504"/>
                </a:cubicBezTo>
                <a:cubicBezTo>
                  <a:pt x="7413811" y="3722783"/>
                  <a:pt x="7420087" y="3741473"/>
                  <a:pt x="7420087" y="3766575"/>
                </a:cubicBezTo>
                <a:cubicBezTo>
                  <a:pt x="7420087" y="3790314"/>
                  <a:pt x="7413334" y="3808390"/>
                  <a:pt x="7399827" y="3820805"/>
                </a:cubicBezTo>
                <a:cubicBezTo>
                  <a:pt x="7386321" y="3833219"/>
                  <a:pt x="7369473" y="3839427"/>
                  <a:pt x="7349282" y="3839427"/>
                </a:cubicBezTo>
                <a:cubicBezTo>
                  <a:pt x="7331546" y="3839427"/>
                  <a:pt x="7315789" y="3833288"/>
                  <a:pt x="7302010" y="3821009"/>
                </a:cubicBezTo>
                <a:cubicBezTo>
                  <a:pt x="7288231" y="3808731"/>
                  <a:pt x="7281342" y="3790586"/>
                  <a:pt x="7281342" y="3766575"/>
                </a:cubicBezTo>
                <a:cubicBezTo>
                  <a:pt x="7281342" y="3742292"/>
                  <a:pt x="7288026" y="3723806"/>
                  <a:pt x="7301396" y="3711118"/>
                </a:cubicBezTo>
                <a:cubicBezTo>
                  <a:pt x="7314766" y="3698431"/>
                  <a:pt x="7331683" y="3692087"/>
                  <a:pt x="7352147" y="3692087"/>
                </a:cubicBezTo>
                <a:close/>
                <a:moveTo>
                  <a:pt x="6485111" y="3632332"/>
                </a:moveTo>
                <a:lnTo>
                  <a:pt x="6485111" y="4031787"/>
                </a:lnTo>
                <a:lnTo>
                  <a:pt x="6593570" y="4031787"/>
                </a:lnTo>
                <a:lnTo>
                  <a:pt x="6593570" y="3632332"/>
                </a:lnTo>
                <a:close/>
                <a:moveTo>
                  <a:pt x="5684379" y="3627012"/>
                </a:moveTo>
                <a:cubicBezTo>
                  <a:pt x="5654911" y="3627012"/>
                  <a:pt x="5629809" y="3633424"/>
                  <a:pt x="5609072" y="3646248"/>
                </a:cubicBezTo>
                <a:cubicBezTo>
                  <a:pt x="5588335" y="3659072"/>
                  <a:pt x="5572782" y="3677489"/>
                  <a:pt x="5562414" y="3701500"/>
                </a:cubicBezTo>
                <a:lnTo>
                  <a:pt x="5560368" y="3632332"/>
                </a:lnTo>
                <a:lnTo>
                  <a:pt x="5456411" y="3632332"/>
                </a:lnTo>
                <a:lnTo>
                  <a:pt x="5456411" y="4031787"/>
                </a:lnTo>
                <a:lnTo>
                  <a:pt x="5564870" y="4031787"/>
                </a:lnTo>
                <a:lnTo>
                  <a:pt x="5564870" y="3766166"/>
                </a:lnTo>
                <a:cubicBezTo>
                  <a:pt x="5573601" y="3753888"/>
                  <a:pt x="5583969" y="3744270"/>
                  <a:pt x="5595975" y="3737312"/>
                </a:cubicBezTo>
                <a:cubicBezTo>
                  <a:pt x="5607980" y="3730354"/>
                  <a:pt x="5621350" y="3725443"/>
                  <a:pt x="5636084" y="3722578"/>
                </a:cubicBezTo>
                <a:cubicBezTo>
                  <a:pt x="5650818" y="3719713"/>
                  <a:pt x="5666235" y="3718281"/>
                  <a:pt x="5682332" y="3718281"/>
                </a:cubicBezTo>
                <a:lnTo>
                  <a:pt x="5692564" y="3718281"/>
                </a:lnTo>
                <a:lnTo>
                  <a:pt x="5692564" y="3627012"/>
                </a:lnTo>
                <a:close/>
                <a:moveTo>
                  <a:pt x="6958050" y="3626603"/>
                </a:moveTo>
                <a:cubicBezTo>
                  <a:pt x="6923124" y="3626603"/>
                  <a:pt x="6894748" y="3633219"/>
                  <a:pt x="6872920" y="3646453"/>
                </a:cubicBezTo>
                <a:cubicBezTo>
                  <a:pt x="6851092" y="3659686"/>
                  <a:pt x="6833493" y="3674897"/>
                  <a:pt x="6820123" y="3692087"/>
                </a:cubicBezTo>
                <a:lnTo>
                  <a:pt x="6818077" y="3632332"/>
                </a:lnTo>
                <a:lnTo>
                  <a:pt x="6713711" y="3632332"/>
                </a:lnTo>
                <a:lnTo>
                  <a:pt x="6713711" y="4031787"/>
                </a:lnTo>
                <a:lnTo>
                  <a:pt x="6822170" y="4031787"/>
                </a:lnTo>
                <a:lnTo>
                  <a:pt x="6822170" y="3765348"/>
                </a:lnTo>
                <a:cubicBezTo>
                  <a:pt x="6833629" y="3750886"/>
                  <a:pt x="6847067" y="3738608"/>
                  <a:pt x="6862483" y="3728513"/>
                </a:cubicBezTo>
                <a:cubicBezTo>
                  <a:pt x="6877899" y="3718417"/>
                  <a:pt x="6896385" y="3713369"/>
                  <a:pt x="6917940" y="3713369"/>
                </a:cubicBezTo>
                <a:cubicBezTo>
                  <a:pt x="6932402" y="3713369"/>
                  <a:pt x="6944066" y="3716371"/>
                  <a:pt x="6952934" y="3722373"/>
                </a:cubicBezTo>
                <a:cubicBezTo>
                  <a:pt x="6961801" y="3728376"/>
                  <a:pt x="6968282" y="3736835"/>
                  <a:pt x="6972374" y="3747749"/>
                </a:cubicBezTo>
                <a:cubicBezTo>
                  <a:pt x="6976467" y="3758663"/>
                  <a:pt x="6978514" y="3771350"/>
                  <a:pt x="6978514" y="3785812"/>
                </a:cubicBezTo>
                <a:lnTo>
                  <a:pt x="6978514" y="4031787"/>
                </a:lnTo>
                <a:lnTo>
                  <a:pt x="7086153" y="4031787"/>
                </a:lnTo>
                <a:lnTo>
                  <a:pt x="7086153" y="3771896"/>
                </a:lnTo>
                <a:cubicBezTo>
                  <a:pt x="7086153" y="3724420"/>
                  <a:pt x="7074967" y="3688335"/>
                  <a:pt x="7052593" y="3663642"/>
                </a:cubicBezTo>
                <a:cubicBezTo>
                  <a:pt x="7030219" y="3638949"/>
                  <a:pt x="6998704" y="3626603"/>
                  <a:pt x="6958050" y="3626603"/>
                </a:cubicBezTo>
                <a:close/>
                <a:moveTo>
                  <a:pt x="4748250" y="3626603"/>
                </a:moveTo>
                <a:cubicBezTo>
                  <a:pt x="4713325" y="3626603"/>
                  <a:pt x="4684948" y="3633219"/>
                  <a:pt x="4663120" y="3646453"/>
                </a:cubicBezTo>
                <a:cubicBezTo>
                  <a:pt x="4641292" y="3659686"/>
                  <a:pt x="4623693" y="3674897"/>
                  <a:pt x="4610323" y="3692087"/>
                </a:cubicBezTo>
                <a:lnTo>
                  <a:pt x="4608277" y="3632332"/>
                </a:lnTo>
                <a:lnTo>
                  <a:pt x="4503911" y="3632332"/>
                </a:lnTo>
                <a:lnTo>
                  <a:pt x="4503911" y="4031787"/>
                </a:lnTo>
                <a:lnTo>
                  <a:pt x="4612370" y="4031787"/>
                </a:lnTo>
                <a:lnTo>
                  <a:pt x="4612370" y="3765348"/>
                </a:lnTo>
                <a:cubicBezTo>
                  <a:pt x="4623829" y="3750886"/>
                  <a:pt x="4637267" y="3738608"/>
                  <a:pt x="4652683" y="3728513"/>
                </a:cubicBezTo>
                <a:cubicBezTo>
                  <a:pt x="4668100" y="3718417"/>
                  <a:pt x="4686585" y="3713369"/>
                  <a:pt x="4708140" y="3713369"/>
                </a:cubicBezTo>
                <a:cubicBezTo>
                  <a:pt x="4722602" y="3713369"/>
                  <a:pt x="4734267" y="3716371"/>
                  <a:pt x="4743134" y="3722373"/>
                </a:cubicBezTo>
                <a:cubicBezTo>
                  <a:pt x="4752001" y="3728376"/>
                  <a:pt x="4758482" y="3736835"/>
                  <a:pt x="4762574" y="3747749"/>
                </a:cubicBezTo>
                <a:cubicBezTo>
                  <a:pt x="4766668" y="3758663"/>
                  <a:pt x="4768714" y="3771350"/>
                  <a:pt x="4768714" y="3785812"/>
                </a:cubicBezTo>
                <a:lnTo>
                  <a:pt x="4768714" y="4031787"/>
                </a:lnTo>
                <a:lnTo>
                  <a:pt x="4876353" y="4031787"/>
                </a:lnTo>
                <a:lnTo>
                  <a:pt x="4876353" y="3771896"/>
                </a:lnTo>
                <a:cubicBezTo>
                  <a:pt x="4876353" y="3724420"/>
                  <a:pt x="4865166" y="3688335"/>
                  <a:pt x="4842793" y="3663642"/>
                </a:cubicBezTo>
                <a:cubicBezTo>
                  <a:pt x="4820419" y="3638949"/>
                  <a:pt x="4788905" y="3626603"/>
                  <a:pt x="4748250" y="3626603"/>
                </a:cubicBezTo>
                <a:close/>
                <a:moveTo>
                  <a:pt x="5909853" y="3626193"/>
                </a:moveTo>
                <a:cubicBezTo>
                  <a:pt x="5875201" y="3626193"/>
                  <a:pt x="5844710" y="3630559"/>
                  <a:pt x="5818380" y="3639290"/>
                </a:cubicBezTo>
                <a:cubicBezTo>
                  <a:pt x="5792050" y="3648021"/>
                  <a:pt x="5771449" y="3662346"/>
                  <a:pt x="5756579" y="3682264"/>
                </a:cubicBezTo>
                <a:cubicBezTo>
                  <a:pt x="5741709" y="3702182"/>
                  <a:pt x="5734273" y="3729195"/>
                  <a:pt x="5734273" y="3763301"/>
                </a:cubicBezTo>
                <a:lnTo>
                  <a:pt x="5835774" y="3763301"/>
                </a:lnTo>
                <a:cubicBezTo>
                  <a:pt x="5835774" y="3740382"/>
                  <a:pt x="5842732" y="3723806"/>
                  <a:pt x="5856647" y="3713574"/>
                </a:cubicBezTo>
                <a:cubicBezTo>
                  <a:pt x="5870563" y="3703342"/>
                  <a:pt x="5888298" y="3698226"/>
                  <a:pt x="5909853" y="3698226"/>
                </a:cubicBezTo>
                <a:cubicBezTo>
                  <a:pt x="5929498" y="3698226"/>
                  <a:pt x="5945529" y="3703001"/>
                  <a:pt x="5957943" y="3712551"/>
                </a:cubicBezTo>
                <a:cubicBezTo>
                  <a:pt x="5970358" y="3722101"/>
                  <a:pt x="5976565" y="3739836"/>
                  <a:pt x="5976565" y="3765757"/>
                </a:cubicBezTo>
                <a:lnTo>
                  <a:pt x="5976565" y="3787039"/>
                </a:lnTo>
                <a:cubicBezTo>
                  <a:pt x="5923905" y="3788131"/>
                  <a:pt x="5877725" y="3792019"/>
                  <a:pt x="5838025" y="3798704"/>
                </a:cubicBezTo>
                <a:cubicBezTo>
                  <a:pt x="5798325" y="3805389"/>
                  <a:pt x="5767424" y="3818076"/>
                  <a:pt x="5745323" y="3836767"/>
                </a:cubicBezTo>
                <a:cubicBezTo>
                  <a:pt x="5723222" y="3855457"/>
                  <a:pt x="5712172" y="3883220"/>
                  <a:pt x="5712172" y="3920054"/>
                </a:cubicBezTo>
                <a:cubicBezTo>
                  <a:pt x="5712172" y="3946521"/>
                  <a:pt x="5718244" y="3968554"/>
                  <a:pt x="5730385" y="3986153"/>
                </a:cubicBezTo>
                <a:cubicBezTo>
                  <a:pt x="5742527" y="4003752"/>
                  <a:pt x="5758420" y="4016917"/>
                  <a:pt x="5778066" y="4025648"/>
                </a:cubicBezTo>
                <a:cubicBezTo>
                  <a:pt x="5797711" y="4034379"/>
                  <a:pt x="5818857" y="4038745"/>
                  <a:pt x="5841505" y="4038745"/>
                </a:cubicBezTo>
                <a:cubicBezTo>
                  <a:pt x="5870700" y="4038745"/>
                  <a:pt x="5896483" y="4033765"/>
                  <a:pt x="5918857" y="4023806"/>
                </a:cubicBezTo>
                <a:cubicBezTo>
                  <a:pt x="5941231" y="4013847"/>
                  <a:pt x="5960877" y="3999181"/>
                  <a:pt x="5977793" y="3979809"/>
                </a:cubicBezTo>
                <a:lnTo>
                  <a:pt x="5981067" y="4031787"/>
                </a:lnTo>
                <a:lnTo>
                  <a:pt x="6082568" y="4031787"/>
                </a:lnTo>
                <a:lnTo>
                  <a:pt x="6082568" y="3763710"/>
                </a:lnTo>
                <a:cubicBezTo>
                  <a:pt x="6082568" y="3736971"/>
                  <a:pt x="6078339" y="3714665"/>
                  <a:pt x="6069881" y="3696794"/>
                </a:cubicBezTo>
                <a:cubicBezTo>
                  <a:pt x="6061422" y="3678922"/>
                  <a:pt x="6049485" y="3664802"/>
                  <a:pt x="6034069" y="3654433"/>
                </a:cubicBezTo>
                <a:cubicBezTo>
                  <a:pt x="6018653" y="3644065"/>
                  <a:pt x="6000440" y="3636766"/>
                  <a:pt x="5979431" y="3632537"/>
                </a:cubicBezTo>
                <a:cubicBezTo>
                  <a:pt x="5958421" y="3628308"/>
                  <a:pt x="5935228" y="3626193"/>
                  <a:pt x="5909853" y="3626193"/>
                </a:cubicBezTo>
                <a:close/>
                <a:moveTo>
                  <a:pt x="5166903" y="3626193"/>
                </a:moveTo>
                <a:cubicBezTo>
                  <a:pt x="5124065" y="3626193"/>
                  <a:pt x="5087981" y="3634447"/>
                  <a:pt x="5058650" y="3650955"/>
                </a:cubicBezTo>
                <a:cubicBezTo>
                  <a:pt x="5029318" y="3667462"/>
                  <a:pt x="5007080" y="3690996"/>
                  <a:pt x="4991937" y="3721555"/>
                </a:cubicBezTo>
                <a:cubicBezTo>
                  <a:pt x="4976794" y="3752114"/>
                  <a:pt x="4969222" y="3788540"/>
                  <a:pt x="4969222" y="3830832"/>
                </a:cubicBezTo>
                <a:cubicBezTo>
                  <a:pt x="4969222" y="3874488"/>
                  <a:pt x="4976998" y="3911869"/>
                  <a:pt x="4992551" y="3942974"/>
                </a:cubicBezTo>
                <a:cubicBezTo>
                  <a:pt x="5008103" y="3974079"/>
                  <a:pt x="5031023" y="3997885"/>
                  <a:pt x="5061310" y="4014393"/>
                </a:cubicBezTo>
                <a:cubicBezTo>
                  <a:pt x="5091596" y="4030900"/>
                  <a:pt x="5128978" y="4039154"/>
                  <a:pt x="5173452" y="4039154"/>
                </a:cubicBezTo>
                <a:cubicBezTo>
                  <a:pt x="5209741" y="4039154"/>
                  <a:pt x="5241460" y="4034038"/>
                  <a:pt x="5268608" y="4023806"/>
                </a:cubicBezTo>
                <a:cubicBezTo>
                  <a:pt x="5295757" y="4013574"/>
                  <a:pt x="5317176" y="3998090"/>
                  <a:pt x="5332866" y="3977353"/>
                </a:cubicBezTo>
                <a:cubicBezTo>
                  <a:pt x="5348554" y="3956617"/>
                  <a:pt x="5357081" y="3930696"/>
                  <a:pt x="5358445" y="3899591"/>
                </a:cubicBezTo>
                <a:lnTo>
                  <a:pt x="5251623" y="3899591"/>
                </a:lnTo>
                <a:cubicBezTo>
                  <a:pt x="5251351" y="3919782"/>
                  <a:pt x="5244120" y="3934993"/>
                  <a:pt x="5229932" y="3945225"/>
                </a:cubicBezTo>
                <a:cubicBezTo>
                  <a:pt x="5215744" y="3955457"/>
                  <a:pt x="5196917" y="3960573"/>
                  <a:pt x="5173452" y="3960573"/>
                </a:cubicBezTo>
                <a:cubicBezTo>
                  <a:pt x="5150805" y="3960573"/>
                  <a:pt x="5132524" y="3955593"/>
                  <a:pt x="5118608" y="3945634"/>
                </a:cubicBezTo>
                <a:cubicBezTo>
                  <a:pt x="5104693" y="3935675"/>
                  <a:pt x="5094529" y="3922510"/>
                  <a:pt x="5088117" y="3906139"/>
                </a:cubicBezTo>
                <a:cubicBezTo>
                  <a:pt x="5081706" y="3889768"/>
                  <a:pt x="5078226" y="3872169"/>
                  <a:pt x="5077681" y="3853342"/>
                </a:cubicBezTo>
                <a:lnTo>
                  <a:pt x="5358036" y="3853342"/>
                </a:lnTo>
                <a:cubicBezTo>
                  <a:pt x="5358581" y="3850341"/>
                  <a:pt x="5358991" y="3846043"/>
                  <a:pt x="5359263" y="3840450"/>
                </a:cubicBezTo>
                <a:cubicBezTo>
                  <a:pt x="5359536" y="3834857"/>
                  <a:pt x="5359673" y="3830423"/>
                  <a:pt x="5359673" y="3827149"/>
                </a:cubicBezTo>
                <a:cubicBezTo>
                  <a:pt x="5359673" y="3762756"/>
                  <a:pt x="5342415" y="3713165"/>
                  <a:pt x="5307899" y="3678376"/>
                </a:cubicBezTo>
                <a:cubicBezTo>
                  <a:pt x="5273383" y="3643588"/>
                  <a:pt x="5226385" y="3626193"/>
                  <a:pt x="5166903" y="3626193"/>
                </a:cubicBezTo>
                <a:close/>
                <a:moveTo>
                  <a:pt x="4214403" y="3626193"/>
                </a:moveTo>
                <a:cubicBezTo>
                  <a:pt x="4171566" y="3626193"/>
                  <a:pt x="4135481" y="3634447"/>
                  <a:pt x="4106150" y="3650955"/>
                </a:cubicBezTo>
                <a:cubicBezTo>
                  <a:pt x="4076818" y="3667462"/>
                  <a:pt x="4054581" y="3690996"/>
                  <a:pt x="4039437" y="3721555"/>
                </a:cubicBezTo>
                <a:cubicBezTo>
                  <a:pt x="4024294" y="3752114"/>
                  <a:pt x="4016722" y="3788540"/>
                  <a:pt x="4016722" y="3830832"/>
                </a:cubicBezTo>
                <a:cubicBezTo>
                  <a:pt x="4016722" y="3874488"/>
                  <a:pt x="4024498" y="3911869"/>
                  <a:pt x="4040051" y="3942974"/>
                </a:cubicBezTo>
                <a:cubicBezTo>
                  <a:pt x="4055604" y="3974079"/>
                  <a:pt x="4078523" y="3997885"/>
                  <a:pt x="4108810" y="4014393"/>
                </a:cubicBezTo>
                <a:cubicBezTo>
                  <a:pt x="4139096" y="4030900"/>
                  <a:pt x="4176477" y="4039154"/>
                  <a:pt x="4220952" y="4039154"/>
                </a:cubicBezTo>
                <a:cubicBezTo>
                  <a:pt x="4257241" y="4039154"/>
                  <a:pt x="4288960" y="4034038"/>
                  <a:pt x="4316109" y="4023806"/>
                </a:cubicBezTo>
                <a:cubicBezTo>
                  <a:pt x="4343257" y="4013574"/>
                  <a:pt x="4364676" y="3998090"/>
                  <a:pt x="4380366" y="3977353"/>
                </a:cubicBezTo>
                <a:cubicBezTo>
                  <a:pt x="4396054" y="3956617"/>
                  <a:pt x="4404581" y="3930696"/>
                  <a:pt x="4405945" y="3899591"/>
                </a:cubicBezTo>
                <a:lnTo>
                  <a:pt x="4299124" y="3899591"/>
                </a:lnTo>
                <a:cubicBezTo>
                  <a:pt x="4298851" y="3919782"/>
                  <a:pt x="4291620" y="3934993"/>
                  <a:pt x="4277432" y="3945225"/>
                </a:cubicBezTo>
                <a:cubicBezTo>
                  <a:pt x="4263244" y="3955457"/>
                  <a:pt x="4244417" y="3960573"/>
                  <a:pt x="4220952" y="3960573"/>
                </a:cubicBezTo>
                <a:cubicBezTo>
                  <a:pt x="4198305" y="3960573"/>
                  <a:pt x="4180024" y="3955593"/>
                  <a:pt x="4166109" y="3945634"/>
                </a:cubicBezTo>
                <a:cubicBezTo>
                  <a:pt x="4152193" y="3935675"/>
                  <a:pt x="4142030" y="3922510"/>
                  <a:pt x="4135617" y="3906139"/>
                </a:cubicBezTo>
                <a:cubicBezTo>
                  <a:pt x="4129205" y="3889768"/>
                  <a:pt x="4125726" y="3872169"/>
                  <a:pt x="4125181" y="3853342"/>
                </a:cubicBezTo>
                <a:lnTo>
                  <a:pt x="4405536" y="3853342"/>
                </a:lnTo>
                <a:cubicBezTo>
                  <a:pt x="4406081" y="3850341"/>
                  <a:pt x="4406491" y="3846043"/>
                  <a:pt x="4406764" y="3840450"/>
                </a:cubicBezTo>
                <a:cubicBezTo>
                  <a:pt x="4407036" y="3834857"/>
                  <a:pt x="4407173" y="3830423"/>
                  <a:pt x="4407173" y="3827149"/>
                </a:cubicBezTo>
                <a:cubicBezTo>
                  <a:pt x="4407173" y="3762756"/>
                  <a:pt x="4389915" y="3713165"/>
                  <a:pt x="4355399" y="3678376"/>
                </a:cubicBezTo>
                <a:cubicBezTo>
                  <a:pt x="4320884" y="3643588"/>
                  <a:pt x="4273885" y="3626193"/>
                  <a:pt x="4214403" y="3626193"/>
                </a:cubicBezTo>
                <a:close/>
                <a:moveTo>
                  <a:pt x="7561287" y="3573397"/>
                </a:moveTo>
                <a:cubicBezTo>
                  <a:pt x="7529909" y="3573669"/>
                  <a:pt x="7503102" y="3578990"/>
                  <a:pt x="7480864" y="3589358"/>
                </a:cubicBezTo>
                <a:cubicBezTo>
                  <a:pt x="7464186" y="3597135"/>
                  <a:pt x="7450770" y="3609976"/>
                  <a:pt x="7440615" y="3627882"/>
                </a:cubicBezTo>
                <a:lnTo>
                  <a:pt x="7434355" y="3641406"/>
                </a:lnTo>
                <a:lnTo>
                  <a:pt x="7426136" y="3638011"/>
                </a:lnTo>
                <a:cubicBezTo>
                  <a:pt x="7404982" y="3630951"/>
                  <a:pt x="7380182" y="3627421"/>
                  <a:pt x="7351737" y="3627421"/>
                </a:cubicBezTo>
                <a:cubicBezTo>
                  <a:pt x="7314902" y="3627421"/>
                  <a:pt x="7283661" y="3633697"/>
                  <a:pt x="7258013" y="3646248"/>
                </a:cubicBezTo>
                <a:cubicBezTo>
                  <a:pt x="7232365" y="3658799"/>
                  <a:pt x="7212924" y="3675511"/>
                  <a:pt x="7199691" y="3696384"/>
                </a:cubicBezTo>
                <a:cubicBezTo>
                  <a:pt x="7186457" y="3717257"/>
                  <a:pt x="7179841" y="3740655"/>
                  <a:pt x="7179841" y="3766575"/>
                </a:cubicBezTo>
                <a:cubicBezTo>
                  <a:pt x="7179841" y="3790859"/>
                  <a:pt x="7186389" y="3813506"/>
                  <a:pt x="7199486" y="3834516"/>
                </a:cubicBezTo>
                <a:cubicBezTo>
                  <a:pt x="7206035" y="3845020"/>
                  <a:pt x="7214118" y="3854502"/>
                  <a:pt x="7223736" y="3862960"/>
                </a:cubicBezTo>
                <a:lnTo>
                  <a:pt x="7243932" y="3876424"/>
                </a:lnTo>
                <a:lnTo>
                  <a:pt x="7222355" y="3885522"/>
                </a:lnTo>
                <a:cubicBezTo>
                  <a:pt x="7212771" y="3890604"/>
                  <a:pt x="7204807" y="3896044"/>
                  <a:pt x="7198463" y="3901842"/>
                </a:cubicBezTo>
                <a:cubicBezTo>
                  <a:pt x="7185775" y="3913438"/>
                  <a:pt x="7179432" y="3927558"/>
                  <a:pt x="7179432" y="3944202"/>
                </a:cubicBezTo>
                <a:cubicBezTo>
                  <a:pt x="7179432" y="3954843"/>
                  <a:pt x="7183524" y="3965621"/>
                  <a:pt x="7191710" y="3976535"/>
                </a:cubicBezTo>
                <a:cubicBezTo>
                  <a:pt x="7195803" y="3981992"/>
                  <a:pt x="7201089" y="3987125"/>
                  <a:pt x="7207569" y="3991934"/>
                </a:cubicBezTo>
                <a:lnTo>
                  <a:pt x="7227983" y="4003865"/>
                </a:lnTo>
                <a:lnTo>
                  <a:pt x="7214732" y="4009520"/>
                </a:lnTo>
                <a:cubicBezTo>
                  <a:pt x="7207774" y="4013144"/>
                  <a:pt x="7201601" y="4017087"/>
                  <a:pt x="7196212" y="4021351"/>
                </a:cubicBezTo>
                <a:cubicBezTo>
                  <a:pt x="7174657" y="4038404"/>
                  <a:pt x="7163879" y="4058254"/>
                  <a:pt x="7163879" y="4080900"/>
                </a:cubicBezTo>
                <a:cubicBezTo>
                  <a:pt x="7163879" y="4099454"/>
                  <a:pt x="7170018" y="4116712"/>
                  <a:pt x="7182296" y="4132674"/>
                </a:cubicBezTo>
                <a:cubicBezTo>
                  <a:pt x="7194575" y="4148636"/>
                  <a:pt x="7214766" y="4161528"/>
                  <a:pt x="7242870" y="4171351"/>
                </a:cubicBezTo>
                <a:cubicBezTo>
                  <a:pt x="7270973" y="4181173"/>
                  <a:pt x="7308900" y="4186085"/>
                  <a:pt x="7356649" y="4186085"/>
                </a:cubicBezTo>
                <a:cubicBezTo>
                  <a:pt x="7423224" y="4186085"/>
                  <a:pt x="7473975" y="4174352"/>
                  <a:pt x="7508900" y="4150887"/>
                </a:cubicBezTo>
                <a:cubicBezTo>
                  <a:pt x="7543825" y="4127422"/>
                  <a:pt x="7561287" y="4096589"/>
                  <a:pt x="7561287" y="4058390"/>
                </a:cubicBezTo>
                <a:cubicBezTo>
                  <a:pt x="7561287" y="4020737"/>
                  <a:pt x="7546076" y="3992769"/>
                  <a:pt x="7515653" y="3974488"/>
                </a:cubicBezTo>
                <a:cubicBezTo>
                  <a:pt x="7485230" y="3956207"/>
                  <a:pt x="7436867" y="3947067"/>
                  <a:pt x="7370564" y="3947067"/>
                </a:cubicBezTo>
                <a:lnTo>
                  <a:pt x="7360741" y="3947067"/>
                </a:lnTo>
                <a:cubicBezTo>
                  <a:pt x="7335093" y="3947067"/>
                  <a:pt x="7314970" y="3946180"/>
                  <a:pt x="7300373" y="3944406"/>
                </a:cubicBezTo>
                <a:cubicBezTo>
                  <a:pt x="7285775" y="3942633"/>
                  <a:pt x="7275543" y="3939973"/>
                  <a:pt x="7269677" y="3936426"/>
                </a:cubicBezTo>
                <a:cubicBezTo>
                  <a:pt x="7263811" y="3932878"/>
                  <a:pt x="7260878" y="3928513"/>
                  <a:pt x="7260878" y="3923329"/>
                </a:cubicBezTo>
                <a:cubicBezTo>
                  <a:pt x="7260878" y="3915962"/>
                  <a:pt x="7265789" y="3909754"/>
                  <a:pt x="7275612" y="3904707"/>
                </a:cubicBezTo>
                <a:lnTo>
                  <a:pt x="7294016" y="3898265"/>
                </a:lnTo>
                <a:lnTo>
                  <a:pt x="7299248" y="3899693"/>
                </a:lnTo>
                <a:cubicBezTo>
                  <a:pt x="7314595" y="3902899"/>
                  <a:pt x="7331274" y="3904502"/>
                  <a:pt x="7349282" y="3904502"/>
                </a:cubicBezTo>
                <a:cubicBezTo>
                  <a:pt x="7387754" y="3904502"/>
                  <a:pt x="7419609" y="3898226"/>
                  <a:pt x="7444848" y="3885675"/>
                </a:cubicBezTo>
                <a:cubicBezTo>
                  <a:pt x="7470087" y="3873124"/>
                  <a:pt x="7489050" y="3856344"/>
                  <a:pt x="7501738" y="3835334"/>
                </a:cubicBezTo>
                <a:cubicBezTo>
                  <a:pt x="7514425" y="3814324"/>
                  <a:pt x="7520769" y="3791405"/>
                  <a:pt x="7520769" y="3766575"/>
                </a:cubicBezTo>
                <a:cubicBezTo>
                  <a:pt x="7520769" y="3740655"/>
                  <a:pt x="7514561" y="3717257"/>
                  <a:pt x="7502147" y="3696384"/>
                </a:cubicBezTo>
                <a:lnTo>
                  <a:pt x="7479527" y="3669052"/>
                </a:lnTo>
                <a:lnTo>
                  <a:pt x="7479892" y="3668707"/>
                </a:lnTo>
                <a:cubicBezTo>
                  <a:pt x="7486475" y="3663762"/>
                  <a:pt x="7494166" y="3660300"/>
                  <a:pt x="7502965" y="3658322"/>
                </a:cubicBezTo>
                <a:cubicBezTo>
                  <a:pt x="7520564" y="3654365"/>
                  <a:pt x="7540005" y="3652387"/>
                  <a:pt x="7561287" y="3652387"/>
                </a:cubicBezTo>
                <a:close/>
                <a:moveTo>
                  <a:pt x="6207026" y="3538199"/>
                </a:moveTo>
                <a:lnTo>
                  <a:pt x="6207026" y="3632332"/>
                </a:lnTo>
                <a:lnTo>
                  <a:pt x="6140723" y="3632332"/>
                </a:lnTo>
                <a:lnTo>
                  <a:pt x="6140723" y="3715825"/>
                </a:lnTo>
                <a:lnTo>
                  <a:pt x="6207026" y="3715825"/>
                </a:lnTo>
                <a:lnTo>
                  <a:pt x="6207026" y="3892633"/>
                </a:lnTo>
                <a:cubicBezTo>
                  <a:pt x="6207026" y="3925375"/>
                  <a:pt x="6211391" y="3951910"/>
                  <a:pt x="6220123" y="3972237"/>
                </a:cubicBezTo>
                <a:cubicBezTo>
                  <a:pt x="6228854" y="3992565"/>
                  <a:pt x="6244338" y="4007572"/>
                  <a:pt x="6266576" y="4017258"/>
                </a:cubicBezTo>
                <a:cubicBezTo>
                  <a:pt x="6288813" y="4026944"/>
                  <a:pt x="6320123" y="4031787"/>
                  <a:pt x="6360505" y="4031787"/>
                </a:cubicBezTo>
                <a:lnTo>
                  <a:pt x="6402660" y="4031787"/>
                </a:lnTo>
                <a:lnTo>
                  <a:pt x="6402660" y="3947885"/>
                </a:lnTo>
                <a:lnTo>
                  <a:pt x="6364188" y="3947885"/>
                </a:lnTo>
                <a:cubicBezTo>
                  <a:pt x="6343451" y="3947885"/>
                  <a:pt x="6330150" y="3942838"/>
                  <a:pt x="6324284" y="3932742"/>
                </a:cubicBezTo>
                <a:cubicBezTo>
                  <a:pt x="6318417" y="3922647"/>
                  <a:pt x="6315484" y="3907094"/>
                  <a:pt x="6315484" y="3886084"/>
                </a:cubicBezTo>
                <a:lnTo>
                  <a:pt x="6315484" y="3715825"/>
                </a:lnTo>
                <a:lnTo>
                  <a:pt x="6402660" y="3715825"/>
                </a:lnTo>
                <a:lnTo>
                  <a:pt x="6402660" y="3632332"/>
                </a:lnTo>
                <a:lnTo>
                  <a:pt x="6315484" y="3632332"/>
                </a:lnTo>
                <a:lnTo>
                  <a:pt x="6315484" y="3538199"/>
                </a:lnTo>
                <a:close/>
                <a:moveTo>
                  <a:pt x="6539545" y="3474351"/>
                </a:moveTo>
                <a:cubicBezTo>
                  <a:pt x="6519627" y="3474351"/>
                  <a:pt x="6504415" y="3479331"/>
                  <a:pt x="6493911" y="3489290"/>
                </a:cubicBezTo>
                <a:cubicBezTo>
                  <a:pt x="6483406" y="3499249"/>
                  <a:pt x="6478153" y="3511868"/>
                  <a:pt x="6478153" y="3527148"/>
                </a:cubicBezTo>
                <a:cubicBezTo>
                  <a:pt x="6478153" y="3542155"/>
                  <a:pt x="6483406" y="3554706"/>
                  <a:pt x="6493911" y="3564802"/>
                </a:cubicBezTo>
                <a:cubicBezTo>
                  <a:pt x="6504415" y="3574897"/>
                  <a:pt x="6519627" y="3579945"/>
                  <a:pt x="6539545" y="3579945"/>
                </a:cubicBezTo>
                <a:cubicBezTo>
                  <a:pt x="6559463" y="3579945"/>
                  <a:pt x="6574675" y="3574897"/>
                  <a:pt x="6585179" y="3564802"/>
                </a:cubicBezTo>
                <a:cubicBezTo>
                  <a:pt x="6595684" y="3554706"/>
                  <a:pt x="6600937" y="3542155"/>
                  <a:pt x="6600937" y="3527148"/>
                </a:cubicBezTo>
                <a:cubicBezTo>
                  <a:pt x="6600937" y="3511868"/>
                  <a:pt x="6595684" y="3499249"/>
                  <a:pt x="6585179" y="3489290"/>
                </a:cubicBezTo>
                <a:cubicBezTo>
                  <a:pt x="6574675" y="3479331"/>
                  <a:pt x="6559463" y="3474351"/>
                  <a:pt x="6539545" y="3474351"/>
                </a:cubicBezTo>
                <a:close/>
                <a:moveTo>
                  <a:pt x="3690454" y="3473533"/>
                </a:moveTo>
                <a:cubicBezTo>
                  <a:pt x="3633974" y="3473533"/>
                  <a:pt x="3585543" y="3485197"/>
                  <a:pt x="3545161" y="3508526"/>
                </a:cubicBezTo>
                <a:cubicBezTo>
                  <a:pt x="3504778" y="3531855"/>
                  <a:pt x="3473742" y="3564733"/>
                  <a:pt x="3452050" y="3607162"/>
                </a:cubicBezTo>
                <a:cubicBezTo>
                  <a:pt x="3430358" y="3649590"/>
                  <a:pt x="3419512" y="3699454"/>
                  <a:pt x="3419512" y="3756753"/>
                </a:cubicBezTo>
                <a:cubicBezTo>
                  <a:pt x="3419512" y="3813779"/>
                  <a:pt x="3430358" y="3863438"/>
                  <a:pt x="3452050" y="3905730"/>
                </a:cubicBezTo>
                <a:cubicBezTo>
                  <a:pt x="3473742" y="3948022"/>
                  <a:pt x="3504778" y="3980832"/>
                  <a:pt x="3545161" y="4004161"/>
                </a:cubicBezTo>
                <a:cubicBezTo>
                  <a:pt x="3585543" y="4027490"/>
                  <a:pt x="3633974" y="4039154"/>
                  <a:pt x="3690454" y="4039154"/>
                </a:cubicBezTo>
                <a:cubicBezTo>
                  <a:pt x="3743933" y="4039154"/>
                  <a:pt x="3789158" y="4028922"/>
                  <a:pt x="3826129" y="4008458"/>
                </a:cubicBezTo>
                <a:cubicBezTo>
                  <a:pt x="3863101" y="3987995"/>
                  <a:pt x="3891204" y="3959618"/>
                  <a:pt x="3910441" y="3923329"/>
                </a:cubicBezTo>
                <a:cubicBezTo>
                  <a:pt x="3929677" y="3887039"/>
                  <a:pt x="3939295" y="3845020"/>
                  <a:pt x="3939295" y="3797271"/>
                </a:cubicBezTo>
                <a:lnTo>
                  <a:pt x="3939295" y="3741200"/>
                </a:lnTo>
                <a:lnTo>
                  <a:pt x="3693319" y="3741200"/>
                </a:lnTo>
                <a:lnTo>
                  <a:pt x="3693319" y="3832878"/>
                </a:lnTo>
                <a:lnTo>
                  <a:pt x="3823878" y="3832878"/>
                </a:lnTo>
                <a:cubicBezTo>
                  <a:pt x="3822241" y="3854706"/>
                  <a:pt x="3816034" y="3873943"/>
                  <a:pt x="3805256" y="3890587"/>
                </a:cubicBezTo>
                <a:cubicBezTo>
                  <a:pt x="3794479" y="3907230"/>
                  <a:pt x="3779472" y="3920259"/>
                  <a:pt x="3760236" y="3929672"/>
                </a:cubicBezTo>
                <a:cubicBezTo>
                  <a:pt x="3741000" y="3939086"/>
                  <a:pt x="3717739" y="3943793"/>
                  <a:pt x="3690454" y="3943793"/>
                </a:cubicBezTo>
                <a:cubicBezTo>
                  <a:pt x="3653619" y="3943793"/>
                  <a:pt x="3624015" y="3935198"/>
                  <a:pt x="3601641" y="3918008"/>
                </a:cubicBezTo>
                <a:cubicBezTo>
                  <a:pt x="3579267" y="3900818"/>
                  <a:pt x="3562964" y="3878035"/>
                  <a:pt x="3552732" y="3849659"/>
                </a:cubicBezTo>
                <a:cubicBezTo>
                  <a:pt x="3542500" y="3821282"/>
                  <a:pt x="3537384" y="3790314"/>
                  <a:pt x="3537384" y="3756753"/>
                </a:cubicBezTo>
                <a:cubicBezTo>
                  <a:pt x="3537384" y="3722919"/>
                  <a:pt x="3542432" y="3691882"/>
                  <a:pt x="3552527" y="3663642"/>
                </a:cubicBezTo>
                <a:cubicBezTo>
                  <a:pt x="3562623" y="3635402"/>
                  <a:pt x="3578721" y="3612619"/>
                  <a:pt x="3600822" y="3595293"/>
                </a:cubicBezTo>
                <a:cubicBezTo>
                  <a:pt x="3622923" y="3577967"/>
                  <a:pt x="3651982" y="3569304"/>
                  <a:pt x="3687998" y="3569304"/>
                </a:cubicBezTo>
                <a:cubicBezTo>
                  <a:pt x="3713101" y="3569304"/>
                  <a:pt x="3734656" y="3573260"/>
                  <a:pt x="3752664" y="3581173"/>
                </a:cubicBezTo>
                <a:cubicBezTo>
                  <a:pt x="3770672" y="3589085"/>
                  <a:pt x="3784860" y="3600000"/>
                  <a:pt x="3795229" y="3613915"/>
                </a:cubicBezTo>
                <a:cubicBezTo>
                  <a:pt x="3805597" y="3627830"/>
                  <a:pt x="3811873" y="3643792"/>
                  <a:pt x="3814055" y="3661800"/>
                </a:cubicBezTo>
                <a:lnTo>
                  <a:pt x="3931518" y="3661800"/>
                </a:lnTo>
                <a:cubicBezTo>
                  <a:pt x="3928517" y="3629331"/>
                  <a:pt x="3919649" y="3601227"/>
                  <a:pt x="3904915" y="3577489"/>
                </a:cubicBezTo>
                <a:cubicBezTo>
                  <a:pt x="3890181" y="3553751"/>
                  <a:pt x="3871491" y="3534174"/>
                  <a:pt x="3848844" y="3518758"/>
                </a:cubicBezTo>
                <a:cubicBezTo>
                  <a:pt x="3826198" y="3503342"/>
                  <a:pt x="3801232" y="3491950"/>
                  <a:pt x="3773946" y="3484583"/>
                </a:cubicBezTo>
                <a:cubicBezTo>
                  <a:pt x="3746661" y="3477216"/>
                  <a:pt x="3718830" y="3473533"/>
                  <a:pt x="3690454" y="3473533"/>
                </a:cubicBezTo>
                <a:close/>
                <a:moveTo>
                  <a:pt x="7886849" y="3473124"/>
                </a:moveTo>
                <a:lnTo>
                  <a:pt x="7881119" y="3500136"/>
                </a:lnTo>
                <a:cubicBezTo>
                  <a:pt x="7893125" y="3501773"/>
                  <a:pt x="7901788" y="3505252"/>
                  <a:pt x="7907108" y="3510572"/>
                </a:cubicBezTo>
                <a:cubicBezTo>
                  <a:pt x="7912429" y="3515893"/>
                  <a:pt x="7915089" y="3524283"/>
                  <a:pt x="7915089" y="3535743"/>
                </a:cubicBezTo>
                <a:cubicBezTo>
                  <a:pt x="7915089" y="3551568"/>
                  <a:pt x="7913315" y="3567530"/>
                  <a:pt x="7909768" y="3583628"/>
                </a:cubicBezTo>
                <a:lnTo>
                  <a:pt x="7835280" y="3921282"/>
                </a:lnTo>
                <a:cubicBezTo>
                  <a:pt x="7828732" y="3950750"/>
                  <a:pt x="7821774" y="3970941"/>
                  <a:pt x="7814407" y="3981855"/>
                </a:cubicBezTo>
                <a:cubicBezTo>
                  <a:pt x="7807040" y="3992769"/>
                  <a:pt x="7795580" y="4000409"/>
                  <a:pt x="7780028" y="4004775"/>
                </a:cubicBezTo>
                <a:lnTo>
                  <a:pt x="7774298" y="4031787"/>
                </a:lnTo>
                <a:lnTo>
                  <a:pt x="7980164" y="4031787"/>
                </a:lnTo>
                <a:lnTo>
                  <a:pt x="7985894" y="4004775"/>
                </a:lnTo>
                <a:cubicBezTo>
                  <a:pt x="7973888" y="4003138"/>
                  <a:pt x="7965226" y="3999659"/>
                  <a:pt x="7959905" y="3994338"/>
                </a:cubicBezTo>
                <a:cubicBezTo>
                  <a:pt x="7954584" y="3989018"/>
                  <a:pt x="7951924" y="3980628"/>
                  <a:pt x="7951924" y="3969168"/>
                </a:cubicBezTo>
                <a:cubicBezTo>
                  <a:pt x="7951924" y="3958799"/>
                  <a:pt x="7952333" y="3950477"/>
                  <a:pt x="7953152" y="3944202"/>
                </a:cubicBezTo>
                <a:cubicBezTo>
                  <a:pt x="7953970" y="3937926"/>
                  <a:pt x="7955335" y="3930286"/>
                  <a:pt x="7957245" y="3921282"/>
                </a:cubicBezTo>
                <a:lnTo>
                  <a:pt x="7991624" y="3764938"/>
                </a:lnTo>
                <a:lnTo>
                  <a:pt x="8165158" y="3764938"/>
                </a:lnTo>
                <a:lnTo>
                  <a:pt x="8130778" y="3921282"/>
                </a:lnTo>
                <a:cubicBezTo>
                  <a:pt x="8124230" y="3950750"/>
                  <a:pt x="8117272" y="3970941"/>
                  <a:pt x="8109905" y="3981855"/>
                </a:cubicBezTo>
                <a:cubicBezTo>
                  <a:pt x="8102538" y="3992769"/>
                  <a:pt x="8091078" y="4000409"/>
                  <a:pt x="8075526" y="4004775"/>
                </a:cubicBezTo>
                <a:lnTo>
                  <a:pt x="8069796" y="4031787"/>
                </a:lnTo>
                <a:lnTo>
                  <a:pt x="8275662" y="4031787"/>
                </a:lnTo>
                <a:lnTo>
                  <a:pt x="8281392" y="4004775"/>
                </a:lnTo>
                <a:cubicBezTo>
                  <a:pt x="8269387" y="4003138"/>
                  <a:pt x="8260724" y="3999659"/>
                  <a:pt x="8255403" y="3994338"/>
                </a:cubicBezTo>
                <a:cubicBezTo>
                  <a:pt x="8250083" y="3989018"/>
                  <a:pt x="8247422" y="3980628"/>
                  <a:pt x="8247422" y="3969168"/>
                </a:cubicBezTo>
                <a:cubicBezTo>
                  <a:pt x="8247422" y="3958799"/>
                  <a:pt x="8247832" y="3950409"/>
                  <a:pt x="8248650" y="3943997"/>
                </a:cubicBezTo>
                <a:cubicBezTo>
                  <a:pt x="8249469" y="3937585"/>
                  <a:pt x="8250833" y="3930014"/>
                  <a:pt x="8252743" y="3921282"/>
                </a:cubicBezTo>
                <a:lnTo>
                  <a:pt x="8327231" y="3583628"/>
                </a:lnTo>
                <a:cubicBezTo>
                  <a:pt x="8333780" y="3554160"/>
                  <a:pt x="8340737" y="3533969"/>
                  <a:pt x="8348104" y="3523055"/>
                </a:cubicBezTo>
                <a:cubicBezTo>
                  <a:pt x="8355471" y="3512141"/>
                  <a:pt x="8366931" y="3504501"/>
                  <a:pt x="8382484" y="3500136"/>
                </a:cubicBezTo>
                <a:lnTo>
                  <a:pt x="8388214" y="3473124"/>
                </a:lnTo>
                <a:lnTo>
                  <a:pt x="8182347" y="3473124"/>
                </a:lnTo>
                <a:lnTo>
                  <a:pt x="8176617" y="3500136"/>
                </a:lnTo>
                <a:cubicBezTo>
                  <a:pt x="8188623" y="3501773"/>
                  <a:pt x="8197286" y="3505252"/>
                  <a:pt x="8202606" y="3510572"/>
                </a:cubicBezTo>
                <a:cubicBezTo>
                  <a:pt x="8207927" y="3515893"/>
                  <a:pt x="8210587" y="3524283"/>
                  <a:pt x="8210587" y="3535743"/>
                </a:cubicBezTo>
                <a:cubicBezTo>
                  <a:pt x="8210587" y="3551568"/>
                  <a:pt x="8208814" y="3567530"/>
                  <a:pt x="8205267" y="3583628"/>
                </a:cubicBezTo>
                <a:lnTo>
                  <a:pt x="8176617" y="3713369"/>
                </a:lnTo>
                <a:lnTo>
                  <a:pt x="8003084" y="3713369"/>
                </a:lnTo>
                <a:lnTo>
                  <a:pt x="8031733" y="3583628"/>
                </a:lnTo>
                <a:cubicBezTo>
                  <a:pt x="8038282" y="3554160"/>
                  <a:pt x="8045239" y="3533969"/>
                  <a:pt x="8052606" y="3523055"/>
                </a:cubicBezTo>
                <a:cubicBezTo>
                  <a:pt x="8059973" y="3512141"/>
                  <a:pt x="8071433" y="3504501"/>
                  <a:pt x="8086986" y="3500136"/>
                </a:cubicBezTo>
                <a:lnTo>
                  <a:pt x="8092715" y="34731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289A1D-6537-4B04-1C3C-00936408B5AD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23573-04D6-0213-1E66-E778E27282CB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Algorithm for Stochastic Adaptive L-BFGS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8CB13-5ED0-524C-27C6-B5F728BF2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622" y="2242518"/>
            <a:ext cx="7509447" cy="360769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E3828D37-40AD-29D0-D080-638ED05F71A2}"/>
              </a:ext>
            </a:extLst>
          </p:cNvPr>
          <p:cNvSpPr/>
          <p:nvPr/>
        </p:nvSpPr>
        <p:spPr>
          <a:xfrm rot="3481015">
            <a:off x="-86539" y="-1217172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484F6-C123-E744-4F11-BB2CE42CF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622" y="1572255"/>
            <a:ext cx="5265397" cy="6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1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B6C60-F79E-A74A-D156-EB1553DED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00AA6-9FEA-CFA5-29A0-CDEF219699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837FD0-3FEA-305C-8455-401A325C1A7D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02DFA-A56B-39D1-7085-76C090F3D57B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5E4A85A9-C5AF-AE56-DC4F-2A845D6867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3F39FF-60D7-7364-B067-3A9500DF451B}"/>
                  </a:ext>
                </a:extLst>
              </p:cNvPr>
              <p:cNvSpPr txBox="1"/>
              <p:nvPr/>
            </p:nvSpPr>
            <p:spPr>
              <a:xfrm>
                <a:off x="1347053" y="2014645"/>
                <a:ext cx="8471202" cy="316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Assumption 4.3: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Introduces a smoothness condition on the loss function, specifying that the squared norm of the difference of gradients can be bounded by a function of the distance between x and y.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;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;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;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  <a:p>
                <a:pPr lvl="1"/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Deduction of Assumption 3.1: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bg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en-US" sz="2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3F39FF-60D7-7364-B067-3A9500DF4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3" y="2014645"/>
                <a:ext cx="8471202" cy="3161828"/>
              </a:xfrm>
              <a:prstGeom prst="rect">
                <a:avLst/>
              </a:prstGeom>
              <a:blipFill>
                <a:blip r:embed="rId5"/>
                <a:stretch>
                  <a:fillRect l="-100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500B5C7-6925-2FF1-35B3-19869F19884D}"/>
              </a:ext>
            </a:extLst>
          </p:cNvPr>
          <p:cNvSpPr/>
          <p:nvPr/>
        </p:nvSpPr>
        <p:spPr>
          <a:xfrm>
            <a:off x="-267479" y="-1591102"/>
            <a:ext cx="6248400" cy="342669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010660" y="4904627"/>
                </a:moveTo>
                <a:cubicBezTo>
                  <a:pt x="6989651" y="4904627"/>
                  <a:pt x="6972666" y="4910630"/>
                  <a:pt x="6959705" y="4922635"/>
                </a:cubicBezTo>
                <a:cubicBezTo>
                  <a:pt x="6946745" y="4934641"/>
                  <a:pt x="6940265" y="4950739"/>
                  <a:pt x="6940265" y="4970930"/>
                </a:cubicBezTo>
                <a:cubicBezTo>
                  <a:pt x="6940265" y="4989484"/>
                  <a:pt x="6946745" y="5005241"/>
                  <a:pt x="6959705" y="5018201"/>
                </a:cubicBezTo>
                <a:cubicBezTo>
                  <a:pt x="6966186" y="5024682"/>
                  <a:pt x="6973672" y="5029542"/>
                  <a:pt x="6982164" y="5032782"/>
                </a:cubicBezTo>
                <a:lnTo>
                  <a:pt x="7002822" y="5036305"/>
                </a:lnTo>
                <a:lnTo>
                  <a:pt x="7000966" y="5045559"/>
                </a:lnTo>
                <a:cubicBezTo>
                  <a:pt x="6997333" y="5058528"/>
                  <a:pt x="6991015" y="5069463"/>
                  <a:pt x="6982011" y="5078365"/>
                </a:cubicBezTo>
                <a:cubicBezTo>
                  <a:pt x="6970005" y="5090234"/>
                  <a:pt x="6954453" y="5099170"/>
                  <a:pt x="6935353" y="5105173"/>
                </a:cubicBezTo>
                <a:lnTo>
                  <a:pt x="6950087" y="5158788"/>
                </a:lnTo>
                <a:cubicBezTo>
                  <a:pt x="6971642" y="5153877"/>
                  <a:pt x="6992243" y="5144600"/>
                  <a:pt x="7011888" y="5130957"/>
                </a:cubicBezTo>
                <a:cubicBezTo>
                  <a:pt x="7031534" y="5117315"/>
                  <a:pt x="7047700" y="5098829"/>
                  <a:pt x="7060388" y="5075500"/>
                </a:cubicBezTo>
                <a:cubicBezTo>
                  <a:pt x="7073075" y="5052171"/>
                  <a:pt x="7079419" y="5023727"/>
                  <a:pt x="7079419" y="4990166"/>
                </a:cubicBezTo>
                <a:cubicBezTo>
                  <a:pt x="7079419" y="4961789"/>
                  <a:pt x="7073075" y="4940439"/>
                  <a:pt x="7060388" y="4926114"/>
                </a:cubicBezTo>
                <a:cubicBezTo>
                  <a:pt x="7047700" y="4911789"/>
                  <a:pt x="7031124" y="4904627"/>
                  <a:pt x="7010660" y="4904627"/>
                </a:cubicBezTo>
                <a:close/>
                <a:moveTo>
                  <a:pt x="6392763" y="4903325"/>
                </a:moveTo>
                <a:cubicBezTo>
                  <a:pt x="6375697" y="4903325"/>
                  <a:pt x="6359475" y="4907393"/>
                  <a:pt x="6344096" y="4915529"/>
                </a:cubicBezTo>
                <a:cubicBezTo>
                  <a:pt x="6328717" y="4923664"/>
                  <a:pt x="6311106" y="4937853"/>
                  <a:pt x="6291262" y="4958093"/>
                </a:cubicBezTo>
                <a:lnTo>
                  <a:pt x="6312694" y="4979525"/>
                </a:lnTo>
                <a:cubicBezTo>
                  <a:pt x="6322219" y="4968611"/>
                  <a:pt x="6330553" y="4960375"/>
                  <a:pt x="6337697" y="4954819"/>
                </a:cubicBezTo>
                <a:cubicBezTo>
                  <a:pt x="6344841" y="4949263"/>
                  <a:pt x="6351488" y="4946485"/>
                  <a:pt x="6357640" y="4946485"/>
                </a:cubicBezTo>
                <a:cubicBezTo>
                  <a:pt x="6362998" y="4946485"/>
                  <a:pt x="6366768" y="4948271"/>
                  <a:pt x="6368951" y="4951843"/>
                </a:cubicBezTo>
                <a:cubicBezTo>
                  <a:pt x="6371133" y="4955415"/>
                  <a:pt x="6372225" y="4960475"/>
                  <a:pt x="6372225" y="4967023"/>
                </a:cubicBezTo>
                <a:cubicBezTo>
                  <a:pt x="6372225" y="4973770"/>
                  <a:pt x="6370737" y="4983593"/>
                  <a:pt x="6367760" y="4996491"/>
                </a:cubicBezTo>
                <a:lnTo>
                  <a:pt x="6319837" y="5203362"/>
                </a:lnTo>
                <a:lnTo>
                  <a:pt x="6405265" y="5203362"/>
                </a:lnTo>
                <a:lnTo>
                  <a:pt x="6438602" y="5050665"/>
                </a:lnTo>
                <a:cubicBezTo>
                  <a:pt x="6443166" y="5029035"/>
                  <a:pt x="6449268" y="5011969"/>
                  <a:pt x="6456908" y="4999468"/>
                </a:cubicBezTo>
                <a:cubicBezTo>
                  <a:pt x="6464548" y="4986966"/>
                  <a:pt x="6474569" y="4975060"/>
                  <a:pt x="6486971" y="4963749"/>
                </a:cubicBezTo>
                <a:cubicBezTo>
                  <a:pt x="6499374" y="4952438"/>
                  <a:pt x="6510139" y="4946783"/>
                  <a:pt x="6519267" y="4946783"/>
                </a:cubicBezTo>
                <a:cubicBezTo>
                  <a:pt x="6527006" y="4946783"/>
                  <a:pt x="6532662" y="4949114"/>
                  <a:pt x="6536234" y="4953777"/>
                </a:cubicBezTo>
                <a:cubicBezTo>
                  <a:pt x="6539805" y="4958441"/>
                  <a:pt x="6541591" y="4965932"/>
                  <a:pt x="6541591" y="4976250"/>
                </a:cubicBezTo>
                <a:cubicBezTo>
                  <a:pt x="6541591" y="4980616"/>
                  <a:pt x="6541194" y="4985726"/>
                  <a:pt x="6540401" y="4991580"/>
                </a:cubicBezTo>
                <a:cubicBezTo>
                  <a:pt x="6539607" y="4997434"/>
                  <a:pt x="6538119" y="5004925"/>
                  <a:pt x="6535936" y="5014053"/>
                </a:cubicBezTo>
                <a:lnTo>
                  <a:pt x="6492478" y="5203362"/>
                </a:lnTo>
                <a:lnTo>
                  <a:pt x="6578203" y="5203362"/>
                </a:lnTo>
                <a:lnTo>
                  <a:pt x="6610945" y="5050665"/>
                </a:lnTo>
                <a:cubicBezTo>
                  <a:pt x="6615311" y="5029233"/>
                  <a:pt x="6621512" y="5012019"/>
                  <a:pt x="6629549" y="4999021"/>
                </a:cubicBezTo>
                <a:cubicBezTo>
                  <a:pt x="6637586" y="4986023"/>
                  <a:pt x="6647755" y="4974068"/>
                  <a:pt x="6660059" y="4963154"/>
                </a:cubicBezTo>
                <a:cubicBezTo>
                  <a:pt x="6672362" y="4952239"/>
                  <a:pt x="6682780" y="4946783"/>
                  <a:pt x="6691312" y="4946783"/>
                </a:cubicBezTo>
                <a:cubicBezTo>
                  <a:pt x="6705600" y="4946783"/>
                  <a:pt x="6712744" y="4955911"/>
                  <a:pt x="6712744" y="4974167"/>
                </a:cubicBezTo>
                <a:cubicBezTo>
                  <a:pt x="6712744" y="4981311"/>
                  <a:pt x="6711503" y="4991381"/>
                  <a:pt x="6709023" y="5004379"/>
                </a:cubicBezTo>
                <a:cubicBezTo>
                  <a:pt x="6706542" y="5017377"/>
                  <a:pt x="6703715" y="5029729"/>
                  <a:pt x="6700540" y="5041437"/>
                </a:cubicBezTo>
                <a:lnTo>
                  <a:pt x="6686848" y="5093229"/>
                </a:lnTo>
                <a:cubicBezTo>
                  <a:pt x="6684268" y="5103350"/>
                  <a:pt x="6682283" y="5113123"/>
                  <a:pt x="6680894" y="5122549"/>
                </a:cubicBezTo>
                <a:cubicBezTo>
                  <a:pt x="6679505" y="5131974"/>
                  <a:pt x="6678811" y="5139961"/>
                  <a:pt x="6678811" y="5146510"/>
                </a:cubicBezTo>
                <a:cubicBezTo>
                  <a:pt x="6678811" y="5167346"/>
                  <a:pt x="6683772" y="5182824"/>
                  <a:pt x="6693694" y="5192944"/>
                </a:cubicBezTo>
                <a:cubicBezTo>
                  <a:pt x="6703615" y="5203065"/>
                  <a:pt x="6718796" y="5208125"/>
                  <a:pt x="6739235" y="5208125"/>
                </a:cubicBezTo>
                <a:cubicBezTo>
                  <a:pt x="6757690" y="5208125"/>
                  <a:pt x="6774607" y="5203958"/>
                  <a:pt x="6789986" y="5195623"/>
                </a:cubicBezTo>
                <a:cubicBezTo>
                  <a:pt x="6805364" y="5187289"/>
                  <a:pt x="6822777" y="5173200"/>
                  <a:pt x="6842224" y="5153356"/>
                </a:cubicBezTo>
                <a:lnTo>
                  <a:pt x="6820793" y="5131925"/>
                </a:lnTo>
                <a:cubicBezTo>
                  <a:pt x="6811069" y="5143037"/>
                  <a:pt x="6802636" y="5151322"/>
                  <a:pt x="6795492" y="5156779"/>
                </a:cubicBezTo>
                <a:cubicBezTo>
                  <a:pt x="6788348" y="5162236"/>
                  <a:pt x="6781899" y="5164965"/>
                  <a:pt x="6776144" y="5164965"/>
                </a:cubicBezTo>
                <a:cubicBezTo>
                  <a:pt x="6771382" y="5164965"/>
                  <a:pt x="6767711" y="5163476"/>
                  <a:pt x="6765131" y="5160500"/>
                </a:cubicBezTo>
                <a:cubicBezTo>
                  <a:pt x="6762551" y="5157523"/>
                  <a:pt x="6761262" y="5152165"/>
                  <a:pt x="6761262" y="5144426"/>
                </a:cubicBezTo>
                <a:cubicBezTo>
                  <a:pt x="6761262" y="5138672"/>
                  <a:pt x="6761559" y="5133512"/>
                  <a:pt x="6762155" y="5128948"/>
                </a:cubicBezTo>
                <a:cubicBezTo>
                  <a:pt x="6762750" y="5124384"/>
                  <a:pt x="6764139" y="5117935"/>
                  <a:pt x="6766322" y="5109600"/>
                </a:cubicBezTo>
                <a:lnTo>
                  <a:pt x="6790432" y="5013755"/>
                </a:lnTo>
                <a:cubicBezTo>
                  <a:pt x="6792416" y="5006016"/>
                  <a:pt x="6793904" y="4997880"/>
                  <a:pt x="6794897" y="4989347"/>
                </a:cubicBezTo>
                <a:cubicBezTo>
                  <a:pt x="6795889" y="4980814"/>
                  <a:pt x="6796385" y="4973572"/>
                  <a:pt x="6796385" y="4967618"/>
                </a:cubicBezTo>
                <a:cubicBezTo>
                  <a:pt x="6796385" y="4947378"/>
                  <a:pt x="6790680" y="4931602"/>
                  <a:pt x="6779270" y="4920291"/>
                </a:cubicBezTo>
                <a:cubicBezTo>
                  <a:pt x="6767860" y="4908980"/>
                  <a:pt x="6752133" y="4903325"/>
                  <a:pt x="6732091" y="4903325"/>
                </a:cubicBezTo>
                <a:cubicBezTo>
                  <a:pt x="6710858" y="4903325"/>
                  <a:pt x="6691858" y="4908335"/>
                  <a:pt x="6675090" y="4918356"/>
                </a:cubicBezTo>
                <a:cubicBezTo>
                  <a:pt x="6658322" y="4928377"/>
                  <a:pt x="6641703" y="4943905"/>
                  <a:pt x="6625233" y="4964940"/>
                </a:cubicBezTo>
                <a:cubicBezTo>
                  <a:pt x="6624637" y="4945691"/>
                  <a:pt x="6618635" y="4930610"/>
                  <a:pt x="6607225" y="4919696"/>
                </a:cubicBezTo>
                <a:cubicBezTo>
                  <a:pt x="6595814" y="4908782"/>
                  <a:pt x="6580187" y="4903325"/>
                  <a:pt x="6560344" y="4903325"/>
                </a:cubicBezTo>
                <a:cubicBezTo>
                  <a:pt x="6537920" y="4903325"/>
                  <a:pt x="6518225" y="4908683"/>
                  <a:pt x="6501259" y="4919398"/>
                </a:cubicBezTo>
                <a:cubicBezTo>
                  <a:pt x="6484293" y="4930114"/>
                  <a:pt x="6466780" y="4946882"/>
                  <a:pt x="6448723" y="4969702"/>
                </a:cubicBezTo>
                <a:lnTo>
                  <a:pt x="6445151" y="4967916"/>
                </a:lnTo>
                <a:cubicBezTo>
                  <a:pt x="6446341" y="4963352"/>
                  <a:pt x="6446937" y="4958590"/>
                  <a:pt x="6446937" y="4953629"/>
                </a:cubicBezTo>
                <a:cubicBezTo>
                  <a:pt x="6446937" y="4938547"/>
                  <a:pt x="6442025" y="4926393"/>
                  <a:pt x="6432203" y="4917166"/>
                </a:cubicBezTo>
                <a:cubicBezTo>
                  <a:pt x="6422380" y="4907938"/>
                  <a:pt x="6409233" y="4903325"/>
                  <a:pt x="6392763" y="4903325"/>
                </a:cubicBezTo>
                <a:close/>
                <a:moveTo>
                  <a:pt x="7706320" y="4797061"/>
                </a:moveTo>
                <a:lnTo>
                  <a:pt x="7702153" y="4816707"/>
                </a:lnTo>
                <a:cubicBezTo>
                  <a:pt x="7710884" y="4817897"/>
                  <a:pt x="7717185" y="4820427"/>
                  <a:pt x="7721054" y="4824297"/>
                </a:cubicBezTo>
                <a:cubicBezTo>
                  <a:pt x="7724924" y="4828167"/>
                  <a:pt x="7726859" y="4834268"/>
                  <a:pt x="7726859" y="4842603"/>
                </a:cubicBezTo>
                <a:cubicBezTo>
                  <a:pt x="7726859" y="4854112"/>
                  <a:pt x="7725569" y="4865721"/>
                  <a:pt x="7722989" y="4877429"/>
                </a:cubicBezTo>
                <a:lnTo>
                  <a:pt x="7668816" y="5122995"/>
                </a:lnTo>
                <a:cubicBezTo>
                  <a:pt x="7664053" y="5144426"/>
                  <a:pt x="7658993" y="5159111"/>
                  <a:pt x="7653635" y="5167048"/>
                </a:cubicBezTo>
                <a:cubicBezTo>
                  <a:pt x="7648277" y="5174986"/>
                  <a:pt x="7639943" y="5180542"/>
                  <a:pt x="7628632" y="5183717"/>
                </a:cubicBezTo>
                <a:lnTo>
                  <a:pt x="7624465" y="5203362"/>
                </a:lnTo>
                <a:lnTo>
                  <a:pt x="7733705" y="5203362"/>
                </a:lnTo>
                <a:lnTo>
                  <a:pt x="7737872" y="5183717"/>
                </a:lnTo>
                <a:cubicBezTo>
                  <a:pt x="7729141" y="5182526"/>
                  <a:pt x="7722840" y="5179996"/>
                  <a:pt x="7718971" y="5176127"/>
                </a:cubicBezTo>
                <a:cubicBezTo>
                  <a:pt x="7715101" y="5172257"/>
                  <a:pt x="7713166" y="5166155"/>
                  <a:pt x="7713166" y="5157821"/>
                </a:cubicBezTo>
                <a:cubicBezTo>
                  <a:pt x="7713166" y="5150280"/>
                  <a:pt x="7713464" y="5144178"/>
                  <a:pt x="7714059" y="5139515"/>
                </a:cubicBezTo>
                <a:cubicBezTo>
                  <a:pt x="7714655" y="5134852"/>
                  <a:pt x="7715647" y="5129345"/>
                  <a:pt x="7717036" y="5122995"/>
                </a:cubicBezTo>
                <a:lnTo>
                  <a:pt x="7745909" y="4992324"/>
                </a:lnTo>
                <a:cubicBezTo>
                  <a:pt x="7753052" y="4959979"/>
                  <a:pt x="7760593" y="4919299"/>
                  <a:pt x="7768531" y="4870285"/>
                </a:cubicBezTo>
                <a:lnTo>
                  <a:pt x="7773293" y="4870285"/>
                </a:lnTo>
                <a:cubicBezTo>
                  <a:pt x="7774682" y="4900646"/>
                  <a:pt x="7777658" y="4937059"/>
                  <a:pt x="7782223" y="4979525"/>
                </a:cubicBezTo>
                <a:lnTo>
                  <a:pt x="7801868" y="5158416"/>
                </a:lnTo>
                <a:lnTo>
                  <a:pt x="7850088" y="5158416"/>
                </a:lnTo>
                <a:lnTo>
                  <a:pt x="7984034" y="4926542"/>
                </a:lnTo>
                <a:cubicBezTo>
                  <a:pt x="7994749" y="4908087"/>
                  <a:pt x="8004770" y="4890327"/>
                  <a:pt x="8014097" y="4873261"/>
                </a:cubicBezTo>
                <a:lnTo>
                  <a:pt x="8020050" y="4873261"/>
                </a:lnTo>
                <a:cubicBezTo>
                  <a:pt x="8007747" y="4915132"/>
                  <a:pt x="7997031" y="4956704"/>
                  <a:pt x="7987903" y="4997979"/>
                </a:cubicBezTo>
                <a:lnTo>
                  <a:pt x="7960519" y="5122995"/>
                </a:lnTo>
                <a:cubicBezTo>
                  <a:pt x="7955756" y="5144426"/>
                  <a:pt x="7950696" y="5159111"/>
                  <a:pt x="7945338" y="5167048"/>
                </a:cubicBezTo>
                <a:cubicBezTo>
                  <a:pt x="7939981" y="5174986"/>
                  <a:pt x="7931646" y="5180542"/>
                  <a:pt x="7920335" y="5183717"/>
                </a:cubicBezTo>
                <a:lnTo>
                  <a:pt x="7916168" y="5203362"/>
                </a:lnTo>
                <a:lnTo>
                  <a:pt x="8065889" y="5203362"/>
                </a:lnTo>
                <a:lnTo>
                  <a:pt x="8070056" y="5183717"/>
                </a:lnTo>
                <a:cubicBezTo>
                  <a:pt x="8061325" y="5182526"/>
                  <a:pt x="8055025" y="5179996"/>
                  <a:pt x="8051155" y="5176127"/>
                </a:cubicBezTo>
                <a:cubicBezTo>
                  <a:pt x="8047286" y="5172257"/>
                  <a:pt x="8045351" y="5166155"/>
                  <a:pt x="8045351" y="5157821"/>
                </a:cubicBezTo>
                <a:cubicBezTo>
                  <a:pt x="8045351" y="5150280"/>
                  <a:pt x="8045649" y="5144178"/>
                  <a:pt x="8046244" y="5139515"/>
                </a:cubicBezTo>
                <a:cubicBezTo>
                  <a:pt x="8046839" y="5134852"/>
                  <a:pt x="8047832" y="5129345"/>
                  <a:pt x="8049220" y="5122995"/>
                </a:cubicBezTo>
                <a:lnTo>
                  <a:pt x="8103394" y="4877429"/>
                </a:lnTo>
                <a:cubicBezTo>
                  <a:pt x="8108156" y="4855997"/>
                  <a:pt x="8113216" y="4841313"/>
                  <a:pt x="8118574" y="4833375"/>
                </a:cubicBezTo>
                <a:cubicBezTo>
                  <a:pt x="8123932" y="4825438"/>
                  <a:pt x="8132266" y="4819882"/>
                  <a:pt x="8143577" y="4816707"/>
                </a:cubicBezTo>
                <a:lnTo>
                  <a:pt x="8147745" y="4797061"/>
                </a:lnTo>
                <a:lnTo>
                  <a:pt x="8009334" y="4797061"/>
                </a:lnTo>
                <a:lnTo>
                  <a:pt x="7868245" y="5045604"/>
                </a:lnTo>
                <a:lnTo>
                  <a:pt x="7845028" y="4797061"/>
                </a:lnTo>
                <a:close/>
                <a:moveTo>
                  <a:pt x="4684886" y="4632458"/>
                </a:moveTo>
                <a:lnTo>
                  <a:pt x="4684886" y="5031912"/>
                </a:lnTo>
                <a:lnTo>
                  <a:pt x="4793345" y="5031912"/>
                </a:lnTo>
                <a:lnTo>
                  <a:pt x="4793345" y="4632458"/>
                </a:lnTo>
                <a:close/>
                <a:moveTo>
                  <a:pt x="3990231" y="4632458"/>
                </a:moveTo>
                <a:lnTo>
                  <a:pt x="4115879" y="5031912"/>
                </a:lnTo>
                <a:lnTo>
                  <a:pt x="4226384" y="5031912"/>
                </a:lnTo>
                <a:lnTo>
                  <a:pt x="4307831" y="4744600"/>
                </a:lnTo>
                <a:lnTo>
                  <a:pt x="4388458" y="5031912"/>
                </a:lnTo>
                <a:lnTo>
                  <a:pt x="4499372" y="5031912"/>
                </a:lnTo>
                <a:lnTo>
                  <a:pt x="4625020" y="4632458"/>
                </a:lnTo>
                <a:lnTo>
                  <a:pt x="4522291" y="4632458"/>
                </a:lnTo>
                <a:lnTo>
                  <a:pt x="4446575" y="4914040"/>
                </a:lnTo>
                <a:lnTo>
                  <a:pt x="4367994" y="4632458"/>
                </a:lnTo>
                <a:lnTo>
                  <a:pt x="4254215" y="4632458"/>
                </a:lnTo>
                <a:lnTo>
                  <a:pt x="4177271" y="4914450"/>
                </a:lnTo>
                <a:lnTo>
                  <a:pt x="4100327" y="4632458"/>
                </a:lnTo>
                <a:close/>
                <a:moveTo>
                  <a:pt x="4930676" y="4538324"/>
                </a:moveTo>
                <a:lnTo>
                  <a:pt x="4930676" y="4632458"/>
                </a:lnTo>
                <a:lnTo>
                  <a:pt x="4864373" y="4632458"/>
                </a:lnTo>
                <a:lnTo>
                  <a:pt x="4864373" y="4715950"/>
                </a:lnTo>
                <a:lnTo>
                  <a:pt x="4930676" y="4715950"/>
                </a:lnTo>
                <a:lnTo>
                  <a:pt x="4930676" y="4892758"/>
                </a:lnTo>
                <a:cubicBezTo>
                  <a:pt x="4930676" y="4925500"/>
                  <a:pt x="4935041" y="4952035"/>
                  <a:pt x="4943773" y="4972362"/>
                </a:cubicBezTo>
                <a:cubicBezTo>
                  <a:pt x="4952504" y="4992690"/>
                  <a:pt x="4967988" y="5007697"/>
                  <a:pt x="4990226" y="5017383"/>
                </a:cubicBezTo>
                <a:cubicBezTo>
                  <a:pt x="5012463" y="5027069"/>
                  <a:pt x="5043773" y="5031912"/>
                  <a:pt x="5084155" y="5031912"/>
                </a:cubicBezTo>
                <a:lnTo>
                  <a:pt x="5126310" y="5031912"/>
                </a:lnTo>
                <a:lnTo>
                  <a:pt x="5126310" y="4948010"/>
                </a:lnTo>
                <a:lnTo>
                  <a:pt x="5087838" y="4948010"/>
                </a:lnTo>
                <a:cubicBezTo>
                  <a:pt x="5067101" y="4948010"/>
                  <a:pt x="5053800" y="4942963"/>
                  <a:pt x="5047934" y="4932867"/>
                </a:cubicBezTo>
                <a:cubicBezTo>
                  <a:pt x="5042067" y="4922771"/>
                  <a:pt x="5039134" y="4907219"/>
                  <a:pt x="5039134" y="4886209"/>
                </a:cubicBezTo>
                <a:lnTo>
                  <a:pt x="5039134" y="4715950"/>
                </a:lnTo>
                <a:lnTo>
                  <a:pt x="5126310" y="4715950"/>
                </a:lnTo>
                <a:lnTo>
                  <a:pt x="5126310" y="4632458"/>
                </a:lnTo>
                <a:lnTo>
                  <a:pt x="5039134" y="4632458"/>
                </a:lnTo>
                <a:lnTo>
                  <a:pt x="5039134" y="4538324"/>
                </a:lnTo>
                <a:close/>
                <a:moveTo>
                  <a:pt x="5208761" y="4481025"/>
                </a:moveTo>
                <a:lnTo>
                  <a:pt x="5208761" y="5031912"/>
                </a:lnTo>
                <a:lnTo>
                  <a:pt x="5317219" y="5031912"/>
                </a:lnTo>
                <a:lnTo>
                  <a:pt x="5317219" y="4765473"/>
                </a:lnTo>
                <a:cubicBezTo>
                  <a:pt x="5328679" y="4751011"/>
                  <a:pt x="5342117" y="4738733"/>
                  <a:pt x="5357534" y="4728638"/>
                </a:cubicBezTo>
                <a:cubicBezTo>
                  <a:pt x="5372949" y="4718542"/>
                  <a:pt x="5391436" y="4713494"/>
                  <a:pt x="5412990" y="4713494"/>
                </a:cubicBezTo>
                <a:cubicBezTo>
                  <a:pt x="5427451" y="4713494"/>
                  <a:pt x="5439048" y="4716496"/>
                  <a:pt x="5447779" y="4722499"/>
                </a:cubicBezTo>
                <a:cubicBezTo>
                  <a:pt x="5456510" y="4728501"/>
                  <a:pt x="5462854" y="4736960"/>
                  <a:pt x="5466810" y="4747874"/>
                </a:cubicBezTo>
                <a:cubicBezTo>
                  <a:pt x="5470768" y="4758788"/>
                  <a:pt x="5472745" y="4771339"/>
                  <a:pt x="5472745" y="4785527"/>
                </a:cubicBezTo>
                <a:lnTo>
                  <a:pt x="5472745" y="5031912"/>
                </a:lnTo>
                <a:lnTo>
                  <a:pt x="5581203" y="5031912"/>
                </a:lnTo>
                <a:lnTo>
                  <a:pt x="5581203" y="4772021"/>
                </a:lnTo>
                <a:cubicBezTo>
                  <a:pt x="5581203" y="4723999"/>
                  <a:pt x="5570085" y="4687778"/>
                  <a:pt x="5547847" y="4663358"/>
                </a:cubicBezTo>
                <a:cubicBezTo>
                  <a:pt x="5525610" y="4638938"/>
                  <a:pt x="5493754" y="4626728"/>
                  <a:pt x="5452281" y="4626728"/>
                </a:cubicBezTo>
                <a:cubicBezTo>
                  <a:pt x="5417902" y="4626728"/>
                  <a:pt x="5389798" y="4633344"/>
                  <a:pt x="5367970" y="4646578"/>
                </a:cubicBezTo>
                <a:cubicBezTo>
                  <a:pt x="5346142" y="4659811"/>
                  <a:pt x="5328543" y="4675022"/>
                  <a:pt x="5315173" y="4692212"/>
                </a:cubicBezTo>
                <a:lnTo>
                  <a:pt x="5315173" y="4481025"/>
                </a:lnTo>
                <a:close/>
                <a:moveTo>
                  <a:pt x="4739320" y="4474476"/>
                </a:moveTo>
                <a:cubicBezTo>
                  <a:pt x="4719402" y="4474476"/>
                  <a:pt x="4704190" y="4479456"/>
                  <a:pt x="4693685" y="4489415"/>
                </a:cubicBezTo>
                <a:cubicBezTo>
                  <a:pt x="4683181" y="4499374"/>
                  <a:pt x="4677928" y="4511994"/>
                  <a:pt x="4677928" y="4527273"/>
                </a:cubicBezTo>
                <a:cubicBezTo>
                  <a:pt x="4677928" y="4542280"/>
                  <a:pt x="4683181" y="4554831"/>
                  <a:pt x="4693685" y="4564927"/>
                </a:cubicBezTo>
                <a:cubicBezTo>
                  <a:pt x="4704190" y="4575022"/>
                  <a:pt x="4719402" y="4580070"/>
                  <a:pt x="4739320" y="4580070"/>
                </a:cubicBezTo>
                <a:cubicBezTo>
                  <a:pt x="4759238" y="4580070"/>
                  <a:pt x="4774450" y="4575022"/>
                  <a:pt x="4784954" y="4564927"/>
                </a:cubicBezTo>
                <a:cubicBezTo>
                  <a:pt x="4795459" y="4554831"/>
                  <a:pt x="4800712" y="4542280"/>
                  <a:pt x="4800712" y="4527273"/>
                </a:cubicBezTo>
                <a:cubicBezTo>
                  <a:pt x="4800712" y="4511994"/>
                  <a:pt x="4795459" y="4499374"/>
                  <a:pt x="4784954" y="4489415"/>
                </a:cubicBezTo>
                <a:cubicBezTo>
                  <a:pt x="4774450" y="4479456"/>
                  <a:pt x="4759238" y="4474476"/>
                  <a:pt x="4739320" y="4474476"/>
                </a:cubicBezTo>
                <a:close/>
                <a:moveTo>
                  <a:pt x="7404423" y="4443371"/>
                </a:moveTo>
                <a:cubicBezTo>
                  <a:pt x="7390507" y="4443371"/>
                  <a:pt x="7377751" y="4445554"/>
                  <a:pt x="7366155" y="4449920"/>
                </a:cubicBezTo>
                <a:cubicBezTo>
                  <a:pt x="7354559" y="4454285"/>
                  <a:pt x="7343099" y="4460629"/>
                  <a:pt x="7331776" y="4468951"/>
                </a:cubicBezTo>
                <a:cubicBezTo>
                  <a:pt x="7320452" y="4477273"/>
                  <a:pt x="7303058" y="4492348"/>
                  <a:pt x="7279593" y="4514176"/>
                </a:cubicBezTo>
                <a:lnTo>
                  <a:pt x="7308242" y="4545691"/>
                </a:lnTo>
                <a:cubicBezTo>
                  <a:pt x="7324886" y="4531502"/>
                  <a:pt x="7338120" y="4521748"/>
                  <a:pt x="7347942" y="4516427"/>
                </a:cubicBezTo>
                <a:cubicBezTo>
                  <a:pt x="7357765" y="4511107"/>
                  <a:pt x="7368133" y="4508446"/>
                  <a:pt x="7379047" y="4508446"/>
                </a:cubicBezTo>
                <a:cubicBezTo>
                  <a:pt x="7389689" y="4508446"/>
                  <a:pt x="7398147" y="4511448"/>
                  <a:pt x="7404423" y="4517451"/>
                </a:cubicBezTo>
                <a:cubicBezTo>
                  <a:pt x="7410698" y="4523453"/>
                  <a:pt x="7415678" y="4533685"/>
                  <a:pt x="7419361" y="4548146"/>
                </a:cubicBezTo>
                <a:cubicBezTo>
                  <a:pt x="7423045" y="4562608"/>
                  <a:pt x="7426387" y="4587573"/>
                  <a:pt x="7429388" y="4623044"/>
                </a:cubicBezTo>
                <a:lnTo>
                  <a:pt x="7252581" y="4863290"/>
                </a:lnTo>
                <a:cubicBezTo>
                  <a:pt x="7203194" y="4929866"/>
                  <a:pt x="7167178" y="4977069"/>
                  <a:pt x="7144531" y="5004900"/>
                </a:cubicBezTo>
                <a:lnTo>
                  <a:pt x="7137983" y="5031912"/>
                </a:lnTo>
                <a:lnTo>
                  <a:pt x="7276319" y="5031912"/>
                </a:lnTo>
                <a:cubicBezTo>
                  <a:pt x="7315882" y="4961789"/>
                  <a:pt x="7366087" y="4879797"/>
                  <a:pt x="7426933" y="4785937"/>
                </a:cubicBezTo>
                <a:lnTo>
                  <a:pt x="7431026" y="4785937"/>
                </a:lnTo>
                <a:cubicBezTo>
                  <a:pt x="7425296" y="4863972"/>
                  <a:pt x="7422431" y="4915950"/>
                  <a:pt x="7422431" y="4941871"/>
                </a:cubicBezTo>
                <a:cubicBezTo>
                  <a:pt x="7422431" y="4975432"/>
                  <a:pt x="7426933" y="4999920"/>
                  <a:pt x="7435937" y="5015336"/>
                </a:cubicBezTo>
                <a:cubicBezTo>
                  <a:pt x="7444941" y="5030753"/>
                  <a:pt x="7459811" y="5038461"/>
                  <a:pt x="7480548" y="5038461"/>
                </a:cubicBezTo>
                <a:cubicBezTo>
                  <a:pt x="7498556" y="5038461"/>
                  <a:pt x="7516496" y="5033617"/>
                  <a:pt x="7534368" y="5023931"/>
                </a:cubicBezTo>
                <a:cubicBezTo>
                  <a:pt x="7552240" y="5014245"/>
                  <a:pt x="7573454" y="4998079"/>
                  <a:pt x="7598011" y="4975432"/>
                </a:cubicBezTo>
                <a:lnTo>
                  <a:pt x="7568543" y="4945964"/>
                </a:lnTo>
                <a:cubicBezTo>
                  <a:pt x="7559539" y="4955787"/>
                  <a:pt x="7550807" y="4963768"/>
                  <a:pt x="7542349" y="4969907"/>
                </a:cubicBezTo>
                <a:cubicBezTo>
                  <a:pt x="7533891" y="4976046"/>
                  <a:pt x="7525841" y="4979115"/>
                  <a:pt x="7518202" y="4979115"/>
                </a:cubicBezTo>
                <a:cubicBezTo>
                  <a:pt x="7511380" y="4979115"/>
                  <a:pt x="7506128" y="4977615"/>
                  <a:pt x="7502444" y="4974613"/>
                </a:cubicBezTo>
                <a:cubicBezTo>
                  <a:pt x="7498761" y="4971612"/>
                  <a:pt x="7495759" y="4966360"/>
                  <a:pt x="7493440" y="4958856"/>
                </a:cubicBezTo>
                <a:cubicBezTo>
                  <a:pt x="7491121" y="4951353"/>
                  <a:pt x="7489416" y="4940302"/>
                  <a:pt x="7488324" y="4925705"/>
                </a:cubicBezTo>
                <a:cubicBezTo>
                  <a:pt x="7487233" y="4911107"/>
                  <a:pt x="7486687" y="4888256"/>
                  <a:pt x="7486687" y="4857151"/>
                </a:cubicBezTo>
                <a:cubicBezTo>
                  <a:pt x="7486687" y="4830138"/>
                  <a:pt x="7487369" y="4793167"/>
                  <a:pt x="7488734" y="4746237"/>
                </a:cubicBezTo>
                <a:cubicBezTo>
                  <a:pt x="7490098" y="4699033"/>
                  <a:pt x="7490780" y="4657560"/>
                  <a:pt x="7490780" y="4621816"/>
                </a:cubicBezTo>
                <a:cubicBezTo>
                  <a:pt x="7490780" y="4569429"/>
                  <a:pt x="7487710" y="4530957"/>
                  <a:pt x="7481571" y="4506400"/>
                </a:cubicBezTo>
                <a:cubicBezTo>
                  <a:pt x="7475432" y="4481843"/>
                  <a:pt x="7465814" y="4465200"/>
                  <a:pt x="7452717" y="4456468"/>
                </a:cubicBezTo>
                <a:cubicBezTo>
                  <a:pt x="7439620" y="4447737"/>
                  <a:pt x="7423522" y="4443371"/>
                  <a:pt x="7404423" y="4443371"/>
                </a:cubicBezTo>
                <a:close/>
                <a:moveTo>
                  <a:pt x="6080447" y="4443371"/>
                </a:moveTo>
                <a:cubicBezTo>
                  <a:pt x="6066532" y="4443371"/>
                  <a:pt x="6053776" y="4445554"/>
                  <a:pt x="6042180" y="4449920"/>
                </a:cubicBezTo>
                <a:cubicBezTo>
                  <a:pt x="6030584" y="4454285"/>
                  <a:pt x="6019124" y="4460629"/>
                  <a:pt x="6007801" y="4468951"/>
                </a:cubicBezTo>
                <a:cubicBezTo>
                  <a:pt x="5996477" y="4477273"/>
                  <a:pt x="5979084" y="4492348"/>
                  <a:pt x="5955618" y="4514176"/>
                </a:cubicBezTo>
                <a:lnTo>
                  <a:pt x="5984267" y="4545691"/>
                </a:lnTo>
                <a:cubicBezTo>
                  <a:pt x="6000911" y="4531502"/>
                  <a:pt x="6014144" y="4521748"/>
                  <a:pt x="6023967" y="4516427"/>
                </a:cubicBezTo>
                <a:cubicBezTo>
                  <a:pt x="6033790" y="4511107"/>
                  <a:pt x="6044158" y="4508446"/>
                  <a:pt x="6055073" y="4508446"/>
                </a:cubicBezTo>
                <a:cubicBezTo>
                  <a:pt x="6065713" y="4508446"/>
                  <a:pt x="6074172" y="4511448"/>
                  <a:pt x="6080447" y="4517451"/>
                </a:cubicBezTo>
                <a:cubicBezTo>
                  <a:pt x="6086723" y="4523453"/>
                  <a:pt x="6091703" y="4533685"/>
                  <a:pt x="6095386" y="4548146"/>
                </a:cubicBezTo>
                <a:cubicBezTo>
                  <a:pt x="6099070" y="4562608"/>
                  <a:pt x="6102412" y="4587573"/>
                  <a:pt x="6105413" y="4623044"/>
                </a:cubicBezTo>
                <a:lnTo>
                  <a:pt x="5928606" y="4863290"/>
                </a:lnTo>
                <a:cubicBezTo>
                  <a:pt x="5879220" y="4929866"/>
                  <a:pt x="5843203" y="4977069"/>
                  <a:pt x="5820556" y="5004900"/>
                </a:cubicBezTo>
                <a:lnTo>
                  <a:pt x="5814008" y="5031912"/>
                </a:lnTo>
                <a:lnTo>
                  <a:pt x="5952344" y="5031912"/>
                </a:lnTo>
                <a:cubicBezTo>
                  <a:pt x="5991907" y="4961789"/>
                  <a:pt x="6042112" y="4879797"/>
                  <a:pt x="6102958" y="4785937"/>
                </a:cubicBezTo>
                <a:lnTo>
                  <a:pt x="6107050" y="4785937"/>
                </a:lnTo>
                <a:cubicBezTo>
                  <a:pt x="6101321" y="4863972"/>
                  <a:pt x="6098456" y="4915950"/>
                  <a:pt x="6098456" y="4941871"/>
                </a:cubicBezTo>
                <a:cubicBezTo>
                  <a:pt x="6098456" y="4975432"/>
                  <a:pt x="6102958" y="4999920"/>
                  <a:pt x="6111962" y="5015336"/>
                </a:cubicBezTo>
                <a:cubicBezTo>
                  <a:pt x="6120966" y="5030753"/>
                  <a:pt x="6135836" y="5038461"/>
                  <a:pt x="6156573" y="5038461"/>
                </a:cubicBezTo>
                <a:cubicBezTo>
                  <a:pt x="6174581" y="5038461"/>
                  <a:pt x="6192521" y="5033617"/>
                  <a:pt x="6210393" y="5023931"/>
                </a:cubicBezTo>
                <a:cubicBezTo>
                  <a:pt x="6228265" y="5014245"/>
                  <a:pt x="6249479" y="4998079"/>
                  <a:pt x="6274036" y="4975432"/>
                </a:cubicBezTo>
                <a:lnTo>
                  <a:pt x="6244568" y="4945964"/>
                </a:lnTo>
                <a:cubicBezTo>
                  <a:pt x="6235564" y="4955787"/>
                  <a:pt x="6226832" y="4963768"/>
                  <a:pt x="6218374" y="4969907"/>
                </a:cubicBezTo>
                <a:cubicBezTo>
                  <a:pt x="6209915" y="4976046"/>
                  <a:pt x="6201866" y="4979115"/>
                  <a:pt x="6194227" y="4979115"/>
                </a:cubicBezTo>
                <a:cubicBezTo>
                  <a:pt x="6187405" y="4979115"/>
                  <a:pt x="6182153" y="4977615"/>
                  <a:pt x="6178469" y="4974613"/>
                </a:cubicBezTo>
                <a:cubicBezTo>
                  <a:pt x="6174786" y="4971612"/>
                  <a:pt x="6171784" y="4966360"/>
                  <a:pt x="6169465" y="4958856"/>
                </a:cubicBezTo>
                <a:cubicBezTo>
                  <a:pt x="6167146" y="4951353"/>
                  <a:pt x="6165440" y="4940302"/>
                  <a:pt x="6164349" y="4925705"/>
                </a:cubicBezTo>
                <a:cubicBezTo>
                  <a:pt x="6163258" y="4911107"/>
                  <a:pt x="6162712" y="4888256"/>
                  <a:pt x="6162712" y="4857151"/>
                </a:cubicBezTo>
                <a:cubicBezTo>
                  <a:pt x="6162712" y="4830138"/>
                  <a:pt x="6163394" y="4793167"/>
                  <a:pt x="6164759" y="4746237"/>
                </a:cubicBezTo>
                <a:cubicBezTo>
                  <a:pt x="6166123" y="4699033"/>
                  <a:pt x="6166805" y="4657560"/>
                  <a:pt x="6166805" y="4621816"/>
                </a:cubicBezTo>
                <a:cubicBezTo>
                  <a:pt x="6166805" y="4569429"/>
                  <a:pt x="6163735" y="4530957"/>
                  <a:pt x="6157596" y="4506400"/>
                </a:cubicBezTo>
                <a:cubicBezTo>
                  <a:pt x="6151457" y="4481843"/>
                  <a:pt x="6141839" y="4465200"/>
                  <a:pt x="6128742" y="4456468"/>
                </a:cubicBezTo>
                <a:cubicBezTo>
                  <a:pt x="6115645" y="4447737"/>
                  <a:pt x="6099547" y="4443371"/>
                  <a:pt x="6080447" y="4443371"/>
                </a:cubicBezTo>
                <a:close/>
                <a:moveTo>
                  <a:pt x="7300578" y="4028104"/>
                </a:moveTo>
                <a:lnTo>
                  <a:pt x="7373429" y="4028104"/>
                </a:lnTo>
                <a:cubicBezTo>
                  <a:pt x="7393347" y="4028104"/>
                  <a:pt x="7409309" y="4029741"/>
                  <a:pt x="7421315" y="4033015"/>
                </a:cubicBezTo>
                <a:cubicBezTo>
                  <a:pt x="7433320" y="4036289"/>
                  <a:pt x="7441915" y="4040928"/>
                  <a:pt x="7447099" y="4046930"/>
                </a:cubicBezTo>
                <a:cubicBezTo>
                  <a:pt x="7452283" y="4052933"/>
                  <a:pt x="7454875" y="4060300"/>
                  <a:pt x="7454875" y="4069031"/>
                </a:cubicBezTo>
                <a:cubicBezTo>
                  <a:pt x="7454875" y="4082674"/>
                  <a:pt x="7447372" y="4094270"/>
                  <a:pt x="7432365" y="4103820"/>
                </a:cubicBezTo>
                <a:cubicBezTo>
                  <a:pt x="7417358" y="4113370"/>
                  <a:pt x="7391574" y="4118145"/>
                  <a:pt x="7355012" y="4118145"/>
                </a:cubicBezTo>
                <a:cubicBezTo>
                  <a:pt x="7323088" y="4118145"/>
                  <a:pt x="7300032" y="4113233"/>
                  <a:pt x="7285844" y="4103411"/>
                </a:cubicBezTo>
                <a:cubicBezTo>
                  <a:pt x="7271655" y="4093588"/>
                  <a:pt x="7264561" y="4082947"/>
                  <a:pt x="7264561" y="4071487"/>
                </a:cubicBezTo>
                <a:cubicBezTo>
                  <a:pt x="7264561" y="4061664"/>
                  <a:pt x="7267904" y="4053001"/>
                  <a:pt x="7274589" y="4045498"/>
                </a:cubicBezTo>
                <a:cubicBezTo>
                  <a:pt x="7281273" y="4037995"/>
                  <a:pt x="7289937" y="4032196"/>
                  <a:pt x="7300578" y="4028104"/>
                </a:cubicBezTo>
                <a:close/>
                <a:moveTo>
                  <a:pt x="5975338" y="3847203"/>
                </a:moveTo>
                <a:lnTo>
                  <a:pt x="5975338" y="3911869"/>
                </a:lnTo>
                <a:cubicBezTo>
                  <a:pt x="5964969" y="3925511"/>
                  <a:pt x="5951122" y="3937653"/>
                  <a:pt x="5933796" y="3948295"/>
                </a:cubicBezTo>
                <a:cubicBezTo>
                  <a:pt x="5916471" y="3958936"/>
                  <a:pt x="5897575" y="3964256"/>
                  <a:pt x="5877111" y="3964256"/>
                </a:cubicBezTo>
                <a:cubicBezTo>
                  <a:pt x="5860467" y="3964256"/>
                  <a:pt x="5846893" y="3960164"/>
                  <a:pt x="5836388" y="3951978"/>
                </a:cubicBezTo>
                <a:cubicBezTo>
                  <a:pt x="5825883" y="3943793"/>
                  <a:pt x="5820631" y="3931241"/>
                  <a:pt x="5820631" y="3914325"/>
                </a:cubicBezTo>
                <a:cubicBezTo>
                  <a:pt x="5820631" y="3890859"/>
                  <a:pt x="5832090" y="3873874"/>
                  <a:pt x="5855010" y="3863370"/>
                </a:cubicBezTo>
                <a:cubicBezTo>
                  <a:pt x="5877930" y="3852865"/>
                  <a:pt x="5918039" y="3847476"/>
                  <a:pt x="5975338" y="3847203"/>
                </a:cubicBezTo>
                <a:close/>
                <a:moveTo>
                  <a:pt x="8581132" y="3776993"/>
                </a:moveTo>
                <a:lnTo>
                  <a:pt x="8492132" y="3781756"/>
                </a:lnTo>
                <a:lnTo>
                  <a:pt x="8487370" y="3801104"/>
                </a:lnTo>
                <a:cubicBezTo>
                  <a:pt x="8496102" y="3802294"/>
                  <a:pt x="8501956" y="3803336"/>
                  <a:pt x="8504932" y="3804229"/>
                </a:cubicBezTo>
                <a:cubicBezTo>
                  <a:pt x="8507908" y="3805122"/>
                  <a:pt x="8510290" y="3806362"/>
                  <a:pt x="8512076" y="3807950"/>
                </a:cubicBezTo>
                <a:cubicBezTo>
                  <a:pt x="8513862" y="3809537"/>
                  <a:pt x="8515201" y="3811571"/>
                  <a:pt x="8516094" y="3814052"/>
                </a:cubicBezTo>
                <a:cubicBezTo>
                  <a:pt x="8516987" y="3816532"/>
                  <a:pt x="8517434" y="3819955"/>
                  <a:pt x="8517434" y="3824321"/>
                </a:cubicBezTo>
                <a:cubicBezTo>
                  <a:pt x="8517434" y="3833250"/>
                  <a:pt x="8515250" y="3847439"/>
                  <a:pt x="8510885" y="3866886"/>
                </a:cubicBezTo>
                <a:lnTo>
                  <a:pt x="8435578" y="4203237"/>
                </a:lnTo>
                <a:lnTo>
                  <a:pt x="8521006" y="4203237"/>
                </a:lnTo>
                <a:lnTo>
                  <a:pt x="8553450" y="4055600"/>
                </a:lnTo>
                <a:lnTo>
                  <a:pt x="8560891" y="4055600"/>
                </a:lnTo>
                <a:cubicBezTo>
                  <a:pt x="8566051" y="4055600"/>
                  <a:pt x="8569920" y="4056195"/>
                  <a:pt x="8572500" y="4057386"/>
                </a:cubicBezTo>
                <a:cubicBezTo>
                  <a:pt x="8575080" y="4058576"/>
                  <a:pt x="8577163" y="4060561"/>
                  <a:pt x="8578750" y="4063339"/>
                </a:cubicBezTo>
                <a:cubicBezTo>
                  <a:pt x="8580338" y="4066117"/>
                  <a:pt x="8581628" y="4069887"/>
                  <a:pt x="8582620" y="4074650"/>
                </a:cubicBezTo>
                <a:lnTo>
                  <a:pt x="8598396" y="4146087"/>
                </a:lnTo>
                <a:cubicBezTo>
                  <a:pt x="8603356" y="4168709"/>
                  <a:pt x="8611294" y="4184683"/>
                  <a:pt x="8622208" y="4194010"/>
                </a:cubicBezTo>
                <a:cubicBezTo>
                  <a:pt x="8633122" y="4203336"/>
                  <a:pt x="8648402" y="4208000"/>
                  <a:pt x="8668048" y="4208000"/>
                </a:cubicBezTo>
                <a:cubicBezTo>
                  <a:pt x="8683724" y="4208000"/>
                  <a:pt x="8699004" y="4203833"/>
                  <a:pt x="8713886" y="4195498"/>
                </a:cubicBezTo>
                <a:cubicBezTo>
                  <a:pt x="8728770" y="4187164"/>
                  <a:pt x="8745438" y="4173075"/>
                  <a:pt x="8763893" y="4153231"/>
                </a:cubicBezTo>
                <a:lnTo>
                  <a:pt x="8742462" y="4131800"/>
                </a:lnTo>
                <a:cubicBezTo>
                  <a:pt x="8733532" y="4142317"/>
                  <a:pt x="8725793" y="4150205"/>
                  <a:pt x="8719244" y="4155463"/>
                </a:cubicBezTo>
                <a:cubicBezTo>
                  <a:pt x="8712696" y="4160722"/>
                  <a:pt x="8706842" y="4163351"/>
                  <a:pt x="8701682" y="4163351"/>
                </a:cubicBezTo>
                <a:cubicBezTo>
                  <a:pt x="8696126" y="4163351"/>
                  <a:pt x="8691810" y="4161069"/>
                  <a:pt x="8688734" y="4156505"/>
                </a:cubicBezTo>
                <a:cubicBezTo>
                  <a:pt x="8685658" y="4151941"/>
                  <a:pt x="8682335" y="4143210"/>
                  <a:pt x="8678763" y="4130311"/>
                </a:cubicBezTo>
                <a:lnTo>
                  <a:pt x="8648104" y="4021667"/>
                </a:lnTo>
                <a:lnTo>
                  <a:pt x="8715077" y="3971363"/>
                </a:lnTo>
                <a:cubicBezTo>
                  <a:pt x="8735913" y="3955488"/>
                  <a:pt x="8752482" y="3940804"/>
                  <a:pt x="8764786" y="3927310"/>
                </a:cubicBezTo>
                <a:lnTo>
                  <a:pt x="8757344" y="3907962"/>
                </a:lnTo>
                <a:lnTo>
                  <a:pt x="8651378" y="3907962"/>
                </a:lnTo>
                <a:lnTo>
                  <a:pt x="8646616" y="3927607"/>
                </a:lnTo>
                <a:cubicBezTo>
                  <a:pt x="8652966" y="3928203"/>
                  <a:pt x="8657382" y="3930088"/>
                  <a:pt x="8659862" y="3933263"/>
                </a:cubicBezTo>
                <a:cubicBezTo>
                  <a:pt x="8662342" y="3936438"/>
                  <a:pt x="8663582" y="3940307"/>
                  <a:pt x="8663582" y="3944872"/>
                </a:cubicBezTo>
                <a:cubicBezTo>
                  <a:pt x="8663582" y="3950825"/>
                  <a:pt x="8662342" y="3956629"/>
                  <a:pt x="8659862" y="3962284"/>
                </a:cubicBezTo>
                <a:cubicBezTo>
                  <a:pt x="8657382" y="3967940"/>
                  <a:pt x="8652966" y="3973943"/>
                  <a:pt x="8646616" y="3980293"/>
                </a:cubicBezTo>
                <a:cubicBezTo>
                  <a:pt x="8640266" y="3986643"/>
                  <a:pt x="8629452" y="3995473"/>
                  <a:pt x="8614172" y="4006784"/>
                </a:cubicBezTo>
                <a:cubicBezTo>
                  <a:pt x="8602861" y="4014920"/>
                  <a:pt x="8593336" y="4020575"/>
                  <a:pt x="8585596" y="4023750"/>
                </a:cubicBezTo>
                <a:cubicBezTo>
                  <a:pt x="8579246" y="4026330"/>
                  <a:pt x="8572500" y="4027620"/>
                  <a:pt x="8565356" y="4027620"/>
                </a:cubicBezTo>
                <a:lnTo>
                  <a:pt x="8559403" y="4027620"/>
                </a:lnTo>
                <a:lnTo>
                  <a:pt x="8614767" y="3776993"/>
                </a:lnTo>
                <a:close/>
                <a:moveTo>
                  <a:pt x="5166903" y="3701500"/>
                </a:moveTo>
                <a:cubicBezTo>
                  <a:pt x="5191460" y="3701500"/>
                  <a:pt x="5211583" y="3708390"/>
                  <a:pt x="5227272" y="3722169"/>
                </a:cubicBezTo>
                <a:cubicBezTo>
                  <a:pt x="5242961" y="3735948"/>
                  <a:pt x="5251214" y="3756753"/>
                  <a:pt x="5252033" y="3784584"/>
                </a:cubicBezTo>
                <a:lnTo>
                  <a:pt x="5078909" y="3784584"/>
                </a:lnTo>
                <a:cubicBezTo>
                  <a:pt x="5080546" y="3757571"/>
                  <a:pt x="5089345" y="3736971"/>
                  <a:pt x="5105307" y="3722783"/>
                </a:cubicBezTo>
                <a:cubicBezTo>
                  <a:pt x="5121269" y="3708594"/>
                  <a:pt x="5141801" y="3701500"/>
                  <a:pt x="5166903" y="3701500"/>
                </a:cubicBezTo>
                <a:close/>
                <a:moveTo>
                  <a:pt x="4214403" y="3701500"/>
                </a:moveTo>
                <a:cubicBezTo>
                  <a:pt x="4238960" y="3701500"/>
                  <a:pt x="4259083" y="3708390"/>
                  <a:pt x="4274772" y="3722169"/>
                </a:cubicBezTo>
                <a:cubicBezTo>
                  <a:pt x="4290461" y="3735948"/>
                  <a:pt x="4298714" y="3756753"/>
                  <a:pt x="4299533" y="3784584"/>
                </a:cubicBezTo>
                <a:lnTo>
                  <a:pt x="4126409" y="3784584"/>
                </a:lnTo>
                <a:cubicBezTo>
                  <a:pt x="4128046" y="3757571"/>
                  <a:pt x="4136845" y="3736971"/>
                  <a:pt x="4152807" y="3722783"/>
                </a:cubicBezTo>
                <a:cubicBezTo>
                  <a:pt x="4168769" y="3708594"/>
                  <a:pt x="4189301" y="3701500"/>
                  <a:pt x="4214403" y="3701500"/>
                </a:cubicBezTo>
                <a:close/>
                <a:moveTo>
                  <a:pt x="7352147" y="3692087"/>
                </a:moveTo>
                <a:cubicBezTo>
                  <a:pt x="7372338" y="3692087"/>
                  <a:pt x="7388709" y="3698226"/>
                  <a:pt x="7401260" y="3710504"/>
                </a:cubicBezTo>
                <a:cubicBezTo>
                  <a:pt x="7413811" y="3722783"/>
                  <a:pt x="7420087" y="3741473"/>
                  <a:pt x="7420087" y="3766575"/>
                </a:cubicBezTo>
                <a:cubicBezTo>
                  <a:pt x="7420087" y="3790314"/>
                  <a:pt x="7413334" y="3808390"/>
                  <a:pt x="7399827" y="3820805"/>
                </a:cubicBezTo>
                <a:cubicBezTo>
                  <a:pt x="7386321" y="3833219"/>
                  <a:pt x="7369473" y="3839427"/>
                  <a:pt x="7349282" y="3839427"/>
                </a:cubicBezTo>
                <a:cubicBezTo>
                  <a:pt x="7331546" y="3839427"/>
                  <a:pt x="7315789" y="3833288"/>
                  <a:pt x="7302010" y="3821009"/>
                </a:cubicBezTo>
                <a:cubicBezTo>
                  <a:pt x="7288231" y="3808731"/>
                  <a:pt x="7281342" y="3790586"/>
                  <a:pt x="7281342" y="3766575"/>
                </a:cubicBezTo>
                <a:cubicBezTo>
                  <a:pt x="7281342" y="3742292"/>
                  <a:pt x="7288026" y="3723806"/>
                  <a:pt x="7301396" y="3711118"/>
                </a:cubicBezTo>
                <a:cubicBezTo>
                  <a:pt x="7314766" y="3698431"/>
                  <a:pt x="7331683" y="3692087"/>
                  <a:pt x="7352147" y="3692087"/>
                </a:cubicBezTo>
                <a:close/>
                <a:moveTo>
                  <a:pt x="6485111" y="3632332"/>
                </a:moveTo>
                <a:lnTo>
                  <a:pt x="6485111" y="4031787"/>
                </a:lnTo>
                <a:lnTo>
                  <a:pt x="6593570" y="4031787"/>
                </a:lnTo>
                <a:lnTo>
                  <a:pt x="6593570" y="3632332"/>
                </a:lnTo>
                <a:close/>
                <a:moveTo>
                  <a:pt x="5684379" y="3627012"/>
                </a:moveTo>
                <a:cubicBezTo>
                  <a:pt x="5654911" y="3627012"/>
                  <a:pt x="5629809" y="3633424"/>
                  <a:pt x="5609072" y="3646248"/>
                </a:cubicBezTo>
                <a:cubicBezTo>
                  <a:pt x="5588335" y="3659072"/>
                  <a:pt x="5572782" y="3677489"/>
                  <a:pt x="5562414" y="3701500"/>
                </a:cubicBezTo>
                <a:lnTo>
                  <a:pt x="5560368" y="3632332"/>
                </a:lnTo>
                <a:lnTo>
                  <a:pt x="5456411" y="3632332"/>
                </a:lnTo>
                <a:lnTo>
                  <a:pt x="5456411" y="4031787"/>
                </a:lnTo>
                <a:lnTo>
                  <a:pt x="5564870" y="4031787"/>
                </a:lnTo>
                <a:lnTo>
                  <a:pt x="5564870" y="3766166"/>
                </a:lnTo>
                <a:cubicBezTo>
                  <a:pt x="5573601" y="3753888"/>
                  <a:pt x="5583969" y="3744270"/>
                  <a:pt x="5595975" y="3737312"/>
                </a:cubicBezTo>
                <a:cubicBezTo>
                  <a:pt x="5607980" y="3730354"/>
                  <a:pt x="5621350" y="3725443"/>
                  <a:pt x="5636084" y="3722578"/>
                </a:cubicBezTo>
                <a:cubicBezTo>
                  <a:pt x="5650818" y="3719713"/>
                  <a:pt x="5666235" y="3718281"/>
                  <a:pt x="5682332" y="3718281"/>
                </a:cubicBezTo>
                <a:lnTo>
                  <a:pt x="5692564" y="3718281"/>
                </a:lnTo>
                <a:lnTo>
                  <a:pt x="5692564" y="3627012"/>
                </a:lnTo>
                <a:close/>
                <a:moveTo>
                  <a:pt x="6958050" y="3626603"/>
                </a:moveTo>
                <a:cubicBezTo>
                  <a:pt x="6923124" y="3626603"/>
                  <a:pt x="6894748" y="3633219"/>
                  <a:pt x="6872920" y="3646453"/>
                </a:cubicBezTo>
                <a:cubicBezTo>
                  <a:pt x="6851092" y="3659686"/>
                  <a:pt x="6833493" y="3674897"/>
                  <a:pt x="6820123" y="3692087"/>
                </a:cubicBezTo>
                <a:lnTo>
                  <a:pt x="6818077" y="3632332"/>
                </a:lnTo>
                <a:lnTo>
                  <a:pt x="6713711" y="3632332"/>
                </a:lnTo>
                <a:lnTo>
                  <a:pt x="6713711" y="4031787"/>
                </a:lnTo>
                <a:lnTo>
                  <a:pt x="6822170" y="4031787"/>
                </a:lnTo>
                <a:lnTo>
                  <a:pt x="6822170" y="3765348"/>
                </a:lnTo>
                <a:cubicBezTo>
                  <a:pt x="6833629" y="3750886"/>
                  <a:pt x="6847067" y="3738608"/>
                  <a:pt x="6862483" y="3728513"/>
                </a:cubicBezTo>
                <a:cubicBezTo>
                  <a:pt x="6877899" y="3718417"/>
                  <a:pt x="6896385" y="3713369"/>
                  <a:pt x="6917940" y="3713369"/>
                </a:cubicBezTo>
                <a:cubicBezTo>
                  <a:pt x="6932402" y="3713369"/>
                  <a:pt x="6944066" y="3716371"/>
                  <a:pt x="6952934" y="3722373"/>
                </a:cubicBezTo>
                <a:cubicBezTo>
                  <a:pt x="6961801" y="3728376"/>
                  <a:pt x="6968282" y="3736835"/>
                  <a:pt x="6972374" y="3747749"/>
                </a:cubicBezTo>
                <a:cubicBezTo>
                  <a:pt x="6976467" y="3758663"/>
                  <a:pt x="6978514" y="3771350"/>
                  <a:pt x="6978514" y="3785812"/>
                </a:cubicBezTo>
                <a:lnTo>
                  <a:pt x="6978514" y="4031787"/>
                </a:lnTo>
                <a:lnTo>
                  <a:pt x="7086153" y="4031787"/>
                </a:lnTo>
                <a:lnTo>
                  <a:pt x="7086153" y="3771896"/>
                </a:lnTo>
                <a:cubicBezTo>
                  <a:pt x="7086153" y="3724420"/>
                  <a:pt x="7074967" y="3688335"/>
                  <a:pt x="7052593" y="3663642"/>
                </a:cubicBezTo>
                <a:cubicBezTo>
                  <a:pt x="7030219" y="3638949"/>
                  <a:pt x="6998704" y="3626603"/>
                  <a:pt x="6958050" y="3626603"/>
                </a:cubicBezTo>
                <a:close/>
                <a:moveTo>
                  <a:pt x="4748250" y="3626603"/>
                </a:moveTo>
                <a:cubicBezTo>
                  <a:pt x="4713325" y="3626603"/>
                  <a:pt x="4684948" y="3633219"/>
                  <a:pt x="4663120" y="3646453"/>
                </a:cubicBezTo>
                <a:cubicBezTo>
                  <a:pt x="4641292" y="3659686"/>
                  <a:pt x="4623693" y="3674897"/>
                  <a:pt x="4610323" y="3692087"/>
                </a:cubicBezTo>
                <a:lnTo>
                  <a:pt x="4608277" y="3632332"/>
                </a:lnTo>
                <a:lnTo>
                  <a:pt x="4503911" y="3632332"/>
                </a:lnTo>
                <a:lnTo>
                  <a:pt x="4503911" y="4031787"/>
                </a:lnTo>
                <a:lnTo>
                  <a:pt x="4612370" y="4031787"/>
                </a:lnTo>
                <a:lnTo>
                  <a:pt x="4612370" y="3765348"/>
                </a:lnTo>
                <a:cubicBezTo>
                  <a:pt x="4623829" y="3750886"/>
                  <a:pt x="4637267" y="3738608"/>
                  <a:pt x="4652683" y="3728513"/>
                </a:cubicBezTo>
                <a:cubicBezTo>
                  <a:pt x="4668100" y="3718417"/>
                  <a:pt x="4686585" y="3713369"/>
                  <a:pt x="4708140" y="3713369"/>
                </a:cubicBezTo>
                <a:cubicBezTo>
                  <a:pt x="4722602" y="3713369"/>
                  <a:pt x="4734267" y="3716371"/>
                  <a:pt x="4743134" y="3722373"/>
                </a:cubicBezTo>
                <a:cubicBezTo>
                  <a:pt x="4752001" y="3728376"/>
                  <a:pt x="4758482" y="3736835"/>
                  <a:pt x="4762574" y="3747749"/>
                </a:cubicBezTo>
                <a:cubicBezTo>
                  <a:pt x="4766668" y="3758663"/>
                  <a:pt x="4768714" y="3771350"/>
                  <a:pt x="4768714" y="3785812"/>
                </a:cubicBezTo>
                <a:lnTo>
                  <a:pt x="4768714" y="4031787"/>
                </a:lnTo>
                <a:lnTo>
                  <a:pt x="4876353" y="4031787"/>
                </a:lnTo>
                <a:lnTo>
                  <a:pt x="4876353" y="3771896"/>
                </a:lnTo>
                <a:cubicBezTo>
                  <a:pt x="4876353" y="3724420"/>
                  <a:pt x="4865166" y="3688335"/>
                  <a:pt x="4842793" y="3663642"/>
                </a:cubicBezTo>
                <a:cubicBezTo>
                  <a:pt x="4820419" y="3638949"/>
                  <a:pt x="4788905" y="3626603"/>
                  <a:pt x="4748250" y="3626603"/>
                </a:cubicBezTo>
                <a:close/>
                <a:moveTo>
                  <a:pt x="5909853" y="3626193"/>
                </a:moveTo>
                <a:cubicBezTo>
                  <a:pt x="5875201" y="3626193"/>
                  <a:pt x="5844710" y="3630559"/>
                  <a:pt x="5818380" y="3639290"/>
                </a:cubicBezTo>
                <a:cubicBezTo>
                  <a:pt x="5792050" y="3648021"/>
                  <a:pt x="5771449" y="3662346"/>
                  <a:pt x="5756579" y="3682264"/>
                </a:cubicBezTo>
                <a:cubicBezTo>
                  <a:pt x="5741709" y="3702182"/>
                  <a:pt x="5734273" y="3729195"/>
                  <a:pt x="5734273" y="3763301"/>
                </a:cubicBezTo>
                <a:lnTo>
                  <a:pt x="5835774" y="3763301"/>
                </a:lnTo>
                <a:cubicBezTo>
                  <a:pt x="5835774" y="3740382"/>
                  <a:pt x="5842732" y="3723806"/>
                  <a:pt x="5856647" y="3713574"/>
                </a:cubicBezTo>
                <a:cubicBezTo>
                  <a:pt x="5870563" y="3703342"/>
                  <a:pt x="5888298" y="3698226"/>
                  <a:pt x="5909853" y="3698226"/>
                </a:cubicBezTo>
                <a:cubicBezTo>
                  <a:pt x="5929498" y="3698226"/>
                  <a:pt x="5945529" y="3703001"/>
                  <a:pt x="5957943" y="3712551"/>
                </a:cubicBezTo>
                <a:cubicBezTo>
                  <a:pt x="5970358" y="3722101"/>
                  <a:pt x="5976565" y="3739836"/>
                  <a:pt x="5976565" y="3765757"/>
                </a:cubicBezTo>
                <a:lnTo>
                  <a:pt x="5976565" y="3787039"/>
                </a:lnTo>
                <a:cubicBezTo>
                  <a:pt x="5923905" y="3788131"/>
                  <a:pt x="5877725" y="3792019"/>
                  <a:pt x="5838025" y="3798704"/>
                </a:cubicBezTo>
                <a:cubicBezTo>
                  <a:pt x="5798325" y="3805389"/>
                  <a:pt x="5767424" y="3818076"/>
                  <a:pt x="5745323" y="3836767"/>
                </a:cubicBezTo>
                <a:cubicBezTo>
                  <a:pt x="5723222" y="3855457"/>
                  <a:pt x="5712172" y="3883220"/>
                  <a:pt x="5712172" y="3920054"/>
                </a:cubicBezTo>
                <a:cubicBezTo>
                  <a:pt x="5712172" y="3946521"/>
                  <a:pt x="5718244" y="3968554"/>
                  <a:pt x="5730385" y="3986153"/>
                </a:cubicBezTo>
                <a:cubicBezTo>
                  <a:pt x="5742527" y="4003752"/>
                  <a:pt x="5758420" y="4016917"/>
                  <a:pt x="5778066" y="4025648"/>
                </a:cubicBezTo>
                <a:cubicBezTo>
                  <a:pt x="5797711" y="4034379"/>
                  <a:pt x="5818857" y="4038745"/>
                  <a:pt x="5841505" y="4038745"/>
                </a:cubicBezTo>
                <a:cubicBezTo>
                  <a:pt x="5870700" y="4038745"/>
                  <a:pt x="5896483" y="4033765"/>
                  <a:pt x="5918857" y="4023806"/>
                </a:cubicBezTo>
                <a:cubicBezTo>
                  <a:pt x="5941231" y="4013847"/>
                  <a:pt x="5960877" y="3999181"/>
                  <a:pt x="5977793" y="3979809"/>
                </a:cubicBezTo>
                <a:lnTo>
                  <a:pt x="5981067" y="4031787"/>
                </a:lnTo>
                <a:lnTo>
                  <a:pt x="6082568" y="4031787"/>
                </a:lnTo>
                <a:lnTo>
                  <a:pt x="6082568" y="3763710"/>
                </a:lnTo>
                <a:cubicBezTo>
                  <a:pt x="6082568" y="3736971"/>
                  <a:pt x="6078339" y="3714665"/>
                  <a:pt x="6069881" y="3696794"/>
                </a:cubicBezTo>
                <a:cubicBezTo>
                  <a:pt x="6061422" y="3678922"/>
                  <a:pt x="6049485" y="3664802"/>
                  <a:pt x="6034069" y="3654433"/>
                </a:cubicBezTo>
                <a:cubicBezTo>
                  <a:pt x="6018653" y="3644065"/>
                  <a:pt x="6000440" y="3636766"/>
                  <a:pt x="5979431" y="3632537"/>
                </a:cubicBezTo>
                <a:cubicBezTo>
                  <a:pt x="5958421" y="3628308"/>
                  <a:pt x="5935228" y="3626193"/>
                  <a:pt x="5909853" y="3626193"/>
                </a:cubicBezTo>
                <a:close/>
                <a:moveTo>
                  <a:pt x="5166903" y="3626193"/>
                </a:moveTo>
                <a:cubicBezTo>
                  <a:pt x="5124065" y="3626193"/>
                  <a:pt x="5087981" y="3634447"/>
                  <a:pt x="5058650" y="3650955"/>
                </a:cubicBezTo>
                <a:cubicBezTo>
                  <a:pt x="5029318" y="3667462"/>
                  <a:pt x="5007080" y="3690996"/>
                  <a:pt x="4991937" y="3721555"/>
                </a:cubicBezTo>
                <a:cubicBezTo>
                  <a:pt x="4976794" y="3752114"/>
                  <a:pt x="4969222" y="3788540"/>
                  <a:pt x="4969222" y="3830832"/>
                </a:cubicBezTo>
                <a:cubicBezTo>
                  <a:pt x="4969222" y="3874488"/>
                  <a:pt x="4976998" y="3911869"/>
                  <a:pt x="4992551" y="3942974"/>
                </a:cubicBezTo>
                <a:cubicBezTo>
                  <a:pt x="5008103" y="3974079"/>
                  <a:pt x="5031023" y="3997885"/>
                  <a:pt x="5061310" y="4014393"/>
                </a:cubicBezTo>
                <a:cubicBezTo>
                  <a:pt x="5091596" y="4030900"/>
                  <a:pt x="5128978" y="4039154"/>
                  <a:pt x="5173452" y="4039154"/>
                </a:cubicBezTo>
                <a:cubicBezTo>
                  <a:pt x="5209741" y="4039154"/>
                  <a:pt x="5241460" y="4034038"/>
                  <a:pt x="5268608" y="4023806"/>
                </a:cubicBezTo>
                <a:cubicBezTo>
                  <a:pt x="5295757" y="4013574"/>
                  <a:pt x="5317176" y="3998090"/>
                  <a:pt x="5332866" y="3977353"/>
                </a:cubicBezTo>
                <a:cubicBezTo>
                  <a:pt x="5348554" y="3956617"/>
                  <a:pt x="5357081" y="3930696"/>
                  <a:pt x="5358445" y="3899591"/>
                </a:cubicBezTo>
                <a:lnTo>
                  <a:pt x="5251623" y="3899591"/>
                </a:lnTo>
                <a:cubicBezTo>
                  <a:pt x="5251351" y="3919782"/>
                  <a:pt x="5244120" y="3934993"/>
                  <a:pt x="5229932" y="3945225"/>
                </a:cubicBezTo>
                <a:cubicBezTo>
                  <a:pt x="5215744" y="3955457"/>
                  <a:pt x="5196917" y="3960573"/>
                  <a:pt x="5173452" y="3960573"/>
                </a:cubicBezTo>
                <a:cubicBezTo>
                  <a:pt x="5150805" y="3960573"/>
                  <a:pt x="5132524" y="3955593"/>
                  <a:pt x="5118608" y="3945634"/>
                </a:cubicBezTo>
                <a:cubicBezTo>
                  <a:pt x="5104693" y="3935675"/>
                  <a:pt x="5094529" y="3922510"/>
                  <a:pt x="5088117" y="3906139"/>
                </a:cubicBezTo>
                <a:cubicBezTo>
                  <a:pt x="5081706" y="3889768"/>
                  <a:pt x="5078226" y="3872169"/>
                  <a:pt x="5077681" y="3853342"/>
                </a:cubicBezTo>
                <a:lnTo>
                  <a:pt x="5358036" y="3853342"/>
                </a:lnTo>
                <a:cubicBezTo>
                  <a:pt x="5358581" y="3850341"/>
                  <a:pt x="5358991" y="3846043"/>
                  <a:pt x="5359263" y="3840450"/>
                </a:cubicBezTo>
                <a:cubicBezTo>
                  <a:pt x="5359536" y="3834857"/>
                  <a:pt x="5359673" y="3830423"/>
                  <a:pt x="5359673" y="3827149"/>
                </a:cubicBezTo>
                <a:cubicBezTo>
                  <a:pt x="5359673" y="3762756"/>
                  <a:pt x="5342415" y="3713165"/>
                  <a:pt x="5307899" y="3678376"/>
                </a:cubicBezTo>
                <a:cubicBezTo>
                  <a:pt x="5273383" y="3643588"/>
                  <a:pt x="5226385" y="3626193"/>
                  <a:pt x="5166903" y="3626193"/>
                </a:cubicBezTo>
                <a:close/>
                <a:moveTo>
                  <a:pt x="4214403" y="3626193"/>
                </a:moveTo>
                <a:cubicBezTo>
                  <a:pt x="4171566" y="3626193"/>
                  <a:pt x="4135481" y="3634447"/>
                  <a:pt x="4106150" y="3650955"/>
                </a:cubicBezTo>
                <a:cubicBezTo>
                  <a:pt x="4076818" y="3667462"/>
                  <a:pt x="4054581" y="3690996"/>
                  <a:pt x="4039437" y="3721555"/>
                </a:cubicBezTo>
                <a:cubicBezTo>
                  <a:pt x="4024294" y="3752114"/>
                  <a:pt x="4016722" y="3788540"/>
                  <a:pt x="4016722" y="3830832"/>
                </a:cubicBezTo>
                <a:cubicBezTo>
                  <a:pt x="4016722" y="3874488"/>
                  <a:pt x="4024498" y="3911869"/>
                  <a:pt x="4040051" y="3942974"/>
                </a:cubicBezTo>
                <a:cubicBezTo>
                  <a:pt x="4055604" y="3974079"/>
                  <a:pt x="4078523" y="3997885"/>
                  <a:pt x="4108810" y="4014393"/>
                </a:cubicBezTo>
                <a:cubicBezTo>
                  <a:pt x="4139096" y="4030900"/>
                  <a:pt x="4176477" y="4039154"/>
                  <a:pt x="4220952" y="4039154"/>
                </a:cubicBezTo>
                <a:cubicBezTo>
                  <a:pt x="4257241" y="4039154"/>
                  <a:pt x="4288960" y="4034038"/>
                  <a:pt x="4316109" y="4023806"/>
                </a:cubicBezTo>
                <a:cubicBezTo>
                  <a:pt x="4343257" y="4013574"/>
                  <a:pt x="4364676" y="3998090"/>
                  <a:pt x="4380366" y="3977353"/>
                </a:cubicBezTo>
                <a:cubicBezTo>
                  <a:pt x="4396054" y="3956617"/>
                  <a:pt x="4404581" y="3930696"/>
                  <a:pt x="4405945" y="3899591"/>
                </a:cubicBezTo>
                <a:lnTo>
                  <a:pt x="4299124" y="3899591"/>
                </a:lnTo>
                <a:cubicBezTo>
                  <a:pt x="4298851" y="3919782"/>
                  <a:pt x="4291620" y="3934993"/>
                  <a:pt x="4277432" y="3945225"/>
                </a:cubicBezTo>
                <a:cubicBezTo>
                  <a:pt x="4263244" y="3955457"/>
                  <a:pt x="4244417" y="3960573"/>
                  <a:pt x="4220952" y="3960573"/>
                </a:cubicBezTo>
                <a:cubicBezTo>
                  <a:pt x="4198305" y="3960573"/>
                  <a:pt x="4180024" y="3955593"/>
                  <a:pt x="4166109" y="3945634"/>
                </a:cubicBezTo>
                <a:cubicBezTo>
                  <a:pt x="4152193" y="3935675"/>
                  <a:pt x="4142030" y="3922510"/>
                  <a:pt x="4135617" y="3906139"/>
                </a:cubicBezTo>
                <a:cubicBezTo>
                  <a:pt x="4129205" y="3889768"/>
                  <a:pt x="4125726" y="3872169"/>
                  <a:pt x="4125181" y="3853342"/>
                </a:cubicBezTo>
                <a:lnTo>
                  <a:pt x="4405536" y="3853342"/>
                </a:lnTo>
                <a:cubicBezTo>
                  <a:pt x="4406081" y="3850341"/>
                  <a:pt x="4406491" y="3846043"/>
                  <a:pt x="4406764" y="3840450"/>
                </a:cubicBezTo>
                <a:cubicBezTo>
                  <a:pt x="4407036" y="3834857"/>
                  <a:pt x="4407173" y="3830423"/>
                  <a:pt x="4407173" y="3827149"/>
                </a:cubicBezTo>
                <a:cubicBezTo>
                  <a:pt x="4407173" y="3762756"/>
                  <a:pt x="4389915" y="3713165"/>
                  <a:pt x="4355399" y="3678376"/>
                </a:cubicBezTo>
                <a:cubicBezTo>
                  <a:pt x="4320884" y="3643588"/>
                  <a:pt x="4273885" y="3626193"/>
                  <a:pt x="4214403" y="3626193"/>
                </a:cubicBezTo>
                <a:close/>
                <a:moveTo>
                  <a:pt x="7561287" y="3573397"/>
                </a:moveTo>
                <a:cubicBezTo>
                  <a:pt x="7529909" y="3573669"/>
                  <a:pt x="7503102" y="3578990"/>
                  <a:pt x="7480864" y="3589358"/>
                </a:cubicBezTo>
                <a:cubicBezTo>
                  <a:pt x="7464186" y="3597135"/>
                  <a:pt x="7450770" y="3609976"/>
                  <a:pt x="7440615" y="3627882"/>
                </a:cubicBezTo>
                <a:lnTo>
                  <a:pt x="7434355" y="3641406"/>
                </a:lnTo>
                <a:lnTo>
                  <a:pt x="7426136" y="3638011"/>
                </a:lnTo>
                <a:cubicBezTo>
                  <a:pt x="7404982" y="3630951"/>
                  <a:pt x="7380182" y="3627421"/>
                  <a:pt x="7351737" y="3627421"/>
                </a:cubicBezTo>
                <a:cubicBezTo>
                  <a:pt x="7314902" y="3627421"/>
                  <a:pt x="7283661" y="3633697"/>
                  <a:pt x="7258013" y="3646248"/>
                </a:cubicBezTo>
                <a:cubicBezTo>
                  <a:pt x="7232365" y="3658799"/>
                  <a:pt x="7212924" y="3675511"/>
                  <a:pt x="7199691" y="3696384"/>
                </a:cubicBezTo>
                <a:cubicBezTo>
                  <a:pt x="7186457" y="3717257"/>
                  <a:pt x="7179841" y="3740655"/>
                  <a:pt x="7179841" y="3766575"/>
                </a:cubicBezTo>
                <a:cubicBezTo>
                  <a:pt x="7179841" y="3790859"/>
                  <a:pt x="7186389" y="3813506"/>
                  <a:pt x="7199486" y="3834516"/>
                </a:cubicBezTo>
                <a:cubicBezTo>
                  <a:pt x="7206035" y="3845020"/>
                  <a:pt x="7214118" y="3854502"/>
                  <a:pt x="7223736" y="3862960"/>
                </a:cubicBezTo>
                <a:lnTo>
                  <a:pt x="7243932" y="3876424"/>
                </a:lnTo>
                <a:lnTo>
                  <a:pt x="7222355" y="3885522"/>
                </a:lnTo>
                <a:cubicBezTo>
                  <a:pt x="7212771" y="3890604"/>
                  <a:pt x="7204807" y="3896044"/>
                  <a:pt x="7198463" y="3901842"/>
                </a:cubicBezTo>
                <a:cubicBezTo>
                  <a:pt x="7185775" y="3913438"/>
                  <a:pt x="7179432" y="3927558"/>
                  <a:pt x="7179432" y="3944202"/>
                </a:cubicBezTo>
                <a:cubicBezTo>
                  <a:pt x="7179432" y="3954843"/>
                  <a:pt x="7183524" y="3965621"/>
                  <a:pt x="7191710" y="3976535"/>
                </a:cubicBezTo>
                <a:cubicBezTo>
                  <a:pt x="7195803" y="3981992"/>
                  <a:pt x="7201089" y="3987125"/>
                  <a:pt x="7207569" y="3991934"/>
                </a:cubicBezTo>
                <a:lnTo>
                  <a:pt x="7227983" y="4003865"/>
                </a:lnTo>
                <a:lnTo>
                  <a:pt x="7214732" y="4009520"/>
                </a:lnTo>
                <a:cubicBezTo>
                  <a:pt x="7207774" y="4013144"/>
                  <a:pt x="7201601" y="4017087"/>
                  <a:pt x="7196212" y="4021351"/>
                </a:cubicBezTo>
                <a:cubicBezTo>
                  <a:pt x="7174657" y="4038404"/>
                  <a:pt x="7163879" y="4058254"/>
                  <a:pt x="7163879" y="4080900"/>
                </a:cubicBezTo>
                <a:cubicBezTo>
                  <a:pt x="7163879" y="4099454"/>
                  <a:pt x="7170018" y="4116712"/>
                  <a:pt x="7182296" y="4132674"/>
                </a:cubicBezTo>
                <a:cubicBezTo>
                  <a:pt x="7194575" y="4148636"/>
                  <a:pt x="7214766" y="4161528"/>
                  <a:pt x="7242870" y="4171351"/>
                </a:cubicBezTo>
                <a:cubicBezTo>
                  <a:pt x="7270973" y="4181173"/>
                  <a:pt x="7308900" y="4186085"/>
                  <a:pt x="7356649" y="4186085"/>
                </a:cubicBezTo>
                <a:cubicBezTo>
                  <a:pt x="7423224" y="4186085"/>
                  <a:pt x="7473975" y="4174352"/>
                  <a:pt x="7508900" y="4150887"/>
                </a:cubicBezTo>
                <a:cubicBezTo>
                  <a:pt x="7543825" y="4127422"/>
                  <a:pt x="7561287" y="4096589"/>
                  <a:pt x="7561287" y="4058390"/>
                </a:cubicBezTo>
                <a:cubicBezTo>
                  <a:pt x="7561287" y="4020737"/>
                  <a:pt x="7546076" y="3992769"/>
                  <a:pt x="7515653" y="3974488"/>
                </a:cubicBezTo>
                <a:cubicBezTo>
                  <a:pt x="7485230" y="3956207"/>
                  <a:pt x="7436867" y="3947067"/>
                  <a:pt x="7370564" y="3947067"/>
                </a:cubicBezTo>
                <a:lnTo>
                  <a:pt x="7360741" y="3947067"/>
                </a:lnTo>
                <a:cubicBezTo>
                  <a:pt x="7335093" y="3947067"/>
                  <a:pt x="7314970" y="3946180"/>
                  <a:pt x="7300373" y="3944406"/>
                </a:cubicBezTo>
                <a:cubicBezTo>
                  <a:pt x="7285775" y="3942633"/>
                  <a:pt x="7275543" y="3939973"/>
                  <a:pt x="7269677" y="3936426"/>
                </a:cubicBezTo>
                <a:cubicBezTo>
                  <a:pt x="7263811" y="3932878"/>
                  <a:pt x="7260878" y="3928513"/>
                  <a:pt x="7260878" y="3923329"/>
                </a:cubicBezTo>
                <a:cubicBezTo>
                  <a:pt x="7260878" y="3915962"/>
                  <a:pt x="7265789" y="3909754"/>
                  <a:pt x="7275612" y="3904707"/>
                </a:cubicBezTo>
                <a:lnTo>
                  <a:pt x="7294016" y="3898265"/>
                </a:lnTo>
                <a:lnTo>
                  <a:pt x="7299248" y="3899693"/>
                </a:lnTo>
                <a:cubicBezTo>
                  <a:pt x="7314595" y="3902899"/>
                  <a:pt x="7331274" y="3904502"/>
                  <a:pt x="7349282" y="3904502"/>
                </a:cubicBezTo>
                <a:cubicBezTo>
                  <a:pt x="7387754" y="3904502"/>
                  <a:pt x="7419609" y="3898226"/>
                  <a:pt x="7444848" y="3885675"/>
                </a:cubicBezTo>
                <a:cubicBezTo>
                  <a:pt x="7470087" y="3873124"/>
                  <a:pt x="7489050" y="3856344"/>
                  <a:pt x="7501738" y="3835334"/>
                </a:cubicBezTo>
                <a:cubicBezTo>
                  <a:pt x="7514425" y="3814324"/>
                  <a:pt x="7520769" y="3791405"/>
                  <a:pt x="7520769" y="3766575"/>
                </a:cubicBezTo>
                <a:cubicBezTo>
                  <a:pt x="7520769" y="3740655"/>
                  <a:pt x="7514561" y="3717257"/>
                  <a:pt x="7502147" y="3696384"/>
                </a:cubicBezTo>
                <a:lnTo>
                  <a:pt x="7479527" y="3669052"/>
                </a:lnTo>
                <a:lnTo>
                  <a:pt x="7479892" y="3668707"/>
                </a:lnTo>
                <a:cubicBezTo>
                  <a:pt x="7486475" y="3663762"/>
                  <a:pt x="7494166" y="3660300"/>
                  <a:pt x="7502965" y="3658322"/>
                </a:cubicBezTo>
                <a:cubicBezTo>
                  <a:pt x="7520564" y="3654365"/>
                  <a:pt x="7540005" y="3652387"/>
                  <a:pt x="7561287" y="3652387"/>
                </a:cubicBezTo>
                <a:close/>
                <a:moveTo>
                  <a:pt x="6207026" y="3538199"/>
                </a:moveTo>
                <a:lnTo>
                  <a:pt x="6207026" y="3632332"/>
                </a:lnTo>
                <a:lnTo>
                  <a:pt x="6140723" y="3632332"/>
                </a:lnTo>
                <a:lnTo>
                  <a:pt x="6140723" y="3715825"/>
                </a:lnTo>
                <a:lnTo>
                  <a:pt x="6207026" y="3715825"/>
                </a:lnTo>
                <a:lnTo>
                  <a:pt x="6207026" y="3892633"/>
                </a:lnTo>
                <a:cubicBezTo>
                  <a:pt x="6207026" y="3925375"/>
                  <a:pt x="6211391" y="3951910"/>
                  <a:pt x="6220123" y="3972237"/>
                </a:cubicBezTo>
                <a:cubicBezTo>
                  <a:pt x="6228854" y="3992565"/>
                  <a:pt x="6244338" y="4007572"/>
                  <a:pt x="6266576" y="4017258"/>
                </a:cubicBezTo>
                <a:cubicBezTo>
                  <a:pt x="6288813" y="4026944"/>
                  <a:pt x="6320123" y="4031787"/>
                  <a:pt x="6360505" y="4031787"/>
                </a:cubicBezTo>
                <a:lnTo>
                  <a:pt x="6402660" y="4031787"/>
                </a:lnTo>
                <a:lnTo>
                  <a:pt x="6402660" y="3947885"/>
                </a:lnTo>
                <a:lnTo>
                  <a:pt x="6364188" y="3947885"/>
                </a:lnTo>
                <a:cubicBezTo>
                  <a:pt x="6343451" y="3947885"/>
                  <a:pt x="6330150" y="3942838"/>
                  <a:pt x="6324284" y="3932742"/>
                </a:cubicBezTo>
                <a:cubicBezTo>
                  <a:pt x="6318417" y="3922647"/>
                  <a:pt x="6315484" y="3907094"/>
                  <a:pt x="6315484" y="3886084"/>
                </a:cubicBezTo>
                <a:lnTo>
                  <a:pt x="6315484" y="3715825"/>
                </a:lnTo>
                <a:lnTo>
                  <a:pt x="6402660" y="3715825"/>
                </a:lnTo>
                <a:lnTo>
                  <a:pt x="6402660" y="3632332"/>
                </a:lnTo>
                <a:lnTo>
                  <a:pt x="6315484" y="3632332"/>
                </a:lnTo>
                <a:lnTo>
                  <a:pt x="6315484" y="3538199"/>
                </a:lnTo>
                <a:close/>
                <a:moveTo>
                  <a:pt x="6539545" y="3474351"/>
                </a:moveTo>
                <a:cubicBezTo>
                  <a:pt x="6519627" y="3474351"/>
                  <a:pt x="6504415" y="3479331"/>
                  <a:pt x="6493911" y="3489290"/>
                </a:cubicBezTo>
                <a:cubicBezTo>
                  <a:pt x="6483406" y="3499249"/>
                  <a:pt x="6478153" y="3511868"/>
                  <a:pt x="6478153" y="3527148"/>
                </a:cubicBezTo>
                <a:cubicBezTo>
                  <a:pt x="6478153" y="3542155"/>
                  <a:pt x="6483406" y="3554706"/>
                  <a:pt x="6493911" y="3564802"/>
                </a:cubicBezTo>
                <a:cubicBezTo>
                  <a:pt x="6504415" y="3574897"/>
                  <a:pt x="6519627" y="3579945"/>
                  <a:pt x="6539545" y="3579945"/>
                </a:cubicBezTo>
                <a:cubicBezTo>
                  <a:pt x="6559463" y="3579945"/>
                  <a:pt x="6574675" y="3574897"/>
                  <a:pt x="6585179" y="3564802"/>
                </a:cubicBezTo>
                <a:cubicBezTo>
                  <a:pt x="6595684" y="3554706"/>
                  <a:pt x="6600937" y="3542155"/>
                  <a:pt x="6600937" y="3527148"/>
                </a:cubicBezTo>
                <a:cubicBezTo>
                  <a:pt x="6600937" y="3511868"/>
                  <a:pt x="6595684" y="3499249"/>
                  <a:pt x="6585179" y="3489290"/>
                </a:cubicBezTo>
                <a:cubicBezTo>
                  <a:pt x="6574675" y="3479331"/>
                  <a:pt x="6559463" y="3474351"/>
                  <a:pt x="6539545" y="3474351"/>
                </a:cubicBezTo>
                <a:close/>
                <a:moveTo>
                  <a:pt x="3690454" y="3473533"/>
                </a:moveTo>
                <a:cubicBezTo>
                  <a:pt x="3633974" y="3473533"/>
                  <a:pt x="3585543" y="3485197"/>
                  <a:pt x="3545161" y="3508526"/>
                </a:cubicBezTo>
                <a:cubicBezTo>
                  <a:pt x="3504778" y="3531855"/>
                  <a:pt x="3473742" y="3564733"/>
                  <a:pt x="3452050" y="3607162"/>
                </a:cubicBezTo>
                <a:cubicBezTo>
                  <a:pt x="3430358" y="3649590"/>
                  <a:pt x="3419512" y="3699454"/>
                  <a:pt x="3419512" y="3756753"/>
                </a:cubicBezTo>
                <a:cubicBezTo>
                  <a:pt x="3419512" y="3813779"/>
                  <a:pt x="3430358" y="3863438"/>
                  <a:pt x="3452050" y="3905730"/>
                </a:cubicBezTo>
                <a:cubicBezTo>
                  <a:pt x="3473742" y="3948022"/>
                  <a:pt x="3504778" y="3980832"/>
                  <a:pt x="3545161" y="4004161"/>
                </a:cubicBezTo>
                <a:cubicBezTo>
                  <a:pt x="3585543" y="4027490"/>
                  <a:pt x="3633974" y="4039154"/>
                  <a:pt x="3690454" y="4039154"/>
                </a:cubicBezTo>
                <a:cubicBezTo>
                  <a:pt x="3743933" y="4039154"/>
                  <a:pt x="3789158" y="4028922"/>
                  <a:pt x="3826129" y="4008458"/>
                </a:cubicBezTo>
                <a:cubicBezTo>
                  <a:pt x="3863101" y="3987995"/>
                  <a:pt x="3891204" y="3959618"/>
                  <a:pt x="3910441" y="3923329"/>
                </a:cubicBezTo>
                <a:cubicBezTo>
                  <a:pt x="3929677" y="3887039"/>
                  <a:pt x="3939295" y="3845020"/>
                  <a:pt x="3939295" y="3797271"/>
                </a:cubicBezTo>
                <a:lnTo>
                  <a:pt x="3939295" y="3741200"/>
                </a:lnTo>
                <a:lnTo>
                  <a:pt x="3693319" y="3741200"/>
                </a:lnTo>
                <a:lnTo>
                  <a:pt x="3693319" y="3832878"/>
                </a:lnTo>
                <a:lnTo>
                  <a:pt x="3823878" y="3832878"/>
                </a:lnTo>
                <a:cubicBezTo>
                  <a:pt x="3822241" y="3854706"/>
                  <a:pt x="3816034" y="3873943"/>
                  <a:pt x="3805256" y="3890587"/>
                </a:cubicBezTo>
                <a:cubicBezTo>
                  <a:pt x="3794479" y="3907230"/>
                  <a:pt x="3779472" y="3920259"/>
                  <a:pt x="3760236" y="3929672"/>
                </a:cubicBezTo>
                <a:cubicBezTo>
                  <a:pt x="3741000" y="3939086"/>
                  <a:pt x="3717739" y="3943793"/>
                  <a:pt x="3690454" y="3943793"/>
                </a:cubicBezTo>
                <a:cubicBezTo>
                  <a:pt x="3653619" y="3943793"/>
                  <a:pt x="3624015" y="3935198"/>
                  <a:pt x="3601641" y="3918008"/>
                </a:cubicBezTo>
                <a:cubicBezTo>
                  <a:pt x="3579267" y="3900818"/>
                  <a:pt x="3562964" y="3878035"/>
                  <a:pt x="3552732" y="3849659"/>
                </a:cubicBezTo>
                <a:cubicBezTo>
                  <a:pt x="3542500" y="3821282"/>
                  <a:pt x="3537384" y="3790314"/>
                  <a:pt x="3537384" y="3756753"/>
                </a:cubicBezTo>
                <a:cubicBezTo>
                  <a:pt x="3537384" y="3722919"/>
                  <a:pt x="3542432" y="3691882"/>
                  <a:pt x="3552527" y="3663642"/>
                </a:cubicBezTo>
                <a:cubicBezTo>
                  <a:pt x="3562623" y="3635402"/>
                  <a:pt x="3578721" y="3612619"/>
                  <a:pt x="3600822" y="3595293"/>
                </a:cubicBezTo>
                <a:cubicBezTo>
                  <a:pt x="3622923" y="3577967"/>
                  <a:pt x="3651982" y="3569304"/>
                  <a:pt x="3687998" y="3569304"/>
                </a:cubicBezTo>
                <a:cubicBezTo>
                  <a:pt x="3713101" y="3569304"/>
                  <a:pt x="3734656" y="3573260"/>
                  <a:pt x="3752664" y="3581173"/>
                </a:cubicBezTo>
                <a:cubicBezTo>
                  <a:pt x="3770672" y="3589085"/>
                  <a:pt x="3784860" y="3600000"/>
                  <a:pt x="3795229" y="3613915"/>
                </a:cubicBezTo>
                <a:cubicBezTo>
                  <a:pt x="3805597" y="3627830"/>
                  <a:pt x="3811873" y="3643792"/>
                  <a:pt x="3814055" y="3661800"/>
                </a:cubicBezTo>
                <a:lnTo>
                  <a:pt x="3931518" y="3661800"/>
                </a:lnTo>
                <a:cubicBezTo>
                  <a:pt x="3928517" y="3629331"/>
                  <a:pt x="3919649" y="3601227"/>
                  <a:pt x="3904915" y="3577489"/>
                </a:cubicBezTo>
                <a:cubicBezTo>
                  <a:pt x="3890181" y="3553751"/>
                  <a:pt x="3871491" y="3534174"/>
                  <a:pt x="3848844" y="3518758"/>
                </a:cubicBezTo>
                <a:cubicBezTo>
                  <a:pt x="3826198" y="3503342"/>
                  <a:pt x="3801232" y="3491950"/>
                  <a:pt x="3773946" y="3484583"/>
                </a:cubicBezTo>
                <a:cubicBezTo>
                  <a:pt x="3746661" y="3477216"/>
                  <a:pt x="3718830" y="3473533"/>
                  <a:pt x="3690454" y="3473533"/>
                </a:cubicBezTo>
                <a:close/>
                <a:moveTo>
                  <a:pt x="7886849" y="3473124"/>
                </a:moveTo>
                <a:lnTo>
                  <a:pt x="7881119" y="3500136"/>
                </a:lnTo>
                <a:cubicBezTo>
                  <a:pt x="7893125" y="3501773"/>
                  <a:pt x="7901788" y="3505252"/>
                  <a:pt x="7907108" y="3510572"/>
                </a:cubicBezTo>
                <a:cubicBezTo>
                  <a:pt x="7912429" y="3515893"/>
                  <a:pt x="7915089" y="3524283"/>
                  <a:pt x="7915089" y="3535743"/>
                </a:cubicBezTo>
                <a:cubicBezTo>
                  <a:pt x="7915089" y="3551568"/>
                  <a:pt x="7913315" y="3567530"/>
                  <a:pt x="7909768" y="3583628"/>
                </a:cubicBezTo>
                <a:lnTo>
                  <a:pt x="7835280" y="3921282"/>
                </a:lnTo>
                <a:cubicBezTo>
                  <a:pt x="7828732" y="3950750"/>
                  <a:pt x="7821774" y="3970941"/>
                  <a:pt x="7814407" y="3981855"/>
                </a:cubicBezTo>
                <a:cubicBezTo>
                  <a:pt x="7807040" y="3992769"/>
                  <a:pt x="7795580" y="4000409"/>
                  <a:pt x="7780028" y="4004775"/>
                </a:cubicBezTo>
                <a:lnTo>
                  <a:pt x="7774298" y="4031787"/>
                </a:lnTo>
                <a:lnTo>
                  <a:pt x="7980164" y="4031787"/>
                </a:lnTo>
                <a:lnTo>
                  <a:pt x="7985894" y="4004775"/>
                </a:lnTo>
                <a:cubicBezTo>
                  <a:pt x="7973888" y="4003138"/>
                  <a:pt x="7965226" y="3999659"/>
                  <a:pt x="7959905" y="3994338"/>
                </a:cubicBezTo>
                <a:cubicBezTo>
                  <a:pt x="7954584" y="3989018"/>
                  <a:pt x="7951924" y="3980628"/>
                  <a:pt x="7951924" y="3969168"/>
                </a:cubicBezTo>
                <a:cubicBezTo>
                  <a:pt x="7951924" y="3958799"/>
                  <a:pt x="7952333" y="3950477"/>
                  <a:pt x="7953152" y="3944202"/>
                </a:cubicBezTo>
                <a:cubicBezTo>
                  <a:pt x="7953970" y="3937926"/>
                  <a:pt x="7955335" y="3930286"/>
                  <a:pt x="7957245" y="3921282"/>
                </a:cubicBezTo>
                <a:lnTo>
                  <a:pt x="7991624" y="3764938"/>
                </a:lnTo>
                <a:lnTo>
                  <a:pt x="8165158" y="3764938"/>
                </a:lnTo>
                <a:lnTo>
                  <a:pt x="8130778" y="3921282"/>
                </a:lnTo>
                <a:cubicBezTo>
                  <a:pt x="8124230" y="3950750"/>
                  <a:pt x="8117272" y="3970941"/>
                  <a:pt x="8109905" y="3981855"/>
                </a:cubicBezTo>
                <a:cubicBezTo>
                  <a:pt x="8102538" y="3992769"/>
                  <a:pt x="8091078" y="4000409"/>
                  <a:pt x="8075526" y="4004775"/>
                </a:cubicBezTo>
                <a:lnTo>
                  <a:pt x="8069796" y="4031787"/>
                </a:lnTo>
                <a:lnTo>
                  <a:pt x="8275662" y="4031787"/>
                </a:lnTo>
                <a:lnTo>
                  <a:pt x="8281392" y="4004775"/>
                </a:lnTo>
                <a:cubicBezTo>
                  <a:pt x="8269387" y="4003138"/>
                  <a:pt x="8260724" y="3999659"/>
                  <a:pt x="8255403" y="3994338"/>
                </a:cubicBezTo>
                <a:cubicBezTo>
                  <a:pt x="8250083" y="3989018"/>
                  <a:pt x="8247422" y="3980628"/>
                  <a:pt x="8247422" y="3969168"/>
                </a:cubicBezTo>
                <a:cubicBezTo>
                  <a:pt x="8247422" y="3958799"/>
                  <a:pt x="8247832" y="3950409"/>
                  <a:pt x="8248650" y="3943997"/>
                </a:cubicBezTo>
                <a:cubicBezTo>
                  <a:pt x="8249469" y="3937585"/>
                  <a:pt x="8250833" y="3930014"/>
                  <a:pt x="8252743" y="3921282"/>
                </a:cubicBezTo>
                <a:lnTo>
                  <a:pt x="8327231" y="3583628"/>
                </a:lnTo>
                <a:cubicBezTo>
                  <a:pt x="8333780" y="3554160"/>
                  <a:pt x="8340737" y="3533969"/>
                  <a:pt x="8348104" y="3523055"/>
                </a:cubicBezTo>
                <a:cubicBezTo>
                  <a:pt x="8355471" y="3512141"/>
                  <a:pt x="8366931" y="3504501"/>
                  <a:pt x="8382484" y="3500136"/>
                </a:cubicBezTo>
                <a:lnTo>
                  <a:pt x="8388214" y="3473124"/>
                </a:lnTo>
                <a:lnTo>
                  <a:pt x="8182347" y="3473124"/>
                </a:lnTo>
                <a:lnTo>
                  <a:pt x="8176617" y="3500136"/>
                </a:lnTo>
                <a:cubicBezTo>
                  <a:pt x="8188623" y="3501773"/>
                  <a:pt x="8197286" y="3505252"/>
                  <a:pt x="8202606" y="3510572"/>
                </a:cubicBezTo>
                <a:cubicBezTo>
                  <a:pt x="8207927" y="3515893"/>
                  <a:pt x="8210587" y="3524283"/>
                  <a:pt x="8210587" y="3535743"/>
                </a:cubicBezTo>
                <a:cubicBezTo>
                  <a:pt x="8210587" y="3551568"/>
                  <a:pt x="8208814" y="3567530"/>
                  <a:pt x="8205267" y="3583628"/>
                </a:cubicBezTo>
                <a:lnTo>
                  <a:pt x="8176617" y="3713369"/>
                </a:lnTo>
                <a:lnTo>
                  <a:pt x="8003084" y="3713369"/>
                </a:lnTo>
                <a:lnTo>
                  <a:pt x="8031733" y="3583628"/>
                </a:lnTo>
                <a:cubicBezTo>
                  <a:pt x="8038282" y="3554160"/>
                  <a:pt x="8045239" y="3533969"/>
                  <a:pt x="8052606" y="3523055"/>
                </a:cubicBezTo>
                <a:cubicBezTo>
                  <a:pt x="8059973" y="3512141"/>
                  <a:pt x="8071433" y="3504501"/>
                  <a:pt x="8086986" y="3500136"/>
                </a:cubicBezTo>
                <a:lnTo>
                  <a:pt x="8092715" y="34731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DE31A1-3AA4-46BC-EEB5-35A6232F9317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48E56-D8CB-2C81-1FC5-7C3BE8F81438}"/>
              </a:ext>
            </a:extLst>
          </p:cNvPr>
          <p:cNvSpPr txBox="1"/>
          <p:nvPr/>
        </p:nvSpPr>
        <p:spPr>
          <a:xfrm>
            <a:off x="1347054" y="1133313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Assumption for Non-uniform Smoothness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4761149-FF53-4ACA-1FB5-A15A2E87D22D}"/>
              </a:ext>
            </a:extLst>
          </p:cNvPr>
          <p:cNvSpPr/>
          <p:nvPr/>
        </p:nvSpPr>
        <p:spPr>
          <a:xfrm rot="3108389">
            <a:off x="11524172" y="1556478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BF24375-BD22-BC7B-6893-145DE55E5F62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2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43F0C-4CF0-D01C-99D9-6A03ED31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63FF52-204E-3D75-2792-CDFD048D25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20F6BA-B26A-5E83-B8C9-68E868911A1D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6E2FE-3575-249D-1AC0-4A0116CCE7AB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013B50B8-F00D-E12E-74BB-EBB15628C4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7351" y="-596466"/>
            <a:ext cx="3333886" cy="1875311"/>
          </a:xfrm>
          <a:prstGeom prst="rect">
            <a:avLst/>
          </a:prstGeom>
        </p:spPr>
      </p:pic>
      <p:sp>
        <p:nvSpPr>
          <p:cNvPr id="2" name="Right Triangle 1">
            <a:extLst>
              <a:ext uri="{FF2B5EF4-FFF2-40B4-BE49-F238E27FC236}">
                <a16:creationId xmlns:a16="http://schemas.microsoft.com/office/drawing/2014/main" id="{465AA2AB-C061-D567-A55B-D150D8247506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 flip="none" rotWithShape="1">
            <a:gsLst>
              <a:gs pos="80000">
                <a:schemeClr val="accent5">
                  <a:lumMod val="40000"/>
                  <a:lumOff val="60000"/>
                </a:schemeClr>
              </a:gs>
              <a:gs pos="7000">
                <a:srgbClr val="5A51D3">
                  <a:alpha val="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1DD04AD-F62B-E808-804E-86D4CA6A3146}"/>
              </a:ext>
            </a:extLst>
          </p:cNvPr>
          <p:cNvSpPr/>
          <p:nvPr/>
        </p:nvSpPr>
        <p:spPr>
          <a:xfrm>
            <a:off x="-267479" y="-1591102"/>
            <a:ext cx="6248400" cy="342669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010660" y="4904627"/>
                </a:moveTo>
                <a:cubicBezTo>
                  <a:pt x="6989651" y="4904627"/>
                  <a:pt x="6972666" y="4910630"/>
                  <a:pt x="6959705" y="4922635"/>
                </a:cubicBezTo>
                <a:cubicBezTo>
                  <a:pt x="6946745" y="4934641"/>
                  <a:pt x="6940265" y="4950739"/>
                  <a:pt x="6940265" y="4970930"/>
                </a:cubicBezTo>
                <a:cubicBezTo>
                  <a:pt x="6940265" y="4989484"/>
                  <a:pt x="6946745" y="5005241"/>
                  <a:pt x="6959705" y="5018201"/>
                </a:cubicBezTo>
                <a:cubicBezTo>
                  <a:pt x="6966186" y="5024682"/>
                  <a:pt x="6973672" y="5029542"/>
                  <a:pt x="6982164" y="5032782"/>
                </a:cubicBezTo>
                <a:lnTo>
                  <a:pt x="7002822" y="5036305"/>
                </a:lnTo>
                <a:lnTo>
                  <a:pt x="7000966" y="5045559"/>
                </a:lnTo>
                <a:cubicBezTo>
                  <a:pt x="6997333" y="5058528"/>
                  <a:pt x="6991015" y="5069463"/>
                  <a:pt x="6982011" y="5078365"/>
                </a:cubicBezTo>
                <a:cubicBezTo>
                  <a:pt x="6970005" y="5090234"/>
                  <a:pt x="6954453" y="5099170"/>
                  <a:pt x="6935353" y="5105173"/>
                </a:cubicBezTo>
                <a:lnTo>
                  <a:pt x="6950087" y="5158788"/>
                </a:lnTo>
                <a:cubicBezTo>
                  <a:pt x="6971642" y="5153877"/>
                  <a:pt x="6992243" y="5144600"/>
                  <a:pt x="7011888" y="5130957"/>
                </a:cubicBezTo>
                <a:cubicBezTo>
                  <a:pt x="7031534" y="5117315"/>
                  <a:pt x="7047700" y="5098829"/>
                  <a:pt x="7060388" y="5075500"/>
                </a:cubicBezTo>
                <a:cubicBezTo>
                  <a:pt x="7073075" y="5052171"/>
                  <a:pt x="7079419" y="5023727"/>
                  <a:pt x="7079419" y="4990166"/>
                </a:cubicBezTo>
                <a:cubicBezTo>
                  <a:pt x="7079419" y="4961789"/>
                  <a:pt x="7073075" y="4940439"/>
                  <a:pt x="7060388" y="4926114"/>
                </a:cubicBezTo>
                <a:cubicBezTo>
                  <a:pt x="7047700" y="4911789"/>
                  <a:pt x="7031124" y="4904627"/>
                  <a:pt x="7010660" y="4904627"/>
                </a:cubicBezTo>
                <a:close/>
                <a:moveTo>
                  <a:pt x="6392763" y="4903325"/>
                </a:moveTo>
                <a:cubicBezTo>
                  <a:pt x="6375697" y="4903325"/>
                  <a:pt x="6359475" y="4907393"/>
                  <a:pt x="6344096" y="4915529"/>
                </a:cubicBezTo>
                <a:cubicBezTo>
                  <a:pt x="6328717" y="4923664"/>
                  <a:pt x="6311106" y="4937853"/>
                  <a:pt x="6291262" y="4958093"/>
                </a:cubicBezTo>
                <a:lnTo>
                  <a:pt x="6312694" y="4979525"/>
                </a:lnTo>
                <a:cubicBezTo>
                  <a:pt x="6322219" y="4968611"/>
                  <a:pt x="6330553" y="4960375"/>
                  <a:pt x="6337697" y="4954819"/>
                </a:cubicBezTo>
                <a:cubicBezTo>
                  <a:pt x="6344841" y="4949263"/>
                  <a:pt x="6351488" y="4946485"/>
                  <a:pt x="6357640" y="4946485"/>
                </a:cubicBezTo>
                <a:cubicBezTo>
                  <a:pt x="6362998" y="4946485"/>
                  <a:pt x="6366768" y="4948271"/>
                  <a:pt x="6368951" y="4951843"/>
                </a:cubicBezTo>
                <a:cubicBezTo>
                  <a:pt x="6371133" y="4955415"/>
                  <a:pt x="6372225" y="4960475"/>
                  <a:pt x="6372225" y="4967023"/>
                </a:cubicBezTo>
                <a:cubicBezTo>
                  <a:pt x="6372225" y="4973770"/>
                  <a:pt x="6370737" y="4983593"/>
                  <a:pt x="6367760" y="4996491"/>
                </a:cubicBezTo>
                <a:lnTo>
                  <a:pt x="6319837" y="5203362"/>
                </a:lnTo>
                <a:lnTo>
                  <a:pt x="6405265" y="5203362"/>
                </a:lnTo>
                <a:lnTo>
                  <a:pt x="6438602" y="5050665"/>
                </a:lnTo>
                <a:cubicBezTo>
                  <a:pt x="6443166" y="5029035"/>
                  <a:pt x="6449268" y="5011969"/>
                  <a:pt x="6456908" y="4999468"/>
                </a:cubicBezTo>
                <a:cubicBezTo>
                  <a:pt x="6464548" y="4986966"/>
                  <a:pt x="6474569" y="4975060"/>
                  <a:pt x="6486971" y="4963749"/>
                </a:cubicBezTo>
                <a:cubicBezTo>
                  <a:pt x="6499374" y="4952438"/>
                  <a:pt x="6510139" y="4946783"/>
                  <a:pt x="6519267" y="4946783"/>
                </a:cubicBezTo>
                <a:cubicBezTo>
                  <a:pt x="6527006" y="4946783"/>
                  <a:pt x="6532662" y="4949114"/>
                  <a:pt x="6536234" y="4953777"/>
                </a:cubicBezTo>
                <a:cubicBezTo>
                  <a:pt x="6539805" y="4958441"/>
                  <a:pt x="6541591" y="4965932"/>
                  <a:pt x="6541591" y="4976250"/>
                </a:cubicBezTo>
                <a:cubicBezTo>
                  <a:pt x="6541591" y="4980616"/>
                  <a:pt x="6541194" y="4985726"/>
                  <a:pt x="6540401" y="4991580"/>
                </a:cubicBezTo>
                <a:cubicBezTo>
                  <a:pt x="6539607" y="4997434"/>
                  <a:pt x="6538119" y="5004925"/>
                  <a:pt x="6535936" y="5014053"/>
                </a:cubicBezTo>
                <a:lnTo>
                  <a:pt x="6492478" y="5203362"/>
                </a:lnTo>
                <a:lnTo>
                  <a:pt x="6578203" y="5203362"/>
                </a:lnTo>
                <a:lnTo>
                  <a:pt x="6610945" y="5050665"/>
                </a:lnTo>
                <a:cubicBezTo>
                  <a:pt x="6615311" y="5029233"/>
                  <a:pt x="6621512" y="5012019"/>
                  <a:pt x="6629549" y="4999021"/>
                </a:cubicBezTo>
                <a:cubicBezTo>
                  <a:pt x="6637586" y="4986023"/>
                  <a:pt x="6647755" y="4974068"/>
                  <a:pt x="6660059" y="4963154"/>
                </a:cubicBezTo>
                <a:cubicBezTo>
                  <a:pt x="6672362" y="4952239"/>
                  <a:pt x="6682780" y="4946783"/>
                  <a:pt x="6691312" y="4946783"/>
                </a:cubicBezTo>
                <a:cubicBezTo>
                  <a:pt x="6705600" y="4946783"/>
                  <a:pt x="6712744" y="4955911"/>
                  <a:pt x="6712744" y="4974167"/>
                </a:cubicBezTo>
                <a:cubicBezTo>
                  <a:pt x="6712744" y="4981311"/>
                  <a:pt x="6711503" y="4991381"/>
                  <a:pt x="6709023" y="5004379"/>
                </a:cubicBezTo>
                <a:cubicBezTo>
                  <a:pt x="6706542" y="5017377"/>
                  <a:pt x="6703715" y="5029729"/>
                  <a:pt x="6700540" y="5041437"/>
                </a:cubicBezTo>
                <a:lnTo>
                  <a:pt x="6686848" y="5093229"/>
                </a:lnTo>
                <a:cubicBezTo>
                  <a:pt x="6684268" y="5103350"/>
                  <a:pt x="6682283" y="5113123"/>
                  <a:pt x="6680894" y="5122549"/>
                </a:cubicBezTo>
                <a:cubicBezTo>
                  <a:pt x="6679505" y="5131974"/>
                  <a:pt x="6678811" y="5139961"/>
                  <a:pt x="6678811" y="5146510"/>
                </a:cubicBezTo>
                <a:cubicBezTo>
                  <a:pt x="6678811" y="5167346"/>
                  <a:pt x="6683772" y="5182824"/>
                  <a:pt x="6693694" y="5192944"/>
                </a:cubicBezTo>
                <a:cubicBezTo>
                  <a:pt x="6703615" y="5203065"/>
                  <a:pt x="6718796" y="5208125"/>
                  <a:pt x="6739235" y="5208125"/>
                </a:cubicBezTo>
                <a:cubicBezTo>
                  <a:pt x="6757690" y="5208125"/>
                  <a:pt x="6774607" y="5203958"/>
                  <a:pt x="6789986" y="5195623"/>
                </a:cubicBezTo>
                <a:cubicBezTo>
                  <a:pt x="6805364" y="5187289"/>
                  <a:pt x="6822777" y="5173200"/>
                  <a:pt x="6842224" y="5153356"/>
                </a:cubicBezTo>
                <a:lnTo>
                  <a:pt x="6820793" y="5131925"/>
                </a:lnTo>
                <a:cubicBezTo>
                  <a:pt x="6811069" y="5143037"/>
                  <a:pt x="6802636" y="5151322"/>
                  <a:pt x="6795492" y="5156779"/>
                </a:cubicBezTo>
                <a:cubicBezTo>
                  <a:pt x="6788348" y="5162236"/>
                  <a:pt x="6781899" y="5164965"/>
                  <a:pt x="6776144" y="5164965"/>
                </a:cubicBezTo>
                <a:cubicBezTo>
                  <a:pt x="6771382" y="5164965"/>
                  <a:pt x="6767711" y="5163476"/>
                  <a:pt x="6765131" y="5160500"/>
                </a:cubicBezTo>
                <a:cubicBezTo>
                  <a:pt x="6762551" y="5157523"/>
                  <a:pt x="6761262" y="5152165"/>
                  <a:pt x="6761262" y="5144426"/>
                </a:cubicBezTo>
                <a:cubicBezTo>
                  <a:pt x="6761262" y="5138672"/>
                  <a:pt x="6761559" y="5133512"/>
                  <a:pt x="6762155" y="5128948"/>
                </a:cubicBezTo>
                <a:cubicBezTo>
                  <a:pt x="6762750" y="5124384"/>
                  <a:pt x="6764139" y="5117935"/>
                  <a:pt x="6766322" y="5109600"/>
                </a:cubicBezTo>
                <a:lnTo>
                  <a:pt x="6790432" y="5013755"/>
                </a:lnTo>
                <a:cubicBezTo>
                  <a:pt x="6792416" y="5006016"/>
                  <a:pt x="6793904" y="4997880"/>
                  <a:pt x="6794897" y="4989347"/>
                </a:cubicBezTo>
                <a:cubicBezTo>
                  <a:pt x="6795889" y="4980814"/>
                  <a:pt x="6796385" y="4973572"/>
                  <a:pt x="6796385" y="4967618"/>
                </a:cubicBezTo>
                <a:cubicBezTo>
                  <a:pt x="6796385" y="4947378"/>
                  <a:pt x="6790680" y="4931602"/>
                  <a:pt x="6779270" y="4920291"/>
                </a:cubicBezTo>
                <a:cubicBezTo>
                  <a:pt x="6767860" y="4908980"/>
                  <a:pt x="6752133" y="4903325"/>
                  <a:pt x="6732091" y="4903325"/>
                </a:cubicBezTo>
                <a:cubicBezTo>
                  <a:pt x="6710858" y="4903325"/>
                  <a:pt x="6691858" y="4908335"/>
                  <a:pt x="6675090" y="4918356"/>
                </a:cubicBezTo>
                <a:cubicBezTo>
                  <a:pt x="6658322" y="4928377"/>
                  <a:pt x="6641703" y="4943905"/>
                  <a:pt x="6625233" y="4964940"/>
                </a:cubicBezTo>
                <a:cubicBezTo>
                  <a:pt x="6624637" y="4945691"/>
                  <a:pt x="6618635" y="4930610"/>
                  <a:pt x="6607225" y="4919696"/>
                </a:cubicBezTo>
                <a:cubicBezTo>
                  <a:pt x="6595814" y="4908782"/>
                  <a:pt x="6580187" y="4903325"/>
                  <a:pt x="6560344" y="4903325"/>
                </a:cubicBezTo>
                <a:cubicBezTo>
                  <a:pt x="6537920" y="4903325"/>
                  <a:pt x="6518225" y="4908683"/>
                  <a:pt x="6501259" y="4919398"/>
                </a:cubicBezTo>
                <a:cubicBezTo>
                  <a:pt x="6484293" y="4930114"/>
                  <a:pt x="6466780" y="4946882"/>
                  <a:pt x="6448723" y="4969702"/>
                </a:cubicBezTo>
                <a:lnTo>
                  <a:pt x="6445151" y="4967916"/>
                </a:lnTo>
                <a:cubicBezTo>
                  <a:pt x="6446341" y="4963352"/>
                  <a:pt x="6446937" y="4958590"/>
                  <a:pt x="6446937" y="4953629"/>
                </a:cubicBezTo>
                <a:cubicBezTo>
                  <a:pt x="6446937" y="4938547"/>
                  <a:pt x="6442025" y="4926393"/>
                  <a:pt x="6432203" y="4917166"/>
                </a:cubicBezTo>
                <a:cubicBezTo>
                  <a:pt x="6422380" y="4907938"/>
                  <a:pt x="6409233" y="4903325"/>
                  <a:pt x="6392763" y="4903325"/>
                </a:cubicBezTo>
                <a:close/>
                <a:moveTo>
                  <a:pt x="7706320" y="4797061"/>
                </a:moveTo>
                <a:lnTo>
                  <a:pt x="7702153" y="4816707"/>
                </a:lnTo>
                <a:cubicBezTo>
                  <a:pt x="7710884" y="4817897"/>
                  <a:pt x="7717185" y="4820427"/>
                  <a:pt x="7721054" y="4824297"/>
                </a:cubicBezTo>
                <a:cubicBezTo>
                  <a:pt x="7724924" y="4828167"/>
                  <a:pt x="7726859" y="4834268"/>
                  <a:pt x="7726859" y="4842603"/>
                </a:cubicBezTo>
                <a:cubicBezTo>
                  <a:pt x="7726859" y="4854112"/>
                  <a:pt x="7725569" y="4865721"/>
                  <a:pt x="7722989" y="4877429"/>
                </a:cubicBezTo>
                <a:lnTo>
                  <a:pt x="7668816" y="5122995"/>
                </a:lnTo>
                <a:cubicBezTo>
                  <a:pt x="7664053" y="5144426"/>
                  <a:pt x="7658993" y="5159111"/>
                  <a:pt x="7653635" y="5167048"/>
                </a:cubicBezTo>
                <a:cubicBezTo>
                  <a:pt x="7648277" y="5174986"/>
                  <a:pt x="7639943" y="5180542"/>
                  <a:pt x="7628632" y="5183717"/>
                </a:cubicBezTo>
                <a:lnTo>
                  <a:pt x="7624465" y="5203362"/>
                </a:lnTo>
                <a:lnTo>
                  <a:pt x="7733705" y="5203362"/>
                </a:lnTo>
                <a:lnTo>
                  <a:pt x="7737872" y="5183717"/>
                </a:lnTo>
                <a:cubicBezTo>
                  <a:pt x="7729141" y="5182526"/>
                  <a:pt x="7722840" y="5179996"/>
                  <a:pt x="7718971" y="5176127"/>
                </a:cubicBezTo>
                <a:cubicBezTo>
                  <a:pt x="7715101" y="5172257"/>
                  <a:pt x="7713166" y="5166155"/>
                  <a:pt x="7713166" y="5157821"/>
                </a:cubicBezTo>
                <a:cubicBezTo>
                  <a:pt x="7713166" y="5150280"/>
                  <a:pt x="7713464" y="5144178"/>
                  <a:pt x="7714059" y="5139515"/>
                </a:cubicBezTo>
                <a:cubicBezTo>
                  <a:pt x="7714655" y="5134852"/>
                  <a:pt x="7715647" y="5129345"/>
                  <a:pt x="7717036" y="5122995"/>
                </a:cubicBezTo>
                <a:lnTo>
                  <a:pt x="7745909" y="4992324"/>
                </a:lnTo>
                <a:cubicBezTo>
                  <a:pt x="7753052" y="4959979"/>
                  <a:pt x="7760593" y="4919299"/>
                  <a:pt x="7768531" y="4870285"/>
                </a:cubicBezTo>
                <a:lnTo>
                  <a:pt x="7773293" y="4870285"/>
                </a:lnTo>
                <a:cubicBezTo>
                  <a:pt x="7774682" y="4900646"/>
                  <a:pt x="7777658" y="4937059"/>
                  <a:pt x="7782223" y="4979525"/>
                </a:cubicBezTo>
                <a:lnTo>
                  <a:pt x="7801868" y="5158416"/>
                </a:lnTo>
                <a:lnTo>
                  <a:pt x="7850088" y="5158416"/>
                </a:lnTo>
                <a:lnTo>
                  <a:pt x="7984034" y="4926542"/>
                </a:lnTo>
                <a:cubicBezTo>
                  <a:pt x="7994749" y="4908087"/>
                  <a:pt x="8004770" y="4890327"/>
                  <a:pt x="8014097" y="4873261"/>
                </a:cubicBezTo>
                <a:lnTo>
                  <a:pt x="8020050" y="4873261"/>
                </a:lnTo>
                <a:cubicBezTo>
                  <a:pt x="8007747" y="4915132"/>
                  <a:pt x="7997031" y="4956704"/>
                  <a:pt x="7987903" y="4997979"/>
                </a:cubicBezTo>
                <a:lnTo>
                  <a:pt x="7960519" y="5122995"/>
                </a:lnTo>
                <a:cubicBezTo>
                  <a:pt x="7955756" y="5144426"/>
                  <a:pt x="7950696" y="5159111"/>
                  <a:pt x="7945338" y="5167048"/>
                </a:cubicBezTo>
                <a:cubicBezTo>
                  <a:pt x="7939981" y="5174986"/>
                  <a:pt x="7931646" y="5180542"/>
                  <a:pt x="7920335" y="5183717"/>
                </a:cubicBezTo>
                <a:lnTo>
                  <a:pt x="7916168" y="5203362"/>
                </a:lnTo>
                <a:lnTo>
                  <a:pt x="8065889" y="5203362"/>
                </a:lnTo>
                <a:lnTo>
                  <a:pt x="8070056" y="5183717"/>
                </a:lnTo>
                <a:cubicBezTo>
                  <a:pt x="8061325" y="5182526"/>
                  <a:pt x="8055025" y="5179996"/>
                  <a:pt x="8051155" y="5176127"/>
                </a:cubicBezTo>
                <a:cubicBezTo>
                  <a:pt x="8047286" y="5172257"/>
                  <a:pt x="8045351" y="5166155"/>
                  <a:pt x="8045351" y="5157821"/>
                </a:cubicBezTo>
                <a:cubicBezTo>
                  <a:pt x="8045351" y="5150280"/>
                  <a:pt x="8045649" y="5144178"/>
                  <a:pt x="8046244" y="5139515"/>
                </a:cubicBezTo>
                <a:cubicBezTo>
                  <a:pt x="8046839" y="5134852"/>
                  <a:pt x="8047832" y="5129345"/>
                  <a:pt x="8049220" y="5122995"/>
                </a:cubicBezTo>
                <a:lnTo>
                  <a:pt x="8103394" y="4877429"/>
                </a:lnTo>
                <a:cubicBezTo>
                  <a:pt x="8108156" y="4855997"/>
                  <a:pt x="8113216" y="4841313"/>
                  <a:pt x="8118574" y="4833375"/>
                </a:cubicBezTo>
                <a:cubicBezTo>
                  <a:pt x="8123932" y="4825438"/>
                  <a:pt x="8132266" y="4819882"/>
                  <a:pt x="8143577" y="4816707"/>
                </a:cubicBezTo>
                <a:lnTo>
                  <a:pt x="8147745" y="4797061"/>
                </a:lnTo>
                <a:lnTo>
                  <a:pt x="8009334" y="4797061"/>
                </a:lnTo>
                <a:lnTo>
                  <a:pt x="7868245" y="5045604"/>
                </a:lnTo>
                <a:lnTo>
                  <a:pt x="7845028" y="4797061"/>
                </a:lnTo>
                <a:close/>
                <a:moveTo>
                  <a:pt x="4684886" y="4632458"/>
                </a:moveTo>
                <a:lnTo>
                  <a:pt x="4684886" y="5031912"/>
                </a:lnTo>
                <a:lnTo>
                  <a:pt x="4793345" y="5031912"/>
                </a:lnTo>
                <a:lnTo>
                  <a:pt x="4793345" y="4632458"/>
                </a:lnTo>
                <a:close/>
                <a:moveTo>
                  <a:pt x="3990231" y="4632458"/>
                </a:moveTo>
                <a:lnTo>
                  <a:pt x="4115879" y="5031912"/>
                </a:lnTo>
                <a:lnTo>
                  <a:pt x="4226384" y="5031912"/>
                </a:lnTo>
                <a:lnTo>
                  <a:pt x="4307831" y="4744600"/>
                </a:lnTo>
                <a:lnTo>
                  <a:pt x="4388458" y="5031912"/>
                </a:lnTo>
                <a:lnTo>
                  <a:pt x="4499372" y="5031912"/>
                </a:lnTo>
                <a:lnTo>
                  <a:pt x="4625020" y="4632458"/>
                </a:lnTo>
                <a:lnTo>
                  <a:pt x="4522291" y="4632458"/>
                </a:lnTo>
                <a:lnTo>
                  <a:pt x="4446575" y="4914040"/>
                </a:lnTo>
                <a:lnTo>
                  <a:pt x="4367994" y="4632458"/>
                </a:lnTo>
                <a:lnTo>
                  <a:pt x="4254215" y="4632458"/>
                </a:lnTo>
                <a:lnTo>
                  <a:pt x="4177271" y="4914450"/>
                </a:lnTo>
                <a:lnTo>
                  <a:pt x="4100327" y="4632458"/>
                </a:lnTo>
                <a:close/>
                <a:moveTo>
                  <a:pt x="4930676" y="4538324"/>
                </a:moveTo>
                <a:lnTo>
                  <a:pt x="4930676" y="4632458"/>
                </a:lnTo>
                <a:lnTo>
                  <a:pt x="4864373" y="4632458"/>
                </a:lnTo>
                <a:lnTo>
                  <a:pt x="4864373" y="4715950"/>
                </a:lnTo>
                <a:lnTo>
                  <a:pt x="4930676" y="4715950"/>
                </a:lnTo>
                <a:lnTo>
                  <a:pt x="4930676" y="4892758"/>
                </a:lnTo>
                <a:cubicBezTo>
                  <a:pt x="4930676" y="4925500"/>
                  <a:pt x="4935041" y="4952035"/>
                  <a:pt x="4943773" y="4972362"/>
                </a:cubicBezTo>
                <a:cubicBezTo>
                  <a:pt x="4952504" y="4992690"/>
                  <a:pt x="4967988" y="5007697"/>
                  <a:pt x="4990226" y="5017383"/>
                </a:cubicBezTo>
                <a:cubicBezTo>
                  <a:pt x="5012463" y="5027069"/>
                  <a:pt x="5043773" y="5031912"/>
                  <a:pt x="5084155" y="5031912"/>
                </a:cubicBezTo>
                <a:lnTo>
                  <a:pt x="5126310" y="5031912"/>
                </a:lnTo>
                <a:lnTo>
                  <a:pt x="5126310" y="4948010"/>
                </a:lnTo>
                <a:lnTo>
                  <a:pt x="5087838" y="4948010"/>
                </a:lnTo>
                <a:cubicBezTo>
                  <a:pt x="5067101" y="4948010"/>
                  <a:pt x="5053800" y="4942963"/>
                  <a:pt x="5047934" y="4932867"/>
                </a:cubicBezTo>
                <a:cubicBezTo>
                  <a:pt x="5042067" y="4922771"/>
                  <a:pt x="5039134" y="4907219"/>
                  <a:pt x="5039134" y="4886209"/>
                </a:cubicBezTo>
                <a:lnTo>
                  <a:pt x="5039134" y="4715950"/>
                </a:lnTo>
                <a:lnTo>
                  <a:pt x="5126310" y="4715950"/>
                </a:lnTo>
                <a:lnTo>
                  <a:pt x="5126310" y="4632458"/>
                </a:lnTo>
                <a:lnTo>
                  <a:pt x="5039134" y="4632458"/>
                </a:lnTo>
                <a:lnTo>
                  <a:pt x="5039134" y="4538324"/>
                </a:lnTo>
                <a:close/>
                <a:moveTo>
                  <a:pt x="5208761" y="4481025"/>
                </a:moveTo>
                <a:lnTo>
                  <a:pt x="5208761" y="5031912"/>
                </a:lnTo>
                <a:lnTo>
                  <a:pt x="5317219" y="5031912"/>
                </a:lnTo>
                <a:lnTo>
                  <a:pt x="5317219" y="4765473"/>
                </a:lnTo>
                <a:cubicBezTo>
                  <a:pt x="5328679" y="4751011"/>
                  <a:pt x="5342117" y="4738733"/>
                  <a:pt x="5357534" y="4728638"/>
                </a:cubicBezTo>
                <a:cubicBezTo>
                  <a:pt x="5372949" y="4718542"/>
                  <a:pt x="5391436" y="4713494"/>
                  <a:pt x="5412990" y="4713494"/>
                </a:cubicBezTo>
                <a:cubicBezTo>
                  <a:pt x="5427451" y="4713494"/>
                  <a:pt x="5439048" y="4716496"/>
                  <a:pt x="5447779" y="4722499"/>
                </a:cubicBezTo>
                <a:cubicBezTo>
                  <a:pt x="5456510" y="4728501"/>
                  <a:pt x="5462854" y="4736960"/>
                  <a:pt x="5466810" y="4747874"/>
                </a:cubicBezTo>
                <a:cubicBezTo>
                  <a:pt x="5470768" y="4758788"/>
                  <a:pt x="5472745" y="4771339"/>
                  <a:pt x="5472745" y="4785527"/>
                </a:cubicBezTo>
                <a:lnTo>
                  <a:pt x="5472745" y="5031912"/>
                </a:lnTo>
                <a:lnTo>
                  <a:pt x="5581203" y="5031912"/>
                </a:lnTo>
                <a:lnTo>
                  <a:pt x="5581203" y="4772021"/>
                </a:lnTo>
                <a:cubicBezTo>
                  <a:pt x="5581203" y="4723999"/>
                  <a:pt x="5570085" y="4687778"/>
                  <a:pt x="5547847" y="4663358"/>
                </a:cubicBezTo>
                <a:cubicBezTo>
                  <a:pt x="5525610" y="4638938"/>
                  <a:pt x="5493754" y="4626728"/>
                  <a:pt x="5452281" y="4626728"/>
                </a:cubicBezTo>
                <a:cubicBezTo>
                  <a:pt x="5417902" y="4626728"/>
                  <a:pt x="5389798" y="4633344"/>
                  <a:pt x="5367970" y="4646578"/>
                </a:cubicBezTo>
                <a:cubicBezTo>
                  <a:pt x="5346142" y="4659811"/>
                  <a:pt x="5328543" y="4675022"/>
                  <a:pt x="5315173" y="4692212"/>
                </a:cubicBezTo>
                <a:lnTo>
                  <a:pt x="5315173" y="4481025"/>
                </a:lnTo>
                <a:close/>
                <a:moveTo>
                  <a:pt x="4739320" y="4474476"/>
                </a:moveTo>
                <a:cubicBezTo>
                  <a:pt x="4719402" y="4474476"/>
                  <a:pt x="4704190" y="4479456"/>
                  <a:pt x="4693685" y="4489415"/>
                </a:cubicBezTo>
                <a:cubicBezTo>
                  <a:pt x="4683181" y="4499374"/>
                  <a:pt x="4677928" y="4511994"/>
                  <a:pt x="4677928" y="4527273"/>
                </a:cubicBezTo>
                <a:cubicBezTo>
                  <a:pt x="4677928" y="4542280"/>
                  <a:pt x="4683181" y="4554831"/>
                  <a:pt x="4693685" y="4564927"/>
                </a:cubicBezTo>
                <a:cubicBezTo>
                  <a:pt x="4704190" y="4575022"/>
                  <a:pt x="4719402" y="4580070"/>
                  <a:pt x="4739320" y="4580070"/>
                </a:cubicBezTo>
                <a:cubicBezTo>
                  <a:pt x="4759238" y="4580070"/>
                  <a:pt x="4774450" y="4575022"/>
                  <a:pt x="4784954" y="4564927"/>
                </a:cubicBezTo>
                <a:cubicBezTo>
                  <a:pt x="4795459" y="4554831"/>
                  <a:pt x="4800712" y="4542280"/>
                  <a:pt x="4800712" y="4527273"/>
                </a:cubicBezTo>
                <a:cubicBezTo>
                  <a:pt x="4800712" y="4511994"/>
                  <a:pt x="4795459" y="4499374"/>
                  <a:pt x="4784954" y="4489415"/>
                </a:cubicBezTo>
                <a:cubicBezTo>
                  <a:pt x="4774450" y="4479456"/>
                  <a:pt x="4759238" y="4474476"/>
                  <a:pt x="4739320" y="4474476"/>
                </a:cubicBezTo>
                <a:close/>
                <a:moveTo>
                  <a:pt x="7404423" y="4443371"/>
                </a:moveTo>
                <a:cubicBezTo>
                  <a:pt x="7390507" y="4443371"/>
                  <a:pt x="7377751" y="4445554"/>
                  <a:pt x="7366155" y="4449920"/>
                </a:cubicBezTo>
                <a:cubicBezTo>
                  <a:pt x="7354559" y="4454285"/>
                  <a:pt x="7343099" y="4460629"/>
                  <a:pt x="7331776" y="4468951"/>
                </a:cubicBezTo>
                <a:cubicBezTo>
                  <a:pt x="7320452" y="4477273"/>
                  <a:pt x="7303058" y="4492348"/>
                  <a:pt x="7279593" y="4514176"/>
                </a:cubicBezTo>
                <a:lnTo>
                  <a:pt x="7308242" y="4545691"/>
                </a:lnTo>
                <a:cubicBezTo>
                  <a:pt x="7324886" y="4531502"/>
                  <a:pt x="7338120" y="4521748"/>
                  <a:pt x="7347942" y="4516427"/>
                </a:cubicBezTo>
                <a:cubicBezTo>
                  <a:pt x="7357765" y="4511107"/>
                  <a:pt x="7368133" y="4508446"/>
                  <a:pt x="7379047" y="4508446"/>
                </a:cubicBezTo>
                <a:cubicBezTo>
                  <a:pt x="7389689" y="4508446"/>
                  <a:pt x="7398147" y="4511448"/>
                  <a:pt x="7404423" y="4517451"/>
                </a:cubicBezTo>
                <a:cubicBezTo>
                  <a:pt x="7410698" y="4523453"/>
                  <a:pt x="7415678" y="4533685"/>
                  <a:pt x="7419361" y="4548146"/>
                </a:cubicBezTo>
                <a:cubicBezTo>
                  <a:pt x="7423045" y="4562608"/>
                  <a:pt x="7426387" y="4587573"/>
                  <a:pt x="7429388" y="4623044"/>
                </a:cubicBezTo>
                <a:lnTo>
                  <a:pt x="7252581" y="4863290"/>
                </a:lnTo>
                <a:cubicBezTo>
                  <a:pt x="7203194" y="4929866"/>
                  <a:pt x="7167178" y="4977069"/>
                  <a:pt x="7144531" y="5004900"/>
                </a:cubicBezTo>
                <a:lnTo>
                  <a:pt x="7137983" y="5031912"/>
                </a:lnTo>
                <a:lnTo>
                  <a:pt x="7276319" y="5031912"/>
                </a:lnTo>
                <a:cubicBezTo>
                  <a:pt x="7315882" y="4961789"/>
                  <a:pt x="7366087" y="4879797"/>
                  <a:pt x="7426933" y="4785937"/>
                </a:cubicBezTo>
                <a:lnTo>
                  <a:pt x="7431026" y="4785937"/>
                </a:lnTo>
                <a:cubicBezTo>
                  <a:pt x="7425296" y="4863972"/>
                  <a:pt x="7422431" y="4915950"/>
                  <a:pt x="7422431" y="4941871"/>
                </a:cubicBezTo>
                <a:cubicBezTo>
                  <a:pt x="7422431" y="4975432"/>
                  <a:pt x="7426933" y="4999920"/>
                  <a:pt x="7435937" y="5015336"/>
                </a:cubicBezTo>
                <a:cubicBezTo>
                  <a:pt x="7444941" y="5030753"/>
                  <a:pt x="7459811" y="5038461"/>
                  <a:pt x="7480548" y="5038461"/>
                </a:cubicBezTo>
                <a:cubicBezTo>
                  <a:pt x="7498556" y="5038461"/>
                  <a:pt x="7516496" y="5033617"/>
                  <a:pt x="7534368" y="5023931"/>
                </a:cubicBezTo>
                <a:cubicBezTo>
                  <a:pt x="7552240" y="5014245"/>
                  <a:pt x="7573454" y="4998079"/>
                  <a:pt x="7598011" y="4975432"/>
                </a:cubicBezTo>
                <a:lnTo>
                  <a:pt x="7568543" y="4945964"/>
                </a:lnTo>
                <a:cubicBezTo>
                  <a:pt x="7559539" y="4955787"/>
                  <a:pt x="7550807" y="4963768"/>
                  <a:pt x="7542349" y="4969907"/>
                </a:cubicBezTo>
                <a:cubicBezTo>
                  <a:pt x="7533891" y="4976046"/>
                  <a:pt x="7525841" y="4979115"/>
                  <a:pt x="7518202" y="4979115"/>
                </a:cubicBezTo>
                <a:cubicBezTo>
                  <a:pt x="7511380" y="4979115"/>
                  <a:pt x="7506128" y="4977615"/>
                  <a:pt x="7502444" y="4974613"/>
                </a:cubicBezTo>
                <a:cubicBezTo>
                  <a:pt x="7498761" y="4971612"/>
                  <a:pt x="7495759" y="4966360"/>
                  <a:pt x="7493440" y="4958856"/>
                </a:cubicBezTo>
                <a:cubicBezTo>
                  <a:pt x="7491121" y="4951353"/>
                  <a:pt x="7489416" y="4940302"/>
                  <a:pt x="7488324" y="4925705"/>
                </a:cubicBezTo>
                <a:cubicBezTo>
                  <a:pt x="7487233" y="4911107"/>
                  <a:pt x="7486687" y="4888256"/>
                  <a:pt x="7486687" y="4857151"/>
                </a:cubicBezTo>
                <a:cubicBezTo>
                  <a:pt x="7486687" y="4830138"/>
                  <a:pt x="7487369" y="4793167"/>
                  <a:pt x="7488734" y="4746237"/>
                </a:cubicBezTo>
                <a:cubicBezTo>
                  <a:pt x="7490098" y="4699033"/>
                  <a:pt x="7490780" y="4657560"/>
                  <a:pt x="7490780" y="4621816"/>
                </a:cubicBezTo>
                <a:cubicBezTo>
                  <a:pt x="7490780" y="4569429"/>
                  <a:pt x="7487710" y="4530957"/>
                  <a:pt x="7481571" y="4506400"/>
                </a:cubicBezTo>
                <a:cubicBezTo>
                  <a:pt x="7475432" y="4481843"/>
                  <a:pt x="7465814" y="4465200"/>
                  <a:pt x="7452717" y="4456468"/>
                </a:cubicBezTo>
                <a:cubicBezTo>
                  <a:pt x="7439620" y="4447737"/>
                  <a:pt x="7423522" y="4443371"/>
                  <a:pt x="7404423" y="4443371"/>
                </a:cubicBezTo>
                <a:close/>
                <a:moveTo>
                  <a:pt x="6080447" y="4443371"/>
                </a:moveTo>
                <a:cubicBezTo>
                  <a:pt x="6066532" y="4443371"/>
                  <a:pt x="6053776" y="4445554"/>
                  <a:pt x="6042180" y="4449920"/>
                </a:cubicBezTo>
                <a:cubicBezTo>
                  <a:pt x="6030584" y="4454285"/>
                  <a:pt x="6019124" y="4460629"/>
                  <a:pt x="6007801" y="4468951"/>
                </a:cubicBezTo>
                <a:cubicBezTo>
                  <a:pt x="5996477" y="4477273"/>
                  <a:pt x="5979084" y="4492348"/>
                  <a:pt x="5955618" y="4514176"/>
                </a:cubicBezTo>
                <a:lnTo>
                  <a:pt x="5984267" y="4545691"/>
                </a:lnTo>
                <a:cubicBezTo>
                  <a:pt x="6000911" y="4531502"/>
                  <a:pt x="6014144" y="4521748"/>
                  <a:pt x="6023967" y="4516427"/>
                </a:cubicBezTo>
                <a:cubicBezTo>
                  <a:pt x="6033790" y="4511107"/>
                  <a:pt x="6044158" y="4508446"/>
                  <a:pt x="6055073" y="4508446"/>
                </a:cubicBezTo>
                <a:cubicBezTo>
                  <a:pt x="6065713" y="4508446"/>
                  <a:pt x="6074172" y="4511448"/>
                  <a:pt x="6080447" y="4517451"/>
                </a:cubicBezTo>
                <a:cubicBezTo>
                  <a:pt x="6086723" y="4523453"/>
                  <a:pt x="6091703" y="4533685"/>
                  <a:pt x="6095386" y="4548146"/>
                </a:cubicBezTo>
                <a:cubicBezTo>
                  <a:pt x="6099070" y="4562608"/>
                  <a:pt x="6102412" y="4587573"/>
                  <a:pt x="6105413" y="4623044"/>
                </a:cubicBezTo>
                <a:lnTo>
                  <a:pt x="5928606" y="4863290"/>
                </a:lnTo>
                <a:cubicBezTo>
                  <a:pt x="5879220" y="4929866"/>
                  <a:pt x="5843203" y="4977069"/>
                  <a:pt x="5820556" y="5004900"/>
                </a:cubicBezTo>
                <a:lnTo>
                  <a:pt x="5814008" y="5031912"/>
                </a:lnTo>
                <a:lnTo>
                  <a:pt x="5952344" y="5031912"/>
                </a:lnTo>
                <a:cubicBezTo>
                  <a:pt x="5991907" y="4961789"/>
                  <a:pt x="6042112" y="4879797"/>
                  <a:pt x="6102958" y="4785937"/>
                </a:cubicBezTo>
                <a:lnTo>
                  <a:pt x="6107050" y="4785937"/>
                </a:lnTo>
                <a:cubicBezTo>
                  <a:pt x="6101321" y="4863972"/>
                  <a:pt x="6098456" y="4915950"/>
                  <a:pt x="6098456" y="4941871"/>
                </a:cubicBezTo>
                <a:cubicBezTo>
                  <a:pt x="6098456" y="4975432"/>
                  <a:pt x="6102958" y="4999920"/>
                  <a:pt x="6111962" y="5015336"/>
                </a:cubicBezTo>
                <a:cubicBezTo>
                  <a:pt x="6120966" y="5030753"/>
                  <a:pt x="6135836" y="5038461"/>
                  <a:pt x="6156573" y="5038461"/>
                </a:cubicBezTo>
                <a:cubicBezTo>
                  <a:pt x="6174581" y="5038461"/>
                  <a:pt x="6192521" y="5033617"/>
                  <a:pt x="6210393" y="5023931"/>
                </a:cubicBezTo>
                <a:cubicBezTo>
                  <a:pt x="6228265" y="5014245"/>
                  <a:pt x="6249479" y="4998079"/>
                  <a:pt x="6274036" y="4975432"/>
                </a:cubicBezTo>
                <a:lnTo>
                  <a:pt x="6244568" y="4945964"/>
                </a:lnTo>
                <a:cubicBezTo>
                  <a:pt x="6235564" y="4955787"/>
                  <a:pt x="6226832" y="4963768"/>
                  <a:pt x="6218374" y="4969907"/>
                </a:cubicBezTo>
                <a:cubicBezTo>
                  <a:pt x="6209915" y="4976046"/>
                  <a:pt x="6201866" y="4979115"/>
                  <a:pt x="6194227" y="4979115"/>
                </a:cubicBezTo>
                <a:cubicBezTo>
                  <a:pt x="6187405" y="4979115"/>
                  <a:pt x="6182153" y="4977615"/>
                  <a:pt x="6178469" y="4974613"/>
                </a:cubicBezTo>
                <a:cubicBezTo>
                  <a:pt x="6174786" y="4971612"/>
                  <a:pt x="6171784" y="4966360"/>
                  <a:pt x="6169465" y="4958856"/>
                </a:cubicBezTo>
                <a:cubicBezTo>
                  <a:pt x="6167146" y="4951353"/>
                  <a:pt x="6165440" y="4940302"/>
                  <a:pt x="6164349" y="4925705"/>
                </a:cubicBezTo>
                <a:cubicBezTo>
                  <a:pt x="6163258" y="4911107"/>
                  <a:pt x="6162712" y="4888256"/>
                  <a:pt x="6162712" y="4857151"/>
                </a:cubicBezTo>
                <a:cubicBezTo>
                  <a:pt x="6162712" y="4830138"/>
                  <a:pt x="6163394" y="4793167"/>
                  <a:pt x="6164759" y="4746237"/>
                </a:cubicBezTo>
                <a:cubicBezTo>
                  <a:pt x="6166123" y="4699033"/>
                  <a:pt x="6166805" y="4657560"/>
                  <a:pt x="6166805" y="4621816"/>
                </a:cubicBezTo>
                <a:cubicBezTo>
                  <a:pt x="6166805" y="4569429"/>
                  <a:pt x="6163735" y="4530957"/>
                  <a:pt x="6157596" y="4506400"/>
                </a:cubicBezTo>
                <a:cubicBezTo>
                  <a:pt x="6151457" y="4481843"/>
                  <a:pt x="6141839" y="4465200"/>
                  <a:pt x="6128742" y="4456468"/>
                </a:cubicBezTo>
                <a:cubicBezTo>
                  <a:pt x="6115645" y="4447737"/>
                  <a:pt x="6099547" y="4443371"/>
                  <a:pt x="6080447" y="4443371"/>
                </a:cubicBezTo>
                <a:close/>
                <a:moveTo>
                  <a:pt x="7300578" y="4028104"/>
                </a:moveTo>
                <a:lnTo>
                  <a:pt x="7373429" y="4028104"/>
                </a:lnTo>
                <a:cubicBezTo>
                  <a:pt x="7393347" y="4028104"/>
                  <a:pt x="7409309" y="4029741"/>
                  <a:pt x="7421315" y="4033015"/>
                </a:cubicBezTo>
                <a:cubicBezTo>
                  <a:pt x="7433320" y="4036289"/>
                  <a:pt x="7441915" y="4040928"/>
                  <a:pt x="7447099" y="4046930"/>
                </a:cubicBezTo>
                <a:cubicBezTo>
                  <a:pt x="7452283" y="4052933"/>
                  <a:pt x="7454875" y="4060300"/>
                  <a:pt x="7454875" y="4069031"/>
                </a:cubicBezTo>
                <a:cubicBezTo>
                  <a:pt x="7454875" y="4082674"/>
                  <a:pt x="7447372" y="4094270"/>
                  <a:pt x="7432365" y="4103820"/>
                </a:cubicBezTo>
                <a:cubicBezTo>
                  <a:pt x="7417358" y="4113370"/>
                  <a:pt x="7391574" y="4118145"/>
                  <a:pt x="7355012" y="4118145"/>
                </a:cubicBezTo>
                <a:cubicBezTo>
                  <a:pt x="7323088" y="4118145"/>
                  <a:pt x="7300032" y="4113233"/>
                  <a:pt x="7285844" y="4103411"/>
                </a:cubicBezTo>
                <a:cubicBezTo>
                  <a:pt x="7271655" y="4093588"/>
                  <a:pt x="7264561" y="4082947"/>
                  <a:pt x="7264561" y="4071487"/>
                </a:cubicBezTo>
                <a:cubicBezTo>
                  <a:pt x="7264561" y="4061664"/>
                  <a:pt x="7267904" y="4053001"/>
                  <a:pt x="7274589" y="4045498"/>
                </a:cubicBezTo>
                <a:cubicBezTo>
                  <a:pt x="7281273" y="4037995"/>
                  <a:pt x="7289937" y="4032196"/>
                  <a:pt x="7300578" y="4028104"/>
                </a:cubicBezTo>
                <a:close/>
                <a:moveTo>
                  <a:pt x="5975338" y="3847203"/>
                </a:moveTo>
                <a:lnTo>
                  <a:pt x="5975338" y="3911869"/>
                </a:lnTo>
                <a:cubicBezTo>
                  <a:pt x="5964969" y="3925511"/>
                  <a:pt x="5951122" y="3937653"/>
                  <a:pt x="5933796" y="3948295"/>
                </a:cubicBezTo>
                <a:cubicBezTo>
                  <a:pt x="5916471" y="3958936"/>
                  <a:pt x="5897575" y="3964256"/>
                  <a:pt x="5877111" y="3964256"/>
                </a:cubicBezTo>
                <a:cubicBezTo>
                  <a:pt x="5860467" y="3964256"/>
                  <a:pt x="5846893" y="3960164"/>
                  <a:pt x="5836388" y="3951978"/>
                </a:cubicBezTo>
                <a:cubicBezTo>
                  <a:pt x="5825883" y="3943793"/>
                  <a:pt x="5820631" y="3931241"/>
                  <a:pt x="5820631" y="3914325"/>
                </a:cubicBezTo>
                <a:cubicBezTo>
                  <a:pt x="5820631" y="3890859"/>
                  <a:pt x="5832090" y="3873874"/>
                  <a:pt x="5855010" y="3863370"/>
                </a:cubicBezTo>
                <a:cubicBezTo>
                  <a:pt x="5877930" y="3852865"/>
                  <a:pt x="5918039" y="3847476"/>
                  <a:pt x="5975338" y="3847203"/>
                </a:cubicBezTo>
                <a:close/>
                <a:moveTo>
                  <a:pt x="8581132" y="3776993"/>
                </a:moveTo>
                <a:lnTo>
                  <a:pt x="8492132" y="3781756"/>
                </a:lnTo>
                <a:lnTo>
                  <a:pt x="8487370" y="3801104"/>
                </a:lnTo>
                <a:cubicBezTo>
                  <a:pt x="8496102" y="3802294"/>
                  <a:pt x="8501956" y="3803336"/>
                  <a:pt x="8504932" y="3804229"/>
                </a:cubicBezTo>
                <a:cubicBezTo>
                  <a:pt x="8507908" y="3805122"/>
                  <a:pt x="8510290" y="3806362"/>
                  <a:pt x="8512076" y="3807950"/>
                </a:cubicBezTo>
                <a:cubicBezTo>
                  <a:pt x="8513862" y="3809537"/>
                  <a:pt x="8515201" y="3811571"/>
                  <a:pt x="8516094" y="3814052"/>
                </a:cubicBezTo>
                <a:cubicBezTo>
                  <a:pt x="8516987" y="3816532"/>
                  <a:pt x="8517434" y="3819955"/>
                  <a:pt x="8517434" y="3824321"/>
                </a:cubicBezTo>
                <a:cubicBezTo>
                  <a:pt x="8517434" y="3833250"/>
                  <a:pt x="8515250" y="3847439"/>
                  <a:pt x="8510885" y="3866886"/>
                </a:cubicBezTo>
                <a:lnTo>
                  <a:pt x="8435578" y="4203237"/>
                </a:lnTo>
                <a:lnTo>
                  <a:pt x="8521006" y="4203237"/>
                </a:lnTo>
                <a:lnTo>
                  <a:pt x="8553450" y="4055600"/>
                </a:lnTo>
                <a:lnTo>
                  <a:pt x="8560891" y="4055600"/>
                </a:lnTo>
                <a:cubicBezTo>
                  <a:pt x="8566051" y="4055600"/>
                  <a:pt x="8569920" y="4056195"/>
                  <a:pt x="8572500" y="4057386"/>
                </a:cubicBezTo>
                <a:cubicBezTo>
                  <a:pt x="8575080" y="4058576"/>
                  <a:pt x="8577163" y="4060561"/>
                  <a:pt x="8578750" y="4063339"/>
                </a:cubicBezTo>
                <a:cubicBezTo>
                  <a:pt x="8580338" y="4066117"/>
                  <a:pt x="8581628" y="4069887"/>
                  <a:pt x="8582620" y="4074650"/>
                </a:cubicBezTo>
                <a:lnTo>
                  <a:pt x="8598396" y="4146087"/>
                </a:lnTo>
                <a:cubicBezTo>
                  <a:pt x="8603356" y="4168709"/>
                  <a:pt x="8611294" y="4184683"/>
                  <a:pt x="8622208" y="4194010"/>
                </a:cubicBezTo>
                <a:cubicBezTo>
                  <a:pt x="8633122" y="4203336"/>
                  <a:pt x="8648402" y="4208000"/>
                  <a:pt x="8668048" y="4208000"/>
                </a:cubicBezTo>
                <a:cubicBezTo>
                  <a:pt x="8683724" y="4208000"/>
                  <a:pt x="8699004" y="4203833"/>
                  <a:pt x="8713886" y="4195498"/>
                </a:cubicBezTo>
                <a:cubicBezTo>
                  <a:pt x="8728770" y="4187164"/>
                  <a:pt x="8745438" y="4173075"/>
                  <a:pt x="8763893" y="4153231"/>
                </a:cubicBezTo>
                <a:lnTo>
                  <a:pt x="8742462" y="4131800"/>
                </a:lnTo>
                <a:cubicBezTo>
                  <a:pt x="8733532" y="4142317"/>
                  <a:pt x="8725793" y="4150205"/>
                  <a:pt x="8719244" y="4155463"/>
                </a:cubicBezTo>
                <a:cubicBezTo>
                  <a:pt x="8712696" y="4160722"/>
                  <a:pt x="8706842" y="4163351"/>
                  <a:pt x="8701682" y="4163351"/>
                </a:cubicBezTo>
                <a:cubicBezTo>
                  <a:pt x="8696126" y="4163351"/>
                  <a:pt x="8691810" y="4161069"/>
                  <a:pt x="8688734" y="4156505"/>
                </a:cubicBezTo>
                <a:cubicBezTo>
                  <a:pt x="8685658" y="4151941"/>
                  <a:pt x="8682335" y="4143210"/>
                  <a:pt x="8678763" y="4130311"/>
                </a:cubicBezTo>
                <a:lnTo>
                  <a:pt x="8648104" y="4021667"/>
                </a:lnTo>
                <a:lnTo>
                  <a:pt x="8715077" y="3971363"/>
                </a:lnTo>
                <a:cubicBezTo>
                  <a:pt x="8735913" y="3955488"/>
                  <a:pt x="8752482" y="3940804"/>
                  <a:pt x="8764786" y="3927310"/>
                </a:cubicBezTo>
                <a:lnTo>
                  <a:pt x="8757344" y="3907962"/>
                </a:lnTo>
                <a:lnTo>
                  <a:pt x="8651378" y="3907962"/>
                </a:lnTo>
                <a:lnTo>
                  <a:pt x="8646616" y="3927607"/>
                </a:lnTo>
                <a:cubicBezTo>
                  <a:pt x="8652966" y="3928203"/>
                  <a:pt x="8657382" y="3930088"/>
                  <a:pt x="8659862" y="3933263"/>
                </a:cubicBezTo>
                <a:cubicBezTo>
                  <a:pt x="8662342" y="3936438"/>
                  <a:pt x="8663582" y="3940307"/>
                  <a:pt x="8663582" y="3944872"/>
                </a:cubicBezTo>
                <a:cubicBezTo>
                  <a:pt x="8663582" y="3950825"/>
                  <a:pt x="8662342" y="3956629"/>
                  <a:pt x="8659862" y="3962284"/>
                </a:cubicBezTo>
                <a:cubicBezTo>
                  <a:pt x="8657382" y="3967940"/>
                  <a:pt x="8652966" y="3973943"/>
                  <a:pt x="8646616" y="3980293"/>
                </a:cubicBezTo>
                <a:cubicBezTo>
                  <a:pt x="8640266" y="3986643"/>
                  <a:pt x="8629452" y="3995473"/>
                  <a:pt x="8614172" y="4006784"/>
                </a:cubicBezTo>
                <a:cubicBezTo>
                  <a:pt x="8602861" y="4014920"/>
                  <a:pt x="8593336" y="4020575"/>
                  <a:pt x="8585596" y="4023750"/>
                </a:cubicBezTo>
                <a:cubicBezTo>
                  <a:pt x="8579246" y="4026330"/>
                  <a:pt x="8572500" y="4027620"/>
                  <a:pt x="8565356" y="4027620"/>
                </a:cubicBezTo>
                <a:lnTo>
                  <a:pt x="8559403" y="4027620"/>
                </a:lnTo>
                <a:lnTo>
                  <a:pt x="8614767" y="3776993"/>
                </a:lnTo>
                <a:close/>
                <a:moveTo>
                  <a:pt x="5166903" y="3701500"/>
                </a:moveTo>
                <a:cubicBezTo>
                  <a:pt x="5191460" y="3701500"/>
                  <a:pt x="5211583" y="3708390"/>
                  <a:pt x="5227272" y="3722169"/>
                </a:cubicBezTo>
                <a:cubicBezTo>
                  <a:pt x="5242961" y="3735948"/>
                  <a:pt x="5251214" y="3756753"/>
                  <a:pt x="5252033" y="3784584"/>
                </a:cubicBezTo>
                <a:lnTo>
                  <a:pt x="5078909" y="3784584"/>
                </a:lnTo>
                <a:cubicBezTo>
                  <a:pt x="5080546" y="3757571"/>
                  <a:pt x="5089345" y="3736971"/>
                  <a:pt x="5105307" y="3722783"/>
                </a:cubicBezTo>
                <a:cubicBezTo>
                  <a:pt x="5121269" y="3708594"/>
                  <a:pt x="5141801" y="3701500"/>
                  <a:pt x="5166903" y="3701500"/>
                </a:cubicBezTo>
                <a:close/>
                <a:moveTo>
                  <a:pt x="4214403" y="3701500"/>
                </a:moveTo>
                <a:cubicBezTo>
                  <a:pt x="4238960" y="3701500"/>
                  <a:pt x="4259083" y="3708390"/>
                  <a:pt x="4274772" y="3722169"/>
                </a:cubicBezTo>
                <a:cubicBezTo>
                  <a:pt x="4290461" y="3735948"/>
                  <a:pt x="4298714" y="3756753"/>
                  <a:pt x="4299533" y="3784584"/>
                </a:cubicBezTo>
                <a:lnTo>
                  <a:pt x="4126409" y="3784584"/>
                </a:lnTo>
                <a:cubicBezTo>
                  <a:pt x="4128046" y="3757571"/>
                  <a:pt x="4136845" y="3736971"/>
                  <a:pt x="4152807" y="3722783"/>
                </a:cubicBezTo>
                <a:cubicBezTo>
                  <a:pt x="4168769" y="3708594"/>
                  <a:pt x="4189301" y="3701500"/>
                  <a:pt x="4214403" y="3701500"/>
                </a:cubicBezTo>
                <a:close/>
                <a:moveTo>
                  <a:pt x="7352147" y="3692087"/>
                </a:moveTo>
                <a:cubicBezTo>
                  <a:pt x="7372338" y="3692087"/>
                  <a:pt x="7388709" y="3698226"/>
                  <a:pt x="7401260" y="3710504"/>
                </a:cubicBezTo>
                <a:cubicBezTo>
                  <a:pt x="7413811" y="3722783"/>
                  <a:pt x="7420087" y="3741473"/>
                  <a:pt x="7420087" y="3766575"/>
                </a:cubicBezTo>
                <a:cubicBezTo>
                  <a:pt x="7420087" y="3790314"/>
                  <a:pt x="7413334" y="3808390"/>
                  <a:pt x="7399827" y="3820805"/>
                </a:cubicBezTo>
                <a:cubicBezTo>
                  <a:pt x="7386321" y="3833219"/>
                  <a:pt x="7369473" y="3839427"/>
                  <a:pt x="7349282" y="3839427"/>
                </a:cubicBezTo>
                <a:cubicBezTo>
                  <a:pt x="7331546" y="3839427"/>
                  <a:pt x="7315789" y="3833288"/>
                  <a:pt x="7302010" y="3821009"/>
                </a:cubicBezTo>
                <a:cubicBezTo>
                  <a:pt x="7288231" y="3808731"/>
                  <a:pt x="7281342" y="3790586"/>
                  <a:pt x="7281342" y="3766575"/>
                </a:cubicBezTo>
                <a:cubicBezTo>
                  <a:pt x="7281342" y="3742292"/>
                  <a:pt x="7288026" y="3723806"/>
                  <a:pt x="7301396" y="3711118"/>
                </a:cubicBezTo>
                <a:cubicBezTo>
                  <a:pt x="7314766" y="3698431"/>
                  <a:pt x="7331683" y="3692087"/>
                  <a:pt x="7352147" y="3692087"/>
                </a:cubicBezTo>
                <a:close/>
                <a:moveTo>
                  <a:pt x="6485111" y="3632332"/>
                </a:moveTo>
                <a:lnTo>
                  <a:pt x="6485111" y="4031787"/>
                </a:lnTo>
                <a:lnTo>
                  <a:pt x="6593570" y="4031787"/>
                </a:lnTo>
                <a:lnTo>
                  <a:pt x="6593570" y="3632332"/>
                </a:lnTo>
                <a:close/>
                <a:moveTo>
                  <a:pt x="5684379" y="3627012"/>
                </a:moveTo>
                <a:cubicBezTo>
                  <a:pt x="5654911" y="3627012"/>
                  <a:pt x="5629809" y="3633424"/>
                  <a:pt x="5609072" y="3646248"/>
                </a:cubicBezTo>
                <a:cubicBezTo>
                  <a:pt x="5588335" y="3659072"/>
                  <a:pt x="5572782" y="3677489"/>
                  <a:pt x="5562414" y="3701500"/>
                </a:cubicBezTo>
                <a:lnTo>
                  <a:pt x="5560368" y="3632332"/>
                </a:lnTo>
                <a:lnTo>
                  <a:pt x="5456411" y="3632332"/>
                </a:lnTo>
                <a:lnTo>
                  <a:pt x="5456411" y="4031787"/>
                </a:lnTo>
                <a:lnTo>
                  <a:pt x="5564870" y="4031787"/>
                </a:lnTo>
                <a:lnTo>
                  <a:pt x="5564870" y="3766166"/>
                </a:lnTo>
                <a:cubicBezTo>
                  <a:pt x="5573601" y="3753888"/>
                  <a:pt x="5583969" y="3744270"/>
                  <a:pt x="5595975" y="3737312"/>
                </a:cubicBezTo>
                <a:cubicBezTo>
                  <a:pt x="5607980" y="3730354"/>
                  <a:pt x="5621350" y="3725443"/>
                  <a:pt x="5636084" y="3722578"/>
                </a:cubicBezTo>
                <a:cubicBezTo>
                  <a:pt x="5650818" y="3719713"/>
                  <a:pt x="5666235" y="3718281"/>
                  <a:pt x="5682332" y="3718281"/>
                </a:cubicBezTo>
                <a:lnTo>
                  <a:pt x="5692564" y="3718281"/>
                </a:lnTo>
                <a:lnTo>
                  <a:pt x="5692564" y="3627012"/>
                </a:lnTo>
                <a:close/>
                <a:moveTo>
                  <a:pt x="6958050" y="3626603"/>
                </a:moveTo>
                <a:cubicBezTo>
                  <a:pt x="6923124" y="3626603"/>
                  <a:pt x="6894748" y="3633219"/>
                  <a:pt x="6872920" y="3646453"/>
                </a:cubicBezTo>
                <a:cubicBezTo>
                  <a:pt x="6851092" y="3659686"/>
                  <a:pt x="6833493" y="3674897"/>
                  <a:pt x="6820123" y="3692087"/>
                </a:cubicBezTo>
                <a:lnTo>
                  <a:pt x="6818077" y="3632332"/>
                </a:lnTo>
                <a:lnTo>
                  <a:pt x="6713711" y="3632332"/>
                </a:lnTo>
                <a:lnTo>
                  <a:pt x="6713711" y="4031787"/>
                </a:lnTo>
                <a:lnTo>
                  <a:pt x="6822170" y="4031787"/>
                </a:lnTo>
                <a:lnTo>
                  <a:pt x="6822170" y="3765348"/>
                </a:lnTo>
                <a:cubicBezTo>
                  <a:pt x="6833629" y="3750886"/>
                  <a:pt x="6847067" y="3738608"/>
                  <a:pt x="6862483" y="3728513"/>
                </a:cubicBezTo>
                <a:cubicBezTo>
                  <a:pt x="6877899" y="3718417"/>
                  <a:pt x="6896385" y="3713369"/>
                  <a:pt x="6917940" y="3713369"/>
                </a:cubicBezTo>
                <a:cubicBezTo>
                  <a:pt x="6932402" y="3713369"/>
                  <a:pt x="6944066" y="3716371"/>
                  <a:pt x="6952934" y="3722373"/>
                </a:cubicBezTo>
                <a:cubicBezTo>
                  <a:pt x="6961801" y="3728376"/>
                  <a:pt x="6968282" y="3736835"/>
                  <a:pt x="6972374" y="3747749"/>
                </a:cubicBezTo>
                <a:cubicBezTo>
                  <a:pt x="6976467" y="3758663"/>
                  <a:pt x="6978514" y="3771350"/>
                  <a:pt x="6978514" y="3785812"/>
                </a:cubicBezTo>
                <a:lnTo>
                  <a:pt x="6978514" y="4031787"/>
                </a:lnTo>
                <a:lnTo>
                  <a:pt x="7086153" y="4031787"/>
                </a:lnTo>
                <a:lnTo>
                  <a:pt x="7086153" y="3771896"/>
                </a:lnTo>
                <a:cubicBezTo>
                  <a:pt x="7086153" y="3724420"/>
                  <a:pt x="7074967" y="3688335"/>
                  <a:pt x="7052593" y="3663642"/>
                </a:cubicBezTo>
                <a:cubicBezTo>
                  <a:pt x="7030219" y="3638949"/>
                  <a:pt x="6998704" y="3626603"/>
                  <a:pt x="6958050" y="3626603"/>
                </a:cubicBezTo>
                <a:close/>
                <a:moveTo>
                  <a:pt x="4748250" y="3626603"/>
                </a:moveTo>
                <a:cubicBezTo>
                  <a:pt x="4713325" y="3626603"/>
                  <a:pt x="4684948" y="3633219"/>
                  <a:pt x="4663120" y="3646453"/>
                </a:cubicBezTo>
                <a:cubicBezTo>
                  <a:pt x="4641292" y="3659686"/>
                  <a:pt x="4623693" y="3674897"/>
                  <a:pt x="4610323" y="3692087"/>
                </a:cubicBezTo>
                <a:lnTo>
                  <a:pt x="4608277" y="3632332"/>
                </a:lnTo>
                <a:lnTo>
                  <a:pt x="4503911" y="3632332"/>
                </a:lnTo>
                <a:lnTo>
                  <a:pt x="4503911" y="4031787"/>
                </a:lnTo>
                <a:lnTo>
                  <a:pt x="4612370" y="4031787"/>
                </a:lnTo>
                <a:lnTo>
                  <a:pt x="4612370" y="3765348"/>
                </a:lnTo>
                <a:cubicBezTo>
                  <a:pt x="4623829" y="3750886"/>
                  <a:pt x="4637267" y="3738608"/>
                  <a:pt x="4652683" y="3728513"/>
                </a:cubicBezTo>
                <a:cubicBezTo>
                  <a:pt x="4668100" y="3718417"/>
                  <a:pt x="4686585" y="3713369"/>
                  <a:pt x="4708140" y="3713369"/>
                </a:cubicBezTo>
                <a:cubicBezTo>
                  <a:pt x="4722602" y="3713369"/>
                  <a:pt x="4734267" y="3716371"/>
                  <a:pt x="4743134" y="3722373"/>
                </a:cubicBezTo>
                <a:cubicBezTo>
                  <a:pt x="4752001" y="3728376"/>
                  <a:pt x="4758482" y="3736835"/>
                  <a:pt x="4762574" y="3747749"/>
                </a:cubicBezTo>
                <a:cubicBezTo>
                  <a:pt x="4766668" y="3758663"/>
                  <a:pt x="4768714" y="3771350"/>
                  <a:pt x="4768714" y="3785812"/>
                </a:cubicBezTo>
                <a:lnTo>
                  <a:pt x="4768714" y="4031787"/>
                </a:lnTo>
                <a:lnTo>
                  <a:pt x="4876353" y="4031787"/>
                </a:lnTo>
                <a:lnTo>
                  <a:pt x="4876353" y="3771896"/>
                </a:lnTo>
                <a:cubicBezTo>
                  <a:pt x="4876353" y="3724420"/>
                  <a:pt x="4865166" y="3688335"/>
                  <a:pt x="4842793" y="3663642"/>
                </a:cubicBezTo>
                <a:cubicBezTo>
                  <a:pt x="4820419" y="3638949"/>
                  <a:pt x="4788905" y="3626603"/>
                  <a:pt x="4748250" y="3626603"/>
                </a:cubicBezTo>
                <a:close/>
                <a:moveTo>
                  <a:pt x="5909853" y="3626193"/>
                </a:moveTo>
                <a:cubicBezTo>
                  <a:pt x="5875201" y="3626193"/>
                  <a:pt x="5844710" y="3630559"/>
                  <a:pt x="5818380" y="3639290"/>
                </a:cubicBezTo>
                <a:cubicBezTo>
                  <a:pt x="5792050" y="3648021"/>
                  <a:pt x="5771449" y="3662346"/>
                  <a:pt x="5756579" y="3682264"/>
                </a:cubicBezTo>
                <a:cubicBezTo>
                  <a:pt x="5741709" y="3702182"/>
                  <a:pt x="5734273" y="3729195"/>
                  <a:pt x="5734273" y="3763301"/>
                </a:cubicBezTo>
                <a:lnTo>
                  <a:pt x="5835774" y="3763301"/>
                </a:lnTo>
                <a:cubicBezTo>
                  <a:pt x="5835774" y="3740382"/>
                  <a:pt x="5842732" y="3723806"/>
                  <a:pt x="5856647" y="3713574"/>
                </a:cubicBezTo>
                <a:cubicBezTo>
                  <a:pt x="5870563" y="3703342"/>
                  <a:pt x="5888298" y="3698226"/>
                  <a:pt x="5909853" y="3698226"/>
                </a:cubicBezTo>
                <a:cubicBezTo>
                  <a:pt x="5929498" y="3698226"/>
                  <a:pt x="5945529" y="3703001"/>
                  <a:pt x="5957943" y="3712551"/>
                </a:cubicBezTo>
                <a:cubicBezTo>
                  <a:pt x="5970358" y="3722101"/>
                  <a:pt x="5976565" y="3739836"/>
                  <a:pt x="5976565" y="3765757"/>
                </a:cubicBezTo>
                <a:lnTo>
                  <a:pt x="5976565" y="3787039"/>
                </a:lnTo>
                <a:cubicBezTo>
                  <a:pt x="5923905" y="3788131"/>
                  <a:pt x="5877725" y="3792019"/>
                  <a:pt x="5838025" y="3798704"/>
                </a:cubicBezTo>
                <a:cubicBezTo>
                  <a:pt x="5798325" y="3805389"/>
                  <a:pt x="5767424" y="3818076"/>
                  <a:pt x="5745323" y="3836767"/>
                </a:cubicBezTo>
                <a:cubicBezTo>
                  <a:pt x="5723222" y="3855457"/>
                  <a:pt x="5712172" y="3883220"/>
                  <a:pt x="5712172" y="3920054"/>
                </a:cubicBezTo>
                <a:cubicBezTo>
                  <a:pt x="5712172" y="3946521"/>
                  <a:pt x="5718244" y="3968554"/>
                  <a:pt x="5730385" y="3986153"/>
                </a:cubicBezTo>
                <a:cubicBezTo>
                  <a:pt x="5742527" y="4003752"/>
                  <a:pt x="5758420" y="4016917"/>
                  <a:pt x="5778066" y="4025648"/>
                </a:cubicBezTo>
                <a:cubicBezTo>
                  <a:pt x="5797711" y="4034379"/>
                  <a:pt x="5818857" y="4038745"/>
                  <a:pt x="5841505" y="4038745"/>
                </a:cubicBezTo>
                <a:cubicBezTo>
                  <a:pt x="5870700" y="4038745"/>
                  <a:pt x="5896483" y="4033765"/>
                  <a:pt x="5918857" y="4023806"/>
                </a:cubicBezTo>
                <a:cubicBezTo>
                  <a:pt x="5941231" y="4013847"/>
                  <a:pt x="5960877" y="3999181"/>
                  <a:pt x="5977793" y="3979809"/>
                </a:cubicBezTo>
                <a:lnTo>
                  <a:pt x="5981067" y="4031787"/>
                </a:lnTo>
                <a:lnTo>
                  <a:pt x="6082568" y="4031787"/>
                </a:lnTo>
                <a:lnTo>
                  <a:pt x="6082568" y="3763710"/>
                </a:lnTo>
                <a:cubicBezTo>
                  <a:pt x="6082568" y="3736971"/>
                  <a:pt x="6078339" y="3714665"/>
                  <a:pt x="6069881" y="3696794"/>
                </a:cubicBezTo>
                <a:cubicBezTo>
                  <a:pt x="6061422" y="3678922"/>
                  <a:pt x="6049485" y="3664802"/>
                  <a:pt x="6034069" y="3654433"/>
                </a:cubicBezTo>
                <a:cubicBezTo>
                  <a:pt x="6018653" y="3644065"/>
                  <a:pt x="6000440" y="3636766"/>
                  <a:pt x="5979431" y="3632537"/>
                </a:cubicBezTo>
                <a:cubicBezTo>
                  <a:pt x="5958421" y="3628308"/>
                  <a:pt x="5935228" y="3626193"/>
                  <a:pt x="5909853" y="3626193"/>
                </a:cubicBezTo>
                <a:close/>
                <a:moveTo>
                  <a:pt x="5166903" y="3626193"/>
                </a:moveTo>
                <a:cubicBezTo>
                  <a:pt x="5124065" y="3626193"/>
                  <a:pt x="5087981" y="3634447"/>
                  <a:pt x="5058650" y="3650955"/>
                </a:cubicBezTo>
                <a:cubicBezTo>
                  <a:pt x="5029318" y="3667462"/>
                  <a:pt x="5007080" y="3690996"/>
                  <a:pt x="4991937" y="3721555"/>
                </a:cubicBezTo>
                <a:cubicBezTo>
                  <a:pt x="4976794" y="3752114"/>
                  <a:pt x="4969222" y="3788540"/>
                  <a:pt x="4969222" y="3830832"/>
                </a:cubicBezTo>
                <a:cubicBezTo>
                  <a:pt x="4969222" y="3874488"/>
                  <a:pt x="4976998" y="3911869"/>
                  <a:pt x="4992551" y="3942974"/>
                </a:cubicBezTo>
                <a:cubicBezTo>
                  <a:pt x="5008103" y="3974079"/>
                  <a:pt x="5031023" y="3997885"/>
                  <a:pt x="5061310" y="4014393"/>
                </a:cubicBezTo>
                <a:cubicBezTo>
                  <a:pt x="5091596" y="4030900"/>
                  <a:pt x="5128978" y="4039154"/>
                  <a:pt x="5173452" y="4039154"/>
                </a:cubicBezTo>
                <a:cubicBezTo>
                  <a:pt x="5209741" y="4039154"/>
                  <a:pt x="5241460" y="4034038"/>
                  <a:pt x="5268608" y="4023806"/>
                </a:cubicBezTo>
                <a:cubicBezTo>
                  <a:pt x="5295757" y="4013574"/>
                  <a:pt x="5317176" y="3998090"/>
                  <a:pt x="5332866" y="3977353"/>
                </a:cubicBezTo>
                <a:cubicBezTo>
                  <a:pt x="5348554" y="3956617"/>
                  <a:pt x="5357081" y="3930696"/>
                  <a:pt x="5358445" y="3899591"/>
                </a:cubicBezTo>
                <a:lnTo>
                  <a:pt x="5251623" y="3899591"/>
                </a:lnTo>
                <a:cubicBezTo>
                  <a:pt x="5251351" y="3919782"/>
                  <a:pt x="5244120" y="3934993"/>
                  <a:pt x="5229932" y="3945225"/>
                </a:cubicBezTo>
                <a:cubicBezTo>
                  <a:pt x="5215744" y="3955457"/>
                  <a:pt x="5196917" y="3960573"/>
                  <a:pt x="5173452" y="3960573"/>
                </a:cubicBezTo>
                <a:cubicBezTo>
                  <a:pt x="5150805" y="3960573"/>
                  <a:pt x="5132524" y="3955593"/>
                  <a:pt x="5118608" y="3945634"/>
                </a:cubicBezTo>
                <a:cubicBezTo>
                  <a:pt x="5104693" y="3935675"/>
                  <a:pt x="5094529" y="3922510"/>
                  <a:pt x="5088117" y="3906139"/>
                </a:cubicBezTo>
                <a:cubicBezTo>
                  <a:pt x="5081706" y="3889768"/>
                  <a:pt x="5078226" y="3872169"/>
                  <a:pt x="5077681" y="3853342"/>
                </a:cubicBezTo>
                <a:lnTo>
                  <a:pt x="5358036" y="3853342"/>
                </a:lnTo>
                <a:cubicBezTo>
                  <a:pt x="5358581" y="3850341"/>
                  <a:pt x="5358991" y="3846043"/>
                  <a:pt x="5359263" y="3840450"/>
                </a:cubicBezTo>
                <a:cubicBezTo>
                  <a:pt x="5359536" y="3834857"/>
                  <a:pt x="5359673" y="3830423"/>
                  <a:pt x="5359673" y="3827149"/>
                </a:cubicBezTo>
                <a:cubicBezTo>
                  <a:pt x="5359673" y="3762756"/>
                  <a:pt x="5342415" y="3713165"/>
                  <a:pt x="5307899" y="3678376"/>
                </a:cubicBezTo>
                <a:cubicBezTo>
                  <a:pt x="5273383" y="3643588"/>
                  <a:pt x="5226385" y="3626193"/>
                  <a:pt x="5166903" y="3626193"/>
                </a:cubicBezTo>
                <a:close/>
                <a:moveTo>
                  <a:pt x="4214403" y="3626193"/>
                </a:moveTo>
                <a:cubicBezTo>
                  <a:pt x="4171566" y="3626193"/>
                  <a:pt x="4135481" y="3634447"/>
                  <a:pt x="4106150" y="3650955"/>
                </a:cubicBezTo>
                <a:cubicBezTo>
                  <a:pt x="4076818" y="3667462"/>
                  <a:pt x="4054581" y="3690996"/>
                  <a:pt x="4039437" y="3721555"/>
                </a:cubicBezTo>
                <a:cubicBezTo>
                  <a:pt x="4024294" y="3752114"/>
                  <a:pt x="4016722" y="3788540"/>
                  <a:pt x="4016722" y="3830832"/>
                </a:cubicBezTo>
                <a:cubicBezTo>
                  <a:pt x="4016722" y="3874488"/>
                  <a:pt x="4024498" y="3911869"/>
                  <a:pt x="4040051" y="3942974"/>
                </a:cubicBezTo>
                <a:cubicBezTo>
                  <a:pt x="4055604" y="3974079"/>
                  <a:pt x="4078523" y="3997885"/>
                  <a:pt x="4108810" y="4014393"/>
                </a:cubicBezTo>
                <a:cubicBezTo>
                  <a:pt x="4139096" y="4030900"/>
                  <a:pt x="4176477" y="4039154"/>
                  <a:pt x="4220952" y="4039154"/>
                </a:cubicBezTo>
                <a:cubicBezTo>
                  <a:pt x="4257241" y="4039154"/>
                  <a:pt x="4288960" y="4034038"/>
                  <a:pt x="4316109" y="4023806"/>
                </a:cubicBezTo>
                <a:cubicBezTo>
                  <a:pt x="4343257" y="4013574"/>
                  <a:pt x="4364676" y="3998090"/>
                  <a:pt x="4380366" y="3977353"/>
                </a:cubicBezTo>
                <a:cubicBezTo>
                  <a:pt x="4396054" y="3956617"/>
                  <a:pt x="4404581" y="3930696"/>
                  <a:pt x="4405945" y="3899591"/>
                </a:cubicBezTo>
                <a:lnTo>
                  <a:pt x="4299124" y="3899591"/>
                </a:lnTo>
                <a:cubicBezTo>
                  <a:pt x="4298851" y="3919782"/>
                  <a:pt x="4291620" y="3934993"/>
                  <a:pt x="4277432" y="3945225"/>
                </a:cubicBezTo>
                <a:cubicBezTo>
                  <a:pt x="4263244" y="3955457"/>
                  <a:pt x="4244417" y="3960573"/>
                  <a:pt x="4220952" y="3960573"/>
                </a:cubicBezTo>
                <a:cubicBezTo>
                  <a:pt x="4198305" y="3960573"/>
                  <a:pt x="4180024" y="3955593"/>
                  <a:pt x="4166109" y="3945634"/>
                </a:cubicBezTo>
                <a:cubicBezTo>
                  <a:pt x="4152193" y="3935675"/>
                  <a:pt x="4142030" y="3922510"/>
                  <a:pt x="4135617" y="3906139"/>
                </a:cubicBezTo>
                <a:cubicBezTo>
                  <a:pt x="4129205" y="3889768"/>
                  <a:pt x="4125726" y="3872169"/>
                  <a:pt x="4125181" y="3853342"/>
                </a:cubicBezTo>
                <a:lnTo>
                  <a:pt x="4405536" y="3853342"/>
                </a:lnTo>
                <a:cubicBezTo>
                  <a:pt x="4406081" y="3850341"/>
                  <a:pt x="4406491" y="3846043"/>
                  <a:pt x="4406764" y="3840450"/>
                </a:cubicBezTo>
                <a:cubicBezTo>
                  <a:pt x="4407036" y="3834857"/>
                  <a:pt x="4407173" y="3830423"/>
                  <a:pt x="4407173" y="3827149"/>
                </a:cubicBezTo>
                <a:cubicBezTo>
                  <a:pt x="4407173" y="3762756"/>
                  <a:pt x="4389915" y="3713165"/>
                  <a:pt x="4355399" y="3678376"/>
                </a:cubicBezTo>
                <a:cubicBezTo>
                  <a:pt x="4320884" y="3643588"/>
                  <a:pt x="4273885" y="3626193"/>
                  <a:pt x="4214403" y="3626193"/>
                </a:cubicBezTo>
                <a:close/>
                <a:moveTo>
                  <a:pt x="7561287" y="3573397"/>
                </a:moveTo>
                <a:cubicBezTo>
                  <a:pt x="7529909" y="3573669"/>
                  <a:pt x="7503102" y="3578990"/>
                  <a:pt x="7480864" y="3589358"/>
                </a:cubicBezTo>
                <a:cubicBezTo>
                  <a:pt x="7464186" y="3597135"/>
                  <a:pt x="7450770" y="3609976"/>
                  <a:pt x="7440615" y="3627882"/>
                </a:cubicBezTo>
                <a:lnTo>
                  <a:pt x="7434355" y="3641406"/>
                </a:lnTo>
                <a:lnTo>
                  <a:pt x="7426136" y="3638011"/>
                </a:lnTo>
                <a:cubicBezTo>
                  <a:pt x="7404982" y="3630951"/>
                  <a:pt x="7380182" y="3627421"/>
                  <a:pt x="7351737" y="3627421"/>
                </a:cubicBezTo>
                <a:cubicBezTo>
                  <a:pt x="7314902" y="3627421"/>
                  <a:pt x="7283661" y="3633697"/>
                  <a:pt x="7258013" y="3646248"/>
                </a:cubicBezTo>
                <a:cubicBezTo>
                  <a:pt x="7232365" y="3658799"/>
                  <a:pt x="7212924" y="3675511"/>
                  <a:pt x="7199691" y="3696384"/>
                </a:cubicBezTo>
                <a:cubicBezTo>
                  <a:pt x="7186457" y="3717257"/>
                  <a:pt x="7179841" y="3740655"/>
                  <a:pt x="7179841" y="3766575"/>
                </a:cubicBezTo>
                <a:cubicBezTo>
                  <a:pt x="7179841" y="3790859"/>
                  <a:pt x="7186389" y="3813506"/>
                  <a:pt x="7199486" y="3834516"/>
                </a:cubicBezTo>
                <a:cubicBezTo>
                  <a:pt x="7206035" y="3845020"/>
                  <a:pt x="7214118" y="3854502"/>
                  <a:pt x="7223736" y="3862960"/>
                </a:cubicBezTo>
                <a:lnTo>
                  <a:pt x="7243932" y="3876424"/>
                </a:lnTo>
                <a:lnTo>
                  <a:pt x="7222355" y="3885522"/>
                </a:lnTo>
                <a:cubicBezTo>
                  <a:pt x="7212771" y="3890604"/>
                  <a:pt x="7204807" y="3896044"/>
                  <a:pt x="7198463" y="3901842"/>
                </a:cubicBezTo>
                <a:cubicBezTo>
                  <a:pt x="7185775" y="3913438"/>
                  <a:pt x="7179432" y="3927558"/>
                  <a:pt x="7179432" y="3944202"/>
                </a:cubicBezTo>
                <a:cubicBezTo>
                  <a:pt x="7179432" y="3954843"/>
                  <a:pt x="7183524" y="3965621"/>
                  <a:pt x="7191710" y="3976535"/>
                </a:cubicBezTo>
                <a:cubicBezTo>
                  <a:pt x="7195803" y="3981992"/>
                  <a:pt x="7201089" y="3987125"/>
                  <a:pt x="7207569" y="3991934"/>
                </a:cubicBezTo>
                <a:lnTo>
                  <a:pt x="7227983" y="4003865"/>
                </a:lnTo>
                <a:lnTo>
                  <a:pt x="7214732" y="4009520"/>
                </a:lnTo>
                <a:cubicBezTo>
                  <a:pt x="7207774" y="4013144"/>
                  <a:pt x="7201601" y="4017087"/>
                  <a:pt x="7196212" y="4021351"/>
                </a:cubicBezTo>
                <a:cubicBezTo>
                  <a:pt x="7174657" y="4038404"/>
                  <a:pt x="7163879" y="4058254"/>
                  <a:pt x="7163879" y="4080900"/>
                </a:cubicBezTo>
                <a:cubicBezTo>
                  <a:pt x="7163879" y="4099454"/>
                  <a:pt x="7170018" y="4116712"/>
                  <a:pt x="7182296" y="4132674"/>
                </a:cubicBezTo>
                <a:cubicBezTo>
                  <a:pt x="7194575" y="4148636"/>
                  <a:pt x="7214766" y="4161528"/>
                  <a:pt x="7242870" y="4171351"/>
                </a:cubicBezTo>
                <a:cubicBezTo>
                  <a:pt x="7270973" y="4181173"/>
                  <a:pt x="7308900" y="4186085"/>
                  <a:pt x="7356649" y="4186085"/>
                </a:cubicBezTo>
                <a:cubicBezTo>
                  <a:pt x="7423224" y="4186085"/>
                  <a:pt x="7473975" y="4174352"/>
                  <a:pt x="7508900" y="4150887"/>
                </a:cubicBezTo>
                <a:cubicBezTo>
                  <a:pt x="7543825" y="4127422"/>
                  <a:pt x="7561287" y="4096589"/>
                  <a:pt x="7561287" y="4058390"/>
                </a:cubicBezTo>
                <a:cubicBezTo>
                  <a:pt x="7561287" y="4020737"/>
                  <a:pt x="7546076" y="3992769"/>
                  <a:pt x="7515653" y="3974488"/>
                </a:cubicBezTo>
                <a:cubicBezTo>
                  <a:pt x="7485230" y="3956207"/>
                  <a:pt x="7436867" y="3947067"/>
                  <a:pt x="7370564" y="3947067"/>
                </a:cubicBezTo>
                <a:lnTo>
                  <a:pt x="7360741" y="3947067"/>
                </a:lnTo>
                <a:cubicBezTo>
                  <a:pt x="7335093" y="3947067"/>
                  <a:pt x="7314970" y="3946180"/>
                  <a:pt x="7300373" y="3944406"/>
                </a:cubicBezTo>
                <a:cubicBezTo>
                  <a:pt x="7285775" y="3942633"/>
                  <a:pt x="7275543" y="3939973"/>
                  <a:pt x="7269677" y="3936426"/>
                </a:cubicBezTo>
                <a:cubicBezTo>
                  <a:pt x="7263811" y="3932878"/>
                  <a:pt x="7260878" y="3928513"/>
                  <a:pt x="7260878" y="3923329"/>
                </a:cubicBezTo>
                <a:cubicBezTo>
                  <a:pt x="7260878" y="3915962"/>
                  <a:pt x="7265789" y="3909754"/>
                  <a:pt x="7275612" y="3904707"/>
                </a:cubicBezTo>
                <a:lnTo>
                  <a:pt x="7294016" y="3898265"/>
                </a:lnTo>
                <a:lnTo>
                  <a:pt x="7299248" y="3899693"/>
                </a:lnTo>
                <a:cubicBezTo>
                  <a:pt x="7314595" y="3902899"/>
                  <a:pt x="7331274" y="3904502"/>
                  <a:pt x="7349282" y="3904502"/>
                </a:cubicBezTo>
                <a:cubicBezTo>
                  <a:pt x="7387754" y="3904502"/>
                  <a:pt x="7419609" y="3898226"/>
                  <a:pt x="7444848" y="3885675"/>
                </a:cubicBezTo>
                <a:cubicBezTo>
                  <a:pt x="7470087" y="3873124"/>
                  <a:pt x="7489050" y="3856344"/>
                  <a:pt x="7501738" y="3835334"/>
                </a:cubicBezTo>
                <a:cubicBezTo>
                  <a:pt x="7514425" y="3814324"/>
                  <a:pt x="7520769" y="3791405"/>
                  <a:pt x="7520769" y="3766575"/>
                </a:cubicBezTo>
                <a:cubicBezTo>
                  <a:pt x="7520769" y="3740655"/>
                  <a:pt x="7514561" y="3717257"/>
                  <a:pt x="7502147" y="3696384"/>
                </a:cubicBezTo>
                <a:lnTo>
                  <a:pt x="7479527" y="3669052"/>
                </a:lnTo>
                <a:lnTo>
                  <a:pt x="7479892" y="3668707"/>
                </a:lnTo>
                <a:cubicBezTo>
                  <a:pt x="7486475" y="3663762"/>
                  <a:pt x="7494166" y="3660300"/>
                  <a:pt x="7502965" y="3658322"/>
                </a:cubicBezTo>
                <a:cubicBezTo>
                  <a:pt x="7520564" y="3654365"/>
                  <a:pt x="7540005" y="3652387"/>
                  <a:pt x="7561287" y="3652387"/>
                </a:cubicBezTo>
                <a:close/>
                <a:moveTo>
                  <a:pt x="6207026" y="3538199"/>
                </a:moveTo>
                <a:lnTo>
                  <a:pt x="6207026" y="3632332"/>
                </a:lnTo>
                <a:lnTo>
                  <a:pt x="6140723" y="3632332"/>
                </a:lnTo>
                <a:lnTo>
                  <a:pt x="6140723" y="3715825"/>
                </a:lnTo>
                <a:lnTo>
                  <a:pt x="6207026" y="3715825"/>
                </a:lnTo>
                <a:lnTo>
                  <a:pt x="6207026" y="3892633"/>
                </a:lnTo>
                <a:cubicBezTo>
                  <a:pt x="6207026" y="3925375"/>
                  <a:pt x="6211391" y="3951910"/>
                  <a:pt x="6220123" y="3972237"/>
                </a:cubicBezTo>
                <a:cubicBezTo>
                  <a:pt x="6228854" y="3992565"/>
                  <a:pt x="6244338" y="4007572"/>
                  <a:pt x="6266576" y="4017258"/>
                </a:cubicBezTo>
                <a:cubicBezTo>
                  <a:pt x="6288813" y="4026944"/>
                  <a:pt x="6320123" y="4031787"/>
                  <a:pt x="6360505" y="4031787"/>
                </a:cubicBezTo>
                <a:lnTo>
                  <a:pt x="6402660" y="4031787"/>
                </a:lnTo>
                <a:lnTo>
                  <a:pt x="6402660" y="3947885"/>
                </a:lnTo>
                <a:lnTo>
                  <a:pt x="6364188" y="3947885"/>
                </a:lnTo>
                <a:cubicBezTo>
                  <a:pt x="6343451" y="3947885"/>
                  <a:pt x="6330150" y="3942838"/>
                  <a:pt x="6324284" y="3932742"/>
                </a:cubicBezTo>
                <a:cubicBezTo>
                  <a:pt x="6318417" y="3922647"/>
                  <a:pt x="6315484" y="3907094"/>
                  <a:pt x="6315484" y="3886084"/>
                </a:cubicBezTo>
                <a:lnTo>
                  <a:pt x="6315484" y="3715825"/>
                </a:lnTo>
                <a:lnTo>
                  <a:pt x="6402660" y="3715825"/>
                </a:lnTo>
                <a:lnTo>
                  <a:pt x="6402660" y="3632332"/>
                </a:lnTo>
                <a:lnTo>
                  <a:pt x="6315484" y="3632332"/>
                </a:lnTo>
                <a:lnTo>
                  <a:pt x="6315484" y="3538199"/>
                </a:lnTo>
                <a:close/>
                <a:moveTo>
                  <a:pt x="6539545" y="3474351"/>
                </a:moveTo>
                <a:cubicBezTo>
                  <a:pt x="6519627" y="3474351"/>
                  <a:pt x="6504415" y="3479331"/>
                  <a:pt x="6493911" y="3489290"/>
                </a:cubicBezTo>
                <a:cubicBezTo>
                  <a:pt x="6483406" y="3499249"/>
                  <a:pt x="6478153" y="3511868"/>
                  <a:pt x="6478153" y="3527148"/>
                </a:cubicBezTo>
                <a:cubicBezTo>
                  <a:pt x="6478153" y="3542155"/>
                  <a:pt x="6483406" y="3554706"/>
                  <a:pt x="6493911" y="3564802"/>
                </a:cubicBezTo>
                <a:cubicBezTo>
                  <a:pt x="6504415" y="3574897"/>
                  <a:pt x="6519627" y="3579945"/>
                  <a:pt x="6539545" y="3579945"/>
                </a:cubicBezTo>
                <a:cubicBezTo>
                  <a:pt x="6559463" y="3579945"/>
                  <a:pt x="6574675" y="3574897"/>
                  <a:pt x="6585179" y="3564802"/>
                </a:cubicBezTo>
                <a:cubicBezTo>
                  <a:pt x="6595684" y="3554706"/>
                  <a:pt x="6600937" y="3542155"/>
                  <a:pt x="6600937" y="3527148"/>
                </a:cubicBezTo>
                <a:cubicBezTo>
                  <a:pt x="6600937" y="3511868"/>
                  <a:pt x="6595684" y="3499249"/>
                  <a:pt x="6585179" y="3489290"/>
                </a:cubicBezTo>
                <a:cubicBezTo>
                  <a:pt x="6574675" y="3479331"/>
                  <a:pt x="6559463" y="3474351"/>
                  <a:pt x="6539545" y="3474351"/>
                </a:cubicBezTo>
                <a:close/>
                <a:moveTo>
                  <a:pt x="3690454" y="3473533"/>
                </a:moveTo>
                <a:cubicBezTo>
                  <a:pt x="3633974" y="3473533"/>
                  <a:pt x="3585543" y="3485197"/>
                  <a:pt x="3545161" y="3508526"/>
                </a:cubicBezTo>
                <a:cubicBezTo>
                  <a:pt x="3504778" y="3531855"/>
                  <a:pt x="3473742" y="3564733"/>
                  <a:pt x="3452050" y="3607162"/>
                </a:cubicBezTo>
                <a:cubicBezTo>
                  <a:pt x="3430358" y="3649590"/>
                  <a:pt x="3419512" y="3699454"/>
                  <a:pt x="3419512" y="3756753"/>
                </a:cubicBezTo>
                <a:cubicBezTo>
                  <a:pt x="3419512" y="3813779"/>
                  <a:pt x="3430358" y="3863438"/>
                  <a:pt x="3452050" y="3905730"/>
                </a:cubicBezTo>
                <a:cubicBezTo>
                  <a:pt x="3473742" y="3948022"/>
                  <a:pt x="3504778" y="3980832"/>
                  <a:pt x="3545161" y="4004161"/>
                </a:cubicBezTo>
                <a:cubicBezTo>
                  <a:pt x="3585543" y="4027490"/>
                  <a:pt x="3633974" y="4039154"/>
                  <a:pt x="3690454" y="4039154"/>
                </a:cubicBezTo>
                <a:cubicBezTo>
                  <a:pt x="3743933" y="4039154"/>
                  <a:pt x="3789158" y="4028922"/>
                  <a:pt x="3826129" y="4008458"/>
                </a:cubicBezTo>
                <a:cubicBezTo>
                  <a:pt x="3863101" y="3987995"/>
                  <a:pt x="3891204" y="3959618"/>
                  <a:pt x="3910441" y="3923329"/>
                </a:cubicBezTo>
                <a:cubicBezTo>
                  <a:pt x="3929677" y="3887039"/>
                  <a:pt x="3939295" y="3845020"/>
                  <a:pt x="3939295" y="3797271"/>
                </a:cubicBezTo>
                <a:lnTo>
                  <a:pt x="3939295" y="3741200"/>
                </a:lnTo>
                <a:lnTo>
                  <a:pt x="3693319" y="3741200"/>
                </a:lnTo>
                <a:lnTo>
                  <a:pt x="3693319" y="3832878"/>
                </a:lnTo>
                <a:lnTo>
                  <a:pt x="3823878" y="3832878"/>
                </a:lnTo>
                <a:cubicBezTo>
                  <a:pt x="3822241" y="3854706"/>
                  <a:pt x="3816034" y="3873943"/>
                  <a:pt x="3805256" y="3890587"/>
                </a:cubicBezTo>
                <a:cubicBezTo>
                  <a:pt x="3794479" y="3907230"/>
                  <a:pt x="3779472" y="3920259"/>
                  <a:pt x="3760236" y="3929672"/>
                </a:cubicBezTo>
                <a:cubicBezTo>
                  <a:pt x="3741000" y="3939086"/>
                  <a:pt x="3717739" y="3943793"/>
                  <a:pt x="3690454" y="3943793"/>
                </a:cubicBezTo>
                <a:cubicBezTo>
                  <a:pt x="3653619" y="3943793"/>
                  <a:pt x="3624015" y="3935198"/>
                  <a:pt x="3601641" y="3918008"/>
                </a:cubicBezTo>
                <a:cubicBezTo>
                  <a:pt x="3579267" y="3900818"/>
                  <a:pt x="3562964" y="3878035"/>
                  <a:pt x="3552732" y="3849659"/>
                </a:cubicBezTo>
                <a:cubicBezTo>
                  <a:pt x="3542500" y="3821282"/>
                  <a:pt x="3537384" y="3790314"/>
                  <a:pt x="3537384" y="3756753"/>
                </a:cubicBezTo>
                <a:cubicBezTo>
                  <a:pt x="3537384" y="3722919"/>
                  <a:pt x="3542432" y="3691882"/>
                  <a:pt x="3552527" y="3663642"/>
                </a:cubicBezTo>
                <a:cubicBezTo>
                  <a:pt x="3562623" y="3635402"/>
                  <a:pt x="3578721" y="3612619"/>
                  <a:pt x="3600822" y="3595293"/>
                </a:cubicBezTo>
                <a:cubicBezTo>
                  <a:pt x="3622923" y="3577967"/>
                  <a:pt x="3651982" y="3569304"/>
                  <a:pt x="3687998" y="3569304"/>
                </a:cubicBezTo>
                <a:cubicBezTo>
                  <a:pt x="3713101" y="3569304"/>
                  <a:pt x="3734656" y="3573260"/>
                  <a:pt x="3752664" y="3581173"/>
                </a:cubicBezTo>
                <a:cubicBezTo>
                  <a:pt x="3770672" y="3589085"/>
                  <a:pt x="3784860" y="3600000"/>
                  <a:pt x="3795229" y="3613915"/>
                </a:cubicBezTo>
                <a:cubicBezTo>
                  <a:pt x="3805597" y="3627830"/>
                  <a:pt x="3811873" y="3643792"/>
                  <a:pt x="3814055" y="3661800"/>
                </a:cubicBezTo>
                <a:lnTo>
                  <a:pt x="3931518" y="3661800"/>
                </a:lnTo>
                <a:cubicBezTo>
                  <a:pt x="3928517" y="3629331"/>
                  <a:pt x="3919649" y="3601227"/>
                  <a:pt x="3904915" y="3577489"/>
                </a:cubicBezTo>
                <a:cubicBezTo>
                  <a:pt x="3890181" y="3553751"/>
                  <a:pt x="3871491" y="3534174"/>
                  <a:pt x="3848844" y="3518758"/>
                </a:cubicBezTo>
                <a:cubicBezTo>
                  <a:pt x="3826198" y="3503342"/>
                  <a:pt x="3801232" y="3491950"/>
                  <a:pt x="3773946" y="3484583"/>
                </a:cubicBezTo>
                <a:cubicBezTo>
                  <a:pt x="3746661" y="3477216"/>
                  <a:pt x="3718830" y="3473533"/>
                  <a:pt x="3690454" y="3473533"/>
                </a:cubicBezTo>
                <a:close/>
                <a:moveTo>
                  <a:pt x="7886849" y="3473124"/>
                </a:moveTo>
                <a:lnTo>
                  <a:pt x="7881119" y="3500136"/>
                </a:lnTo>
                <a:cubicBezTo>
                  <a:pt x="7893125" y="3501773"/>
                  <a:pt x="7901788" y="3505252"/>
                  <a:pt x="7907108" y="3510572"/>
                </a:cubicBezTo>
                <a:cubicBezTo>
                  <a:pt x="7912429" y="3515893"/>
                  <a:pt x="7915089" y="3524283"/>
                  <a:pt x="7915089" y="3535743"/>
                </a:cubicBezTo>
                <a:cubicBezTo>
                  <a:pt x="7915089" y="3551568"/>
                  <a:pt x="7913315" y="3567530"/>
                  <a:pt x="7909768" y="3583628"/>
                </a:cubicBezTo>
                <a:lnTo>
                  <a:pt x="7835280" y="3921282"/>
                </a:lnTo>
                <a:cubicBezTo>
                  <a:pt x="7828732" y="3950750"/>
                  <a:pt x="7821774" y="3970941"/>
                  <a:pt x="7814407" y="3981855"/>
                </a:cubicBezTo>
                <a:cubicBezTo>
                  <a:pt x="7807040" y="3992769"/>
                  <a:pt x="7795580" y="4000409"/>
                  <a:pt x="7780028" y="4004775"/>
                </a:cubicBezTo>
                <a:lnTo>
                  <a:pt x="7774298" y="4031787"/>
                </a:lnTo>
                <a:lnTo>
                  <a:pt x="7980164" y="4031787"/>
                </a:lnTo>
                <a:lnTo>
                  <a:pt x="7985894" y="4004775"/>
                </a:lnTo>
                <a:cubicBezTo>
                  <a:pt x="7973888" y="4003138"/>
                  <a:pt x="7965226" y="3999659"/>
                  <a:pt x="7959905" y="3994338"/>
                </a:cubicBezTo>
                <a:cubicBezTo>
                  <a:pt x="7954584" y="3989018"/>
                  <a:pt x="7951924" y="3980628"/>
                  <a:pt x="7951924" y="3969168"/>
                </a:cubicBezTo>
                <a:cubicBezTo>
                  <a:pt x="7951924" y="3958799"/>
                  <a:pt x="7952333" y="3950477"/>
                  <a:pt x="7953152" y="3944202"/>
                </a:cubicBezTo>
                <a:cubicBezTo>
                  <a:pt x="7953970" y="3937926"/>
                  <a:pt x="7955335" y="3930286"/>
                  <a:pt x="7957245" y="3921282"/>
                </a:cubicBezTo>
                <a:lnTo>
                  <a:pt x="7991624" y="3764938"/>
                </a:lnTo>
                <a:lnTo>
                  <a:pt x="8165158" y="3764938"/>
                </a:lnTo>
                <a:lnTo>
                  <a:pt x="8130778" y="3921282"/>
                </a:lnTo>
                <a:cubicBezTo>
                  <a:pt x="8124230" y="3950750"/>
                  <a:pt x="8117272" y="3970941"/>
                  <a:pt x="8109905" y="3981855"/>
                </a:cubicBezTo>
                <a:cubicBezTo>
                  <a:pt x="8102538" y="3992769"/>
                  <a:pt x="8091078" y="4000409"/>
                  <a:pt x="8075526" y="4004775"/>
                </a:cubicBezTo>
                <a:lnTo>
                  <a:pt x="8069796" y="4031787"/>
                </a:lnTo>
                <a:lnTo>
                  <a:pt x="8275662" y="4031787"/>
                </a:lnTo>
                <a:lnTo>
                  <a:pt x="8281392" y="4004775"/>
                </a:lnTo>
                <a:cubicBezTo>
                  <a:pt x="8269387" y="4003138"/>
                  <a:pt x="8260724" y="3999659"/>
                  <a:pt x="8255403" y="3994338"/>
                </a:cubicBezTo>
                <a:cubicBezTo>
                  <a:pt x="8250083" y="3989018"/>
                  <a:pt x="8247422" y="3980628"/>
                  <a:pt x="8247422" y="3969168"/>
                </a:cubicBezTo>
                <a:cubicBezTo>
                  <a:pt x="8247422" y="3958799"/>
                  <a:pt x="8247832" y="3950409"/>
                  <a:pt x="8248650" y="3943997"/>
                </a:cubicBezTo>
                <a:cubicBezTo>
                  <a:pt x="8249469" y="3937585"/>
                  <a:pt x="8250833" y="3930014"/>
                  <a:pt x="8252743" y="3921282"/>
                </a:cubicBezTo>
                <a:lnTo>
                  <a:pt x="8327231" y="3583628"/>
                </a:lnTo>
                <a:cubicBezTo>
                  <a:pt x="8333780" y="3554160"/>
                  <a:pt x="8340737" y="3533969"/>
                  <a:pt x="8348104" y="3523055"/>
                </a:cubicBezTo>
                <a:cubicBezTo>
                  <a:pt x="8355471" y="3512141"/>
                  <a:pt x="8366931" y="3504501"/>
                  <a:pt x="8382484" y="3500136"/>
                </a:cubicBezTo>
                <a:lnTo>
                  <a:pt x="8388214" y="3473124"/>
                </a:lnTo>
                <a:lnTo>
                  <a:pt x="8182347" y="3473124"/>
                </a:lnTo>
                <a:lnTo>
                  <a:pt x="8176617" y="3500136"/>
                </a:lnTo>
                <a:cubicBezTo>
                  <a:pt x="8188623" y="3501773"/>
                  <a:pt x="8197286" y="3505252"/>
                  <a:pt x="8202606" y="3510572"/>
                </a:cubicBezTo>
                <a:cubicBezTo>
                  <a:pt x="8207927" y="3515893"/>
                  <a:pt x="8210587" y="3524283"/>
                  <a:pt x="8210587" y="3535743"/>
                </a:cubicBezTo>
                <a:cubicBezTo>
                  <a:pt x="8210587" y="3551568"/>
                  <a:pt x="8208814" y="3567530"/>
                  <a:pt x="8205267" y="3583628"/>
                </a:cubicBezTo>
                <a:lnTo>
                  <a:pt x="8176617" y="3713369"/>
                </a:lnTo>
                <a:lnTo>
                  <a:pt x="8003084" y="3713369"/>
                </a:lnTo>
                <a:lnTo>
                  <a:pt x="8031733" y="3583628"/>
                </a:lnTo>
                <a:cubicBezTo>
                  <a:pt x="8038282" y="3554160"/>
                  <a:pt x="8045239" y="3533969"/>
                  <a:pt x="8052606" y="3523055"/>
                </a:cubicBezTo>
                <a:cubicBezTo>
                  <a:pt x="8059973" y="3512141"/>
                  <a:pt x="8071433" y="3504501"/>
                  <a:pt x="8086986" y="3500136"/>
                </a:cubicBezTo>
                <a:lnTo>
                  <a:pt x="8092715" y="34731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89AB02-83E0-DE1D-20D0-7A140F1D24F0}"/>
              </a:ext>
            </a:extLst>
          </p:cNvPr>
          <p:cNvSpPr/>
          <p:nvPr/>
        </p:nvSpPr>
        <p:spPr>
          <a:xfrm>
            <a:off x="1486676" y="1056966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D3C115-3095-14F4-9DF4-B4FF737C0AA4}"/>
                  </a:ext>
                </a:extLst>
              </p:cNvPr>
              <p:cNvSpPr txBox="1"/>
              <p:nvPr/>
            </p:nvSpPr>
            <p:spPr>
              <a:xfrm>
                <a:off x="1347054" y="1133313"/>
                <a:ext cx="80925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>
                        <a:lumMod val="85000"/>
                      </a:schemeClr>
                    </a:solidFill>
                  </a:rPr>
                  <a:t>Theorems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,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D3C115-3095-14F4-9DF4-B4FF737C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4" y="1133313"/>
                <a:ext cx="8092510" cy="523220"/>
              </a:xfrm>
              <a:prstGeom prst="rect">
                <a:avLst/>
              </a:prstGeom>
              <a:blipFill>
                <a:blip r:embed="rId5"/>
                <a:stretch>
                  <a:fillRect l="-1583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67270E-D0FD-BBF5-C396-4653D0DEA757}"/>
                  </a:ext>
                </a:extLst>
              </p:cNvPr>
              <p:cNvSpPr txBox="1"/>
              <p:nvPr/>
            </p:nvSpPr>
            <p:spPr>
              <a:xfrm>
                <a:off x="1347053" y="2014645"/>
                <a:ext cx="8471202" cy="330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Theorem 4.5: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.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.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  <a:p>
                <a:pPr lvl="1"/>
                <a:endParaRPr lang="en-US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Theorem 4.6: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20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.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bg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67270E-D0FD-BBF5-C396-4653D0DE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3" y="2014645"/>
                <a:ext cx="8471202" cy="3302892"/>
              </a:xfrm>
              <a:prstGeom prst="rect">
                <a:avLst/>
              </a:prstGeom>
              <a:blipFill>
                <a:blip r:embed="rId6"/>
                <a:stretch>
                  <a:fillRect l="-1007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Triangle 7">
            <a:extLst>
              <a:ext uri="{FF2B5EF4-FFF2-40B4-BE49-F238E27FC236}">
                <a16:creationId xmlns:a16="http://schemas.microsoft.com/office/drawing/2014/main" id="{27A936EC-6778-BA77-2FED-B5158022DD90}"/>
              </a:ext>
            </a:extLst>
          </p:cNvPr>
          <p:cNvSpPr/>
          <p:nvPr/>
        </p:nvSpPr>
        <p:spPr>
          <a:xfrm rot="5400000">
            <a:off x="228439" y="-228441"/>
            <a:ext cx="4521200" cy="4978081"/>
          </a:xfrm>
          <a:prstGeom prst="rtTriangle">
            <a:avLst/>
          </a:prstGeom>
          <a:gradFill flip="none" rotWithShape="1">
            <a:gsLst>
              <a:gs pos="33000">
                <a:schemeClr val="accent5">
                  <a:lumMod val="60000"/>
                  <a:lumOff val="40000"/>
                  <a:alpha val="6000"/>
                </a:schemeClr>
              </a:gs>
              <a:gs pos="58000">
                <a:schemeClr val="accent5">
                  <a:lumMod val="75000"/>
                  <a:alpha val="21000"/>
                </a:schemeClr>
              </a:gs>
              <a:gs pos="0">
                <a:srgbClr val="5A51D3">
                  <a:alpha val="29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A6A6E-031F-E12A-3EDD-74AC5FCF9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4148" y="2551688"/>
            <a:ext cx="1124107" cy="476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869355-0796-D15C-5B1B-CF40EAB0DC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6087" y="5369594"/>
            <a:ext cx="972638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98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0C0E816-3AC4-7784-E5DD-D87DB26B31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017862" y="3736501"/>
                </a:moveTo>
                <a:cubicBezTo>
                  <a:pt x="5043460" y="3736501"/>
                  <a:pt x="5063627" y="3747664"/>
                  <a:pt x="5078361" y="3769988"/>
                </a:cubicBezTo>
                <a:cubicBezTo>
                  <a:pt x="5093095" y="3792312"/>
                  <a:pt x="5100462" y="3826543"/>
                  <a:pt x="5100462" y="3872679"/>
                </a:cubicBezTo>
                <a:cubicBezTo>
                  <a:pt x="5100462" y="3916137"/>
                  <a:pt x="5092574" y="3949326"/>
                  <a:pt x="5076798" y="3972245"/>
                </a:cubicBezTo>
                <a:cubicBezTo>
                  <a:pt x="5061022" y="3995165"/>
                  <a:pt x="5038251" y="4006625"/>
                  <a:pt x="5008487" y="4006625"/>
                </a:cubicBezTo>
                <a:cubicBezTo>
                  <a:pt x="4985269" y="4006625"/>
                  <a:pt x="4965103" y="3999778"/>
                  <a:pt x="4947987" y="3986086"/>
                </a:cubicBezTo>
                <a:cubicBezTo>
                  <a:pt x="4930872" y="3972394"/>
                  <a:pt x="4917552" y="3956023"/>
                  <a:pt x="4908027" y="3936973"/>
                </a:cubicBezTo>
                <a:lnTo>
                  <a:pt x="4908027" y="3808386"/>
                </a:lnTo>
                <a:cubicBezTo>
                  <a:pt x="4916361" y="3790526"/>
                  <a:pt x="4930054" y="3774081"/>
                  <a:pt x="4949104" y="3759049"/>
                </a:cubicBezTo>
                <a:cubicBezTo>
                  <a:pt x="4968154" y="3744017"/>
                  <a:pt x="4991074" y="3736501"/>
                  <a:pt x="5017862" y="3736501"/>
                </a:cubicBezTo>
                <a:close/>
                <a:moveTo>
                  <a:pt x="7411911" y="3728911"/>
                </a:moveTo>
                <a:cubicBezTo>
                  <a:pt x="7438700" y="3728911"/>
                  <a:pt x="7460652" y="3736427"/>
                  <a:pt x="7477768" y="3751459"/>
                </a:cubicBezTo>
                <a:cubicBezTo>
                  <a:pt x="7494883" y="3766490"/>
                  <a:pt x="7503887" y="3789187"/>
                  <a:pt x="7504780" y="3819548"/>
                </a:cubicBezTo>
                <a:lnTo>
                  <a:pt x="7315917" y="3819548"/>
                </a:lnTo>
                <a:cubicBezTo>
                  <a:pt x="7317703" y="3790080"/>
                  <a:pt x="7327302" y="3767607"/>
                  <a:pt x="7344715" y="3752128"/>
                </a:cubicBezTo>
                <a:cubicBezTo>
                  <a:pt x="7362128" y="3736650"/>
                  <a:pt x="7384527" y="3728911"/>
                  <a:pt x="7411911" y="3728911"/>
                </a:cubicBezTo>
                <a:close/>
                <a:moveTo>
                  <a:pt x="5516436" y="3728911"/>
                </a:moveTo>
                <a:cubicBezTo>
                  <a:pt x="5543225" y="3728911"/>
                  <a:pt x="5565177" y="3736427"/>
                  <a:pt x="5582293" y="3751459"/>
                </a:cubicBezTo>
                <a:cubicBezTo>
                  <a:pt x="5599408" y="3766490"/>
                  <a:pt x="5608412" y="3789187"/>
                  <a:pt x="5609305" y="3819548"/>
                </a:cubicBezTo>
                <a:lnTo>
                  <a:pt x="5420442" y="3819548"/>
                </a:lnTo>
                <a:cubicBezTo>
                  <a:pt x="5422229" y="3790080"/>
                  <a:pt x="5431827" y="3767607"/>
                  <a:pt x="5449240" y="3752128"/>
                </a:cubicBezTo>
                <a:cubicBezTo>
                  <a:pt x="5466653" y="3736650"/>
                  <a:pt x="5489052" y="3728911"/>
                  <a:pt x="5516436" y="3728911"/>
                </a:cubicBezTo>
                <a:close/>
                <a:moveTo>
                  <a:pt x="6161308" y="3653455"/>
                </a:moveTo>
                <a:lnTo>
                  <a:pt x="6161308" y="4089224"/>
                </a:lnTo>
                <a:lnTo>
                  <a:pt x="6279627" y="4089224"/>
                </a:lnTo>
                <a:lnTo>
                  <a:pt x="6279627" y="3653455"/>
                </a:lnTo>
                <a:close/>
                <a:moveTo>
                  <a:pt x="4285181" y="3653455"/>
                </a:moveTo>
                <a:lnTo>
                  <a:pt x="4423944" y="3861010"/>
                </a:lnTo>
                <a:lnTo>
                  <a:pt x="4270447" y="4089224"/>
                </a:lnTo>
                <a:lnTo>
                  <a:pt x="4396356" y="4089224"/>
                </a:lnTo>
                <a:lnTo>
                  <a:pt x="4495050" y="3933093"/>
                </a:lnTo>
                <a:lnTo>
                  <a:pt x="4594148" y="4089224"/>
                </a:lnTo>
                <a:lnTo>
                  <a:pt x="4720504" y="4089224"/>
                </a:lnTo>
                <a:lnTo>
                  <a:pt x="4567482" y="3862896"/>
                </a:lnTo>
                <a:lnTo>
                  <a:pt x="4707109" y="3653455"/>
                </a:lnTo>
                <a:lnTo>
                  <a:pt x="4580754" y="3653455"/>
                </a:lnTo>
                <a:lnTo>
                  <a:pt x="4496672" y="3793727"/>
                </a:lnTo>
                <a:lnTo>
                  <a:pt x="4411536" y="3653455"/>
                </a:lnTo>
                <a:close/>
                <a:moveTo>
                  <a:pt x="6076625" y="3647651"/>
                </a:moveTo>
                <a:cubicBezTo>
                  <a:pt x="6044479" y="3647651"/>
                  <a:pt x="6017094" y="3654646"/>
                  <a:pt x="5994472" y="3668636"/>
                </a:cubicBezTo>
                <a:cubicBezTo>
                  <a:pt x="5971850" y="3682626"/>
                  <a:pt x="5954884" y="3702717"/>
                  <a:pt x="5943574" y="3728911"/>
                </a:cubicBezTo>
                <a:lnTo>
                  <a:pt x="5941340" y="3653455"/>
                </a:lnTo>
                <a:lnTo>
                  <a:pt x="5827933" y="3653455"/>
                </a:lnTo>
                <a:lnTo>
                  <a:pt x="5827933" y="4089224"/>
                </a:lnTo>
                <a:lnTo>
                  <a:pt x="5946252" y="4089224"/>
                </a:lnTo>
                <a:lnTo>
                  <a:pt x="5946252" y="3799456"/>
                </a:lnTo>
                <a:cubicBezTo>
                  <a:pt x="5955777" y="3786061"/>
                  <a:pt x="5967088" y="3775569"/>
                  <a:pt x="5980185" y="3767979"/>
                </a:cubicBezTo>
                <a:cubicBezTo>
                  <a:pt x="5993282" y="3760388"/>
                  <a:pt x="6007867" y="3755031"/>
                  <a:pt x="6023941" y="3751905"/>
                </a:cubicBezTo>
                <a:cubicBezTo>
                  <a:pt x="6040014" y="3748780"/>
                  <a:pt x="6056831" y="3747217"/>
                  <a:pt x="6074393" y="3747217"/>
                </a:cubicBezTo>
                <a:lnTo>
                  <a:pt x="6085555" y="3747217"/>
                </a:lnTo>
                <a:lnTo>
                  <a:pt x="6085555" y="3647651"/>
                </a:lnTo>
                <a:close/>
                <a:moveTo>
                  <a:pt x="7989960" y="3647205"/>
                </a:moveTo>
                <a:cubicBezTo>
                  <a:pt x="7951860" y="3647205"/>
                  <a:pt x="7920903" y="3654423"/>
                  <a:pt x="7897091" y="3668859"/>
                </a:cubicBezTo>
                <a:cubicBezTo>
                  <a:pt x="7873278" y="3683295"/>
                  <a:pt x="7854080" y="3699890"/>
                  <a:pt x="7839494" y="3718642"/>
                </a:cubicBezTo>
                <a:lnTo>
                  <a:pt x="7837262" y="3653455"/>
                </a:lnTo>
                <a:lnTo>
                  <a:pt x="7723409" y="3653455"/>
                </a:lnTo>
                <a:lnTo>
                  <a:pt x="7723409" y="4089224"/>
                </a:lnTo>
                <a:lnTo>
                  <a:pt x="7841727" y="4089224"/>
                </a:lnTo>
                <a:lnTo>
                  <a:pt x="7841727" y="3798563"/>
                </a:lnTo>
                <a:cubicBezTo>
                  <a:pt x="7854228" y="3782787"/>
                  <a:pt x="7868888" y="3769393"/>
                  <a:pt x="7885706" y="3758379"/>
                </a:cubicBezTo>
                <a:cubicBezTo>
                  <a:pt x="7902523" y="3747366"/>
                  <a:pt x="7922689" y="3741859"/>
                  <a:pt x="7946204" y="3741859"/>
                </a:cubicBezTo>
                <a:cubicBezTo>
                  <a:pt x="7961980" y="3741859"/>
                  <a:pt x="7974705" y="3745134"/>
                  <a:pt x="7984379" y="3751682"/>
                </a:cubicBezTo>
                <a:cubicBezTo>
                  <a:pt x="7994052" y="3758230"/>
                  <a:pt x="8001122" y="3767458"/>
                  <a:pt x="8005587" y="3779364"/>
                </a:cubicBezTo>
                <a:cubicBezTo>
                  <a:pt x="8010051" y="3791270"/>
                  <a:pt x="8012284" y="3805111"/>
                  <a:pt x="8012284" y="3820887"/>
                </a:cubicBezTo>
                <a:lnTo>
                  <a:pt x="8012284" y="4089224"/>
                </a:lnTo>
                <a:lnTo>
                  <a:pt x="8129710" y="4089224"/>
                </a:lnTo>
                <a:lnTo>
                  <a:pt x="8129710" y="3805707"/>
                </a:lnTo>
                <a:cubicBezTo>
                  <a:pt x="8129710" y="3753914"/>
                  <a:pt x="8117506" y="3714549"/>
                  <a:pt x="8093098" y="3687611"/>
                </a:cubicBezTo>
                <a:cubicBezTo>
                  <a:pt x="8068690" y="3660674"/>
                  <a:pt x="8034310" y="3647205"/>
                  <a:pt x="7989960" y="3647205"/>
                </a:cubicBezTo>
                <a:close/>
                <a:moveTo>
                  <a:pt x="6677295" y="3647205"/>
                </a:moveTo>
                <a:cubicBezTo>
                  <a:pt x="6640386" y="3647205"/>
                  <a:pt x="6609355" y="3654423"/>
                  <a:pt x="6584203" y="3668859"/>
                </a:cubicBezTo>
                <a:cubicBezTo>
                  <a:pt x="6559052" y="3683295"/>
                  <a:pt x="6539332" y="3699890"/>
                  <a:pt x="6525044" y="3718642"/>
                </a:cubicBezTo>
                <a:lnTo>
                  <a:pt x="6522812" y="3653455"/>
                </a:lnTo>
                <a:lnTo>
                  <a:pt x="6408958" y="3653455"/>
                </a:lnTo>
                <a:lnTo>
                  <a:pt x="6408958" y="4089224"/>
                </a:lnTo>
                <a:lnTo>
                  <a:pt x="6527277" y="4089224"/>
                </a:lnTo>
                <a:lnTo>
                  <a:pt x="6527277" y="3798563"/>
                </a:lnTo>
                <a:cubicBezTo>
                  <a:pt x="6539778" y="3782787"/>
                  <a:pt x="6554215" y="3769393"/>
                  <a:pt x="6570586" y="3758379"/>
                </a:cubicBezTo>
                <a:cubicBezTo>
                  <a:pt x="6586957" y="3747366"/>
                  <a:pt x="6606602" y="3741859"/>
                  <a:pt x="6629522" y="3741859"/>
                </a:cubicBezTo>
                <a:cubicBezTo>
                  <a:pt x="6645000" y="3741859"/>
                  <a:pt x="6657576" y="3745134"/>
                  <a:pt x="6667250" y="3751682"/>
                </a:cubicBezTo>
                <a:cubicBezTo>
                  <a:pt x="6676923" y="3758230"/>
                  <a:pt x="6683918" y="3767458"/>
                  <a:pt x="6688234" y="3779364"/>
                </a:cubicBezTo>
                <a:cubicBezTo>
                  <a:pt x="6692550" y="3791270"/>
                  <a:pt x="6694708" y="3805111"/>
                  <a:pt x="6694708" y="3820887"/>
                </a:cubicBezTo>
                <a:lnTo>
                  <a:pt x="6694708" y="4089224"/>
                </a:lnTo>
                <a:lnTo>
                  <a:pt x="6813027" y="4089224"/>
                </a:lnTo>
                <a:lnTo>
                  <a:pt x="6813027" y="3805707"/>
                </a:lnTo>
                <a:lnTo>
                  <a:pt x="6812357" y="3794768"/>
                </a:lnTo>
                <a:lnTo>
                  <a:pt x="6833063" y="3774118"/>
                </a:lnTo>
                <a:cubicBezTo>
                  <a:pt x="6840467" y="3767793"/>
                  <a:pt x="6848299" y="3762100"/>
                  <a:pt x="6856559" y="3757040"/>
                </a:cubicBezTo>
                <a:cubicBezTo>
                  <a:pt x="6873079" y="3746919"/>
                  <a:pt x="6892799" y="3741859"/>
                  <a:pt x="6915718" y="3741859"/>
                </a:cubicBezTo>
                <a:cubicBezTo>
                  <a:pt x="6931196" y="3741859"/>
                  <a:pt x="6943772" y="3745134"/>
                  <a:pt x="6953446" y="3751682"/>
                </a:cubicBezTo>
                <a:cubicBezTo>
                  <a:pt x="6963120" y="3758230"/>
                  <a:pt x="6970115" y="3767458"/>
                  <a:pt x="6974431" y="3779364"/>
                </a:cubicBezTo>
                <a:cubicBezTo>
                  <a:pt x="6978747" y="3791270"/>
                  <a:pt x="6980905" y="3805111"/>
                  <a:pt x="6980905" y="3820887"/>
                </a:cubicBezTo>
                <a:lnTo>
                  <a:pt x="6980905" y="4089224"/>
                </a:lnTo>
                <a:lnTo>
                  <a:pt x="7099223" y="4089224"/>
                </a:lnTo>
                <a:lnTo>
                  <a:pt x="7099223" y="3805707"/>
                </a:lnTo>
                <a:cubicBezTo>
                  <a:pt x="7099223" y="3755105"/>
                  <a:pt x="7087391" y="3716038"/>
                  <a:pt x="7063728" y="3688504"/>
                </a:cubicBezTo>
                <a:cubicBezTo>
                  <a:pt x="7040064" y="3660971"/>
                  <a:pt x="7006503" y="3647205"/>
                  <a:pt x="6963045" y="3647205"/>
                </a:cubicBezTo>
                <a:cubicBezTo>
                  <a:pt x="6926136" y="3647205"/>
                  <a:pt x="6894064" y="3654646"/>
                  <a:pt x="6866828" y="3669529"/>
                </a:cubicBezTo>
                <a:cubicBezTo>
                  <a:pt x="6839593" y="3684412"/>
                  <a:pt x="6816599" y="3701825"/>
                  <a:pt x="6797846" y="3721768"/>
                </a:cubicBezTo>
                <a:lnTo>
                  <a:pt x="6798143" y="3723287"/>
                </a:lnTo>
                <a:lnTo>
                  <a:pt x="6793312" y="3711317"/>
                </a:lnTo>
                <a:cubicBezTo>
                  <a:pt x="6788931" y="3702992"/>
                  <a:pt x="6783819" y="3695388"/>
                  <a:pt x="6777978" y="3688504"/>
                </a:cubicBezTo>
                <a:cubicBezTo>
                  <a:pt x="6754612" y="3660971"/>
                  <a:pt x="6721051" y="3647205"/>
                  <a:pt x="6677295" y="3647205"/>
                </a:cubicBezTo>
                <a:close/>
                <a:moveTo>
                  <a:pt x="7411911" y="3646758"/>
                </a:moveTo>
                <a:cubicBezTo>
                  <a:pt x="7365179" y="3646758"/>
                  <a:pt x="7325814" y="3655762"/>
                  <a:pt x="7293816" y="3673770"/>
                </a:cubicBezTo>
                <a:cubicBezTo>
                  <a:pt x="7261818" y="3691779"/>
                  <a:pt x="7237559" y="3717451"/>
                  <a:pt x="7221039" y="3750789"/>
                </a:cubicBezTo>
                <a:cubicBezTo>
                  <a:pt x="7204519" y="3784126"/>
                  <a:pt x="7196259" y="3823864"/>
                  <a:pt x="7196259" y="3870000"/>
                </a:cubicBezTo>
                <a:cubicBezTo>
                  <a:pt x="7196259" y="3917625"/>
                  <a:pt x="7204742" y="3958404"/>
                  <a:pt x="7221709" y="3992337"/>
                </a:cubicBezTo>
                <a:cubicBezTo>
                  <a:pt x="7238675" y="4026270"/>
                  <a:pt x="7263678" y="4052240"/>
                  <a:pt x="7296718" y="4070249"/>
                </a:cubicBezTo>
                <a:cubicBezTo>
                  <a:pt x="7329758" y="4088257"/>
                  <a:pt x="7370537" y="4097261"/>
                  <a:pt x="7419055" y="4097261"/>
                </a:cubicBezTo>
                <a:cubicBezTo>
                  <a:pt x="7458643" y="4097261"/>
                  <a:pt x="7493246" y="4091680"/>
                  <a:pt x="7522863" y="4080518"/>
                </a:cubicBezTo>
                <a:cubicBezTo>
                  <a:pt x="7552479" y="4069356"/>
                  <a:pt x="7575845" y="4052464"/>
                  <a:pt x="7592961" y="4029842"/>
                </a:cubicBezTo>
                <a:cubicBezTo>
                  <a:pt x="7610076" y="4007220"/>
                  <a:pt x="7619378" y="3978943"/>
                  <a:pt x="7620866" y="3945010"/>
                </a:cubicBezTo>
                <a:lnTo>
                  <a:pt x="7504334" y="3945010"/>
                </a:lnTo>
                <a:cubicBezTo>
                  <a:pt x="7504036" y="3967036"/>
                  <a:pt x="7496148" y="3983631"/>
                  <a:pt x="7480670" y="3994793"/>
                </a:cubicBezTo>
                <a:cubicBezTo>
                  <a:pt x="7465192" y="4005955"/>
                  <a:pt x="7444653" y="4011536"/>
                  <a:pt x="7419055" y="4011536"/>
                </a:cubicBezTo>
                <a:cubicBezTo>
                  <a:pt x="7394350" y="4011536"/>
                  <a:pt x="7374406" y="4006104"/>
                  <a:pt x="7359226" y="3995239"/>
                </a:cubicBezTo>
                <a:cubicBezTo>
                  <a:pt x="7344045" y="3984375"/>
                  <a:pt x="7332958" y="3970013"/>
                  <a:pt x="7325963" y="3952153"/>
                </a:cubicBezTo>
                <a:cubicBezTo>
                  <a:pt x="7318968" y="3934294"/>
                  <a:pt x="7315173" y="3915095"/>
                  <a:pt x="7314578" y="3894557"/>
                </a:cubicBezTo>
                <a:lnTo>
                  <a:pt x="7620419" y="3894557"/>
                </a:lnTo>
                <a:cubicBezTo>
                  <a:pt x="7621015" y="3891283"/>
                  <a:pt x="7621461" y="3886595"/>
                  <a:pt x="7621759" y="3880493"/>
                </a:cubicBezTo>
                <a:cubicBezTo>
                  <a:pt x="7622057" y="3874391"/>
                  <a:pt x="7622205" y="3869554"/>
                  <a:pt x="7622205" y="3865982"/>
                </a:cubicBezTo>
                <a:cubicBezTo>
                  <a:pt x="7622205" y="3795735"/>
                  <a:pt x="7603379" y="3741636"/>
                  <a:pt x="7565725" y="3703685"/>
                </a:cubicBezTo>
                <a:cubicBezTo>
                  <a:pt x="7528072" y="3665734"/>
                  <a:pt x="7476800" y="3646758"/>
                  <a:pt x="7411911" y="3646758"/>
                </a:cubicBezTo>
                <a:close/>
                <a:moveTo>
                  <a:pt x="5516436" y="3646758"/>
                </a:moveTo>
                <a:cubicBezTo>
                  <a:pt x="5469704" y="3646758"/>
                  <a:pt x="5430339" y="3655762"/>
                  <a:pt x="5398341" y="3673770"/>
                </a:cubicBezTo>
                <a:cubicBezTo>
                  <a:pt x="5366343" y="3691779"/>
                  <a:pt x="5342084" y="3717451"/>
                  <a:pt x="5325564" y="3750789"/>
                </a:cubicBezTo>
                <a:cubicBezTo>
                  <a:pt x="5309044" y="3784126"/>
                  <a:pt x="5300784" y="3823864"/>
                  <a:pt x="5300784" y="3870000"/>
                </a:cubicBezTo>
                <a:cubicBezTo>
                  <a:pt x="5300784" y="3917625"/>
                  <a:pt x="5309268" y="3958404"/>
                  <a:pt x="5326234" y="3992337"/>
                </a:cubicBezTo>
                <a:cubicBezTo>
                  <a:pt x="5343200" y="4026270"/>
                  <a:pt x="5368203" y="4052240"/>
                  <a:pt x="5401243" y="4070249"/>
                </a:cubicBezTo>
                <a:cubicBezTo>
                  <a:pt x="5434283" y="4088257"/>
                  <a:pt x="5475062" y="4097261"/>
                  <a:pt x="5523580" y="4097261"/>
                </a:cubicBezTo>
                <a:cubicBezTo>
                  <a:pt x="5563168" y="4097261"/>
                  <a:pt x="5597771" y="4091680"/>
                  <a:pt x="5627388" y="4080518"/>
                </a:cubicBezTo>
                <a:cubicBezTo>
                  <a:pt x="5657005" y="4069356"/>
                  <a:pt x="5680370" y="4052464"/>
                  <a:pt x="5697486" y="4029842"/>
                </a:cubicBezTo>
                <a:cubicBezTo>
                  <a:pt x="5714601" y="4007220"/>
                  <a:pt x="5723903" y="3978943"/>
                  <a:pt x="5725392" y="3945010"/>
                </a:cubicBezTo>
                <a:lnTo>
                  <a:pt x="5608858" y="3945010"/>
                </a:lnTo>
                <a:cubicBezTo>
                  <a:pt x="5608561" y="3967036"/>
                  <a:pt x="5600673" y="3983631"/>
                  <a:pt x="5585195" y="3994793"/>
                </a:cubicBezTo>
                <a:cubicBezTo>
                  <a:pt x="5569717" y="4005955"/>
                  <a:pt x="5549178" y="4011536"/>
                  <a:pt x="5523580" y="4011536"/>
                </a:cubicBezTo>
                <a:cubicBezTo>
                  <a:pt x="5498875" y="4011536"/>
                  <a:pt x="5478932" y="4006104"/>
                  <a:pt x="5463751" y="3995239"/>
                </a:cubicBezTo>
                <a:cubicBezTo>
                  <a:pt x="5448571" y="3984375"/>
                  <a:pt x="5437483" y="3970013"/>
                  <a:pt x="5430488" y="3952153"/>
                </a:cubicBezTo>
                <a:cubicBezTo>
                  <a:pt x="5423494" y="3934294"/>
                  <a:pt x="5419699" y="3915095"/>
                  <a:pt x="5419103" y="3894557"/>
                </a:cubicBezTo>
                <a:lnTo>
                  <a:pt x="5724944" y="3894557"/>
                </a:lnTo>
                <a:cubicBezTo>
                  <a:pt x="5725540" y="3891283"/>
                  <a:pt x="5725986" y="3886595"/>
                  <a:pt x="5726284" y="3880493"/>
                </a:cubicBezTo>
                <a:cubicBezTo>
                  <a:pt x="5726582" y="3874391"/>
                  <a:pt x="5726730" y="3869554"/>
                  <a:pt x="5726730" y="3865982"/>
                </a:cubicBezTo>
                <a:cubicBezTo>
                  <a:pt x="5726730" y="3795735"/>
                  <a:pt x="5707903" y="3741636"/>
                  <a:pt x="5670250" y="3703685"/>
                </a:cubicBezTo>
                <a:cubicBezTo>
                  <a:pt x="5632596" y="3665734"/>
                  <a:pt x="5581325" y="3646758"/>
                  <a:pt x="5516436" y="3646758"/>
                </a:cubicBezTo>
                <a:close/>
                <a:moveTo>
                  <a:pt x="5046437" y="3646758"/>
                </a:moveTo>
                <a:cubicBezTo>
                  <a:pt x="5015481" y="3646758"/>
                  <a:pt x="4988692" y="3653083"/>
                  <a:pt x="4966070" y="3665734"/>
                </a:cubicBezTo>
                <a:cubicBezTo>
                  <a:pt x="4943449" y="3678384"/>
                  <a:pt x="4924100" y="3696467"/>
                  <a:pt x="4908027" y="3719982"/>
                </a:cubicBezTo>
                <a:lnTo>
                  <a:pt x="4901330" y="3653455"/>
                </a:lnTo>
                <a:lnTo>
                  <a:pt x="4789709" y="3653455"/>
                </a:lnTo>
                <a:lnTo>
                  <a:pt x="4789709" y="4249066"/>
                </a:lnTo>
                <a:lnTo>
                  <a:pt x="4908027" y="4249066"/>
                </a:lnTo>
                <a:lnTo>
                  <a:pt x="4908027" y="4029842"/>
                </a:lnTo>
                <a:cubicBezTo>
                  <a:pt x="4922017" y="4051273"/>
                  <a:pt x="4940100" y="4067942"/>
                  <a:pt x="4962275" y="4079848"/>
                </a:cubicBezTo>
                <a:cubicBezTo>
                  <a:pt x="4984450" y="4091754"/>
                  <a:pt x="5009676" y="4097559"/>
                  <a:pt x="5037954" y="4097261"/>
                </a:cubicBezTo>
                <a:cubicBezTo>
                  <a:pt x="5072482" y="4096963"/>
                  <a:pt x="5103587" y="4088629"/>
                  <a:pt x="5131269" y="4072258"/>
                </a:cubicBezTo>
                <a:cubicBezTo>
                  <a:pt x="5158951" y="4055887"/>
                  <a:pt x="5180903" y="4031330"/>
                  <a:pt x="5197126" y="3998588"/>
                </a:cubicBezTo>
                <a:cubicBezTo>
                  <a:pt x="5213348" y="3965846"/>
                  <a:pt x="5221459" y="3924323"/>
                  <a:pt x="5221459" y="3874019"/>
                </a:cubicBezTo>
                <a:cubicBezTo>
                  <a:pt x="5221459" y="3821929"/>
                  <a:pt x="5213943" y="3779215"/>
                  <a:pt x="5198911" y="3745878"/>
                </a:cubicBezTo>
                <a:cubicBezTo>
                  <a:pt x="5183880" y="3712540"/>
                  <a:pt x="5163193" y="3687686"/>
                  <a:pt x="5136850" y="3671315"/>
                </a:cubicBezTo>
                <a:cubicBezTo>
                  <a:pt x="5110507" y="3654944"/>
                  <a:pt x="5080370" y="3646758"/>
                  <a:pt x="5046437" y="3646758"/>
                </a:cubicBezTo>
                <a:close/>
                <a:moveTo>
                  <a:pt x="8275561" y="3550764"/>
                </a:moveTo>
                <a:lnTo>
                  <a:pt x="8275561" y="3653455"/>
                </a:lnTo>
                <a:lnTo>
                  <a:pt x="8203231" y="3653455"/>
                </a:lnTo>
                <a:lnTo>
                  <a:pt x="8203231" y="3744538"/>
                </a:lnTo>
                <a:lnTo>
                  <a:pt x="8275561" y="3744538"/>
                </a:lnTo>
                <a:lnTo>
                  <a:pt x="8275561" y="3937419"/>
                </a:lnTo>
                <a:cubicBezTo>
                  <a:pt x="8275561" y="3973138"/>
                  <a:pt x="8280324" y="4002085"/>
                  <a:pt x="8289849" y="4024261"/>
                </a:cubicBezTo>
                <a:cubicBezTo>
                  <a:pt x="8299374" y="4046436"/>
                  <a:pt x="8316266" y="4062807"/>
                  <a:pt x="8340525" y="4073374"/>
                </a:cubicBezTo>
                <a:cubicBezTo>
                  <a:pt x="8364784" y="4083941"/>
                  <a:pt x="8398940" y="4089224"/>
                  <a:pt x="8442992" y="4089224"/>
                </a:cubicBezTo>
                <a:lnTo>
                  <a:pt x="8488980" y="4089224"/>
                </a:lnTo>
                <a:lnTo>
                  <a:pt x="8488980" y="3997695"/>
                </a:lnTo>
                <a:lnTo>
                  <a:pt x="8447011" y="3997695"/>
                </a:lnTo>
                <a:cubicBezTo>
                  <a:pt x="8424389" y="3997695"/>
                  <a:pt x="8409878" y="3992188"/>
                  <a:pt x="8403478" y="3981175"/>
                </a:cubicBezTo>
                <a:cubicBezTo>
                  <a:pt x="8397079" y="3970162"/>
                  <a:pt x="8393879" y="3953195"/>
                  <a:pt x="8393879" y="3930276"/>
                </a:cubicBezTo>
                <a:lnTo>
                  <a:pt x="8393879" y="3744538"/>
                </a:lnTo>
                <a:lnTo>
                  <a:pt x="8488980" y="3744538"/>
                </a:lnTo>
                <a:lnTo>
                  <a:pt x="8488980" y="3653455"/>
                </a:lnTo>
                <a:lnTo>
                  <a:pt x="8393879" y="3653455"/>
                </a:lnTo>
                <a:lnTo>
                  <a:pt x="8393879" y="3550764"/>
                </a:lnTo>
                <a:close/>
                <a:moveTo>
                  <a:pt x="3817117" y="3488256"/>
                </a:moveTo>
                <a:lnTo>
                  <a:pt x="3817117" y="4089224"/>
                </a:lnTo>
                <a:lnTo>
                  <a:pt x="4220292" y="4089224"/>
                </a:lnTo>
                <a:lnTo>
                  <a:pt x="4220292" y="3985193"/>
                </a:lnTo>
                <a:lnTo>
                  <a:pt x="3942579" y="3985193"/>
                </a:lnTo>
                <a:lnTo>
                  <a:pt x="3942579" y="3832496"/>
                </a:lnTo>
                <a:lnTo>
                  <a:pt x="4194396" y="3832496"/>
                </a:lnTo>
                <a:lnTo>
                  <a:pt x="4194396" y="3732037"/>
                </a:lnTo>
                <a:lnTo>
                  <a:pt x="3942579" y="3732037"/>
                </a:lnTo>
                <a:lnTo>
                  <a:pt x="3942579" y="3592287"/>
                </a:lnTo>
                <a:lnTo>
                  <a:pt x="4220292" y="3592287"/>
                </a:lnTo>
                <a:lnTo>
                  <a:pt x="4220292" y="3488256"/>
                </a:lnTo>
                <a:close/>
                <a:moveTo>
                  <a:pt x="6220691" y="3481112"/>
                </a:moveTo>
                <a:cubicBezTo>
                  <a:pt x="6198962" y="3481112"/>
                  <a:pt x="6182368" y="3486545"/>
                  <a:pt x="6170908" y="3497409"/>
                </a:cubicBezTo>
                <a:cubicBezTo>
                  <a:pt x="6159448" y="3508274"/>
                  <a:pt x="6153718" y="3522040"/>
                  <a:pt x="6153718" y="3538709"/>
                </a:cubicBezTo>
                <a:cubicBezTo>
                  <a:pt x="6153718" y="3555080"/>
                  <a:pt x="6159448" y="3568772"/>
                  <a:pt x="6170908" y="3579785"/>
                </a:cubicBezTo>
                <a:cubicBezTo>
                  <a:pt x="6182368" y="3590799"/>
                  <a:pt x="6198962" y="3596305"/>
                  <a:pt x="6220691" y="3596305"/>
                </a:cubicBezTo>
                <a:cubicBezTo>
                  <a:pt x="6242420" y="3596305"/>
                  <a:pt x="6259014" y="3590799"/>
                  <a:pt x="6270474" y="3579785"/>
                </a:cubicBezTo>
                <a:cubicBezTo>
                  <a:pt x="6281934" y="3568772"/>
                  <a:pt x="6287663" y="3555080"/>
                  <a:pt x="6287663" y="3538709"/>
                </a:cubicBezTo>
                <a:cubicBezTo>
                  <a:pt x="6287663" y="3522040"/>
                  <a:pt x="6281934" y="3508274"/>
                  <a:pt x="6270474" y="3497409"/>
                </a:cubicBezTo>
                <a:cubicBezTo>
                  <a:pt x="6259014" y="3486545"/>
                  <a:pt x="6242420" y="3481112"/>
                  <a:pt x="6220691" y="34811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FEE8A7BE-10E2-049A-5CE3-93223A753714}"/>
              </a:ext>
            </a:extLst>
          </p:cNvPr>
          <p:cNvSpPr/>
          <p:nvPr/>
        </p:nvSpPr>
        <p:spPr>
          <a:xfrm rot="13908389">
            <a:off x="-4644753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14D6F665-5624-DB80-5C63-D7F79CF46F92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5456EA-5E72-8D92-FB8E-DC80DFE15BFA}"/>
              </a:ext>
            </a:extLst>
          </p:cNvPr>
          <p:cNvSpPr/>
          <p:nvPr/>
        </p:nvSpPr>
        <p:spPr>
          <a:xfrm rot="3589553">
            <a:off x="1661170" y="62652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4731A1-9749-130F-2F06-F0579AA94355}"/>
              </a:ext>
            </a:extLst>
          </p:cNvPr>
          <p:cNvSpPr/>
          <p:nvPr/>
        </p:nvSpPr>
        <p:spPr>
          <a:xfrm rot="3589553">
            <a:off x="1965970" y="6417655"/>
            <a:ext cx="1302683" cy="90397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6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93588FF-0C83-A8C5-7BE7-52701E5763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70598B-561F-5AB9-38EC-F564C27E15CB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53CE4C-18FD-FE8C-086B-3805B2D37C0B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539D55-FFFC-F5AF-87A4-E2703A505197}"/>
              </a:ext>
            </a:extLst>
          </p:cNvPr>
          <p:cNvSpPr txBox="1"/>
          <p:nvPr/>
        </p:nvSpPr>
        <p:spPr>
          <a:xfrm>
            <a:off x="1347053" y="1128238"/>
            <a:ext cx="84712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Comparison with baseline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First-order methods: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Mini-batch SGD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Spider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(L0,L1)-Spider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Quasi-Newton methods: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SdLBFGS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Two types of non-convex optimization problems: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Non-convex robust 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Non-convex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308F73-FEB9-C8E4-B300-F6EBBBF4B70E}"/>
              </a:ext>
            </a:extLst>
          </p:cNvPr>
          <p:cNvSpPr txBox="1"/>
          <p:nvPr/>
        </p:nvSpPr>
        <p:spPr>
          <a:xfrm>
            <a:off x="1347054" y="246906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Problem setup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419F91A8-8EA1-F1AD-430D-D1410703D8EE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638157F-168A-A8FC-8CAF-E0C483AC43EF}"/>
              </a:ext>
            </a:extLst>
          </p:cNvPr>
          <p:cNvSpPr/>
          <p:nvPr/>
        </p:nvSpPr>
        <p:spPr>
          <a:xfrm rot="10800000">
            <a:off x="9791699" y="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13BD7AB6-FEBD-C551-51A4-4297A7A50417}"/>
              </a:ext>
            </a:extLst>
          </p:cNvPr>
          <p:cNvSpPr/>
          <p:nvPr/>
        </p:nvSpPr>
        <p:spPr>
          <a:xfrm rot="3108389">
            <a:off x="11524172" y="1556478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36B7A8DD-A1A5-6A23-2C35-E0ED308BFA42}"/>
              </a:ext>
            </a:extLst>
          </p:cNvPr>
          <p:cNvSpPr/>
          <p:nvPr/>
        </p:nvSpPr>
        <p:spPr>
          <a:xfrm rot="13908389">
            <a:off x="-2574653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FB52290D-E87B-EC0F-0E96-0642037F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48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E17F6-119D-4B74-505C-CAE1B9600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676D61-EA85-C573-16BA-E0CC2932C2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C1E67D-B667-4C49-6CA6-7815D39267DD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514055-5D17-6174-BF3B-A3209CD729CD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E4295-B65A-295F-A2EC-6CF5D95846C5}"/>
              </a:ext>
            </a:extLst>
          </p:cNvPr>
          <p:cNvSpPr txBox="1"/>
          <p:nvPr/>
        </p:nvSpPr>
        <p:spPr>
          <a:xfrm>
            <a:off x="1347053" y="1128238"/>
            <a:ext cx="84712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Dataset generation: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The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ith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sample is denoted by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ai,bi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 where: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ai∈R^d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is a sparse vector with 10% nonzero elements.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bi​ is a binary label drawn from a specific rule: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bi=sign(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uiTai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) where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ui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​ is a randomly drawn vector from [−1,1]d.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Dimension d=100.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Batch sizes and parameters: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∣S1∣=2000, ∣S2∣=100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Memory size p=5 for the quasi-Newton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Fixed batch size of 500 for mini-batch SGD and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SdLBFGS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BC607-411D-5C59-FC0F-98464E62AC5E}"/>
              </a:ext>
            </a:extLst>
          </p:cNvPr>
          <p:cNvSpPr txBox="1"/>
          <p:nvPr/>
        </p:nvSpPr>
        <p:spPr>
          <a:xfrm>
            <a:off x="1347054" y="246906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Problem setup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9CFCDF9-1883-76DB-2E4D-594B3AB87306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634BCD5A-915F-C1E4-1248-767E5967DC1E}"/>
              </a:ext>
            </a:extLst>
          </p:cNvPr>
          <p:cNvSpPr/>
          <p:nvPr/>
        </p:nvSpPr>
        <p:spPr>
          <a:xfrm rot="10800000">
            <a:off x="9791699" y="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E9150AE7-06F9-D35E-14A5-F258DF28ECB7}"/>
              </a:ext>
            </a:extLst>
          </p:cNvPr>
          <p:cNvSpPr/>
          <p:nvPr/>
        </p:nvSpPr>
        <p:spPr>
          <a:xfrm rot="3108389">
            <a:off x="11524172" y="1556478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5F703D6-58AC-72C7-5514-EAB9B69F1997}"/>
              </a:ext>
            </a:extLst>
          </p:cNvPr>
          <p:cNvSpPr/>
          <p:nvPr/>
        </p:nvSpPr>
        <p:spPr>
          <a:xfrm rot="13908389">
            <a:off x="-2574653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6D494DD-4261-8C96-F2FE-6E4168F4F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5A8B9-9061-2E65-EAC2-CC7844B0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AFDB85-C37B-4310-FC38-4E369994A6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1880A-8A48-40C8-DB18-4EE87FE3EFB4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BBC3DF-8E73-8ABC-55CA-F0BF8FC87607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2129F-D6F9-DE28-E18B-619F2834BB10}"/>
              </a:ext>
            </a:extLst>
          </p:cNvPr>
          <p:cNvSpPr txBox="1"/>
          <p:nvPr/>
        </p:nvSpPr>
        <p:spPr>
          <a:xfrm>
            <a:off x="1347053" y="1128238"/>
            <a:ext cx="54269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Observation: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Quasi-Newton methods (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SdLBFGS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and Clipped SQN) demonstrate faster convergence compared to first-order methods.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The Clipped SQN method shows faster convergence in later iterations, though it lags slightly behind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SdLBFGS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initially.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Achieves a smaller training error at convergence.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B8F79-0ADB-C846-3541-6D9F6FD043A7}"/>
              </a:ext>
            </a:extLst>
          </p:cNvPr>
          <p:cNvSpPr txBox="1"/>
          <p:nvPr/>
        </p:nvSpPr>
        <p:spPr>
          <a:xfrm>
            <a:off x="1347054" y="246906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Non-convex Robust Linear Regression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7EEA16A-4E51-3D4C-6989-05469168BE04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E1D2C50-0777-4FCA-DA18-53BA8031E4FB}"/>
              </a:ext>
            </a:extLst>
          </p:cNvPr>
          <p:cNvSpPr/>
          <p:nvPr/>
        </p:nvSpPr>
        <p:spPr>
          <a:xfrm rot="10800000">
            <a:off x="9791699" y="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BF4FD2F-F81D-8BCC-C970-52AAC1717269}"/>
              </a:ext>
            </a:extLst>
          </p:cNvPr>
          <p:cNvSpPr/>
          <p:nvPr/>
        </p:nvSpPr>
        <p:spPr>
          <a:xfrm rot="3108389">
            <a:off x="11524172" y="1556478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9D058EB-9A3C-A7B8-D9FB-C72ABB331893}"/>
              </a:ext>
            </a:extLst>
          </p:cNvPr>
          <p:cNvSpPr/>
          <p:nvPr/>
        </p:nvSpPr>
        <p:spPr>
          <a:xfrm rot="13908389">
            <a:off x="-2574653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AF5A2AA-FB89-3AA8-1FA5-D5D1AA495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3C4F2-DD43-3F84-7E84-023BF399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92" y="1820154"/>
            <a:ext cx="3620005" cy="24101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44B038-562A-47FC-CF17-EED36B08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991" y="4184484"/>
            <a:ext cx="3620005" cy="21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C9D34-924D-7705-C624-FCB1319E4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A69747-9C85-013D-2DE9-CF67F52C1C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BACCD7-8BA5-9F9D-609C-9FFD9BF80102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B67BEE-2B66-A723-3E4E-49FE4743B4B5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7E663-ADEC-2D9D-FD3F-9E01B1AC4901}"/>
              </a:ext>
            </a:extLst>
          </p:cNvPr>
          <p:cNvSpPr txBox="1"/>
          <p:nvPr/>
        </p:nvSpPr>
        <p:spPr>
          <a:xfrm>
            <a:off x="1347053" y="1128238"/>
            <a:ext cx="54269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Observation: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The Clipped SQN method outperforms all baseline algorithms in terms of both speed and accuracy.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It converges faster and achieves a lower final training error compared to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SdLBFGS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, mini-batch SGD, Spider, and (L0,L1)-Spider.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CADBC-F28F-1D11-6FE0-79B907314A8B}"/>
              </a:ext>
            </a:extLst>
          </p:cNvPr>
          <p:cNvSpPr txBox="1"/>
          <p:nvPr/>
        </p:nvSpPr>
        <p:spPr>
          <a:xfrm>
            <a:off x="1347054" y="246906"/>
            <a:ext cx="809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Non-convex Logistic Regression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1F109D7-77CF-6ADF-4AA3-3F9730C0B3FB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6B7C0130-0E41-A7DF-6B01-D6244117D24F}"/>
              </a:ext>
            </a:extLst>
          </p:cNvPr>
          <p:cNvSpPr/>
          <p:nvPr/>
        </p:nvSpPr>
        <p:spPr>
          <a:xfrm rot="10800000">
            <a:off x="9791699" y="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05B7CC4-8470-F38D-164C-836F95A4F49D}"/>
              </a:ext>
            </a:extLst>
          </p:cNvPr>
          <p:cNvSpPr/>
          <p:nvPr/>
        </p:nvSpPr>
        <p:spPr>
          <a:xfrm rot="3108389">
            <a:off x="11524172" y="1556478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8BABFB3-E7C5-FF3D-7A2D-D9E921B7DD58}"/>
              </a:ext>
            </a:extLst>
          </p:cNvPr>
          <p:cNvSpPr/>
          <p:nvPr/>
        </p:nvSpPr>
        <p:spPr>
          <a:xfrm rot="13908389">
            <a:off x="-2574653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163177F-FCB6-E841-941A-E1E2B7F8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C20AA4-D446-D4AE-6433-BB23D7D44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CB2E84-CD1D-B624-5A96-3EB1F71C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492" y="1504250"/>
            <a:ext cx="3538763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1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0570F6-0633-F9CA-0762-B81FFE18AB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BEC955E8-A903-4415-4374-C99D90F56CE6}"/>
              </a:ext>
            </a:extLst>
          </p:cNvPr>
          <p:cNvSpPr/>
          <p:nvPr/>
        </p:nvSpPr>
        <p:spPr>
          <a:xfrm>
            <a:off x="-709125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4E4641-71B0-4AED-26E0-0D11B0BA56DA}"/>
              </a:ext>
            </a:extLst>
          </p:cNvPr>
          <p:cNvSpPr/>
          <p:nvPr/>
        </p:nvSpPr>
        <p:spPr>
          <a:xfrm rot="3589553">
            <a:off x="-981888" y="5219062"/>
            <a:ext cx="3759817" cy="103035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8A0157-57F7-24B9-2204-1B78862661A5}"/>
              </a:ext>
            </a:extLst>
          </p:cNvPr>
          <p:cNvSpPr/>
          <p:nvPr/>
        </p:nvSpPr>
        <p:spPr>
          <a:xfrm rot="3589553">
            <a:off x="-469262" y="5442399"/>
            <a:ext cx="3496566" cy="126265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B4727E1-9240-ECF5-6B92-F6D20425F846}"/>
              </a:ext>
            </a:extLst>
          </p:cNvPr>
          <p:cNvSpPr/>
          <p:nvPr/>
        </p:nvSpPr>
        <p:spPr>
          <a:xfrm rot="13908389">
            <a:off x="-3143822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97E056BC-778B-69B4-3A80-9A1DBF0C459D}"/>
              </a:ext>
            </a:extLst>
          </p:cNvPr>
          <p:cNvSpPr/>
          <p:nvPr/>
        </p:nvSpPr>
        <p:spPr>
          <a:xfrm>
            <a:off x="4975676" y="1619896"/>
            <a:ext cx="685800" cy="685800"/>
          </a:xfrm>
          <a:prstGeom prst="donut">
            <a:avLst>
              <a:gd name="adj" fmla="val 10843"/>
            </a:avLst>
          </a:prstGeom>
          <a:gradFill>
            <a:gsLst>
              <a:gs pos="66000">
                <a:srgbClr val="E430E4">
                  <a:alpha val="36000"/>
                </a:srgbClr>
              </a:gs>
              <a:gs pos="96000">
                <a:srgbClr val="5A51D3">
                  <a:alpha val="29000"/>
                </a:srgbClr>
              </a:gs>
            </a:gsLst>
            <a:lin ang="0" scaled="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0FC690-9582-511C-D01E-8534332D36D1}"/>
              </a:ext>
            </a:extLst>
          </p:cNvPr>
          <p:cNvCxnSpPr>
            <a:cxnSpLocks/>
          </p:cNvCxnSpPr>
          <p:nvPr/>
        </p:nvCxnSpPr>
        <p:spPr>
          <a:xfrm>
            <a:off x="5896426" y="1492894"/>
            <a:ext cx="0" cy="4076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812E3D9E-5C6F-2AB9-B5B6-8C07C45926C3}"/>
              </a:ext>
            </a:extLst>
          </p:cNvPr>
          <p:cNvSpPr/>
          <p:nvPr/>
        </p:nvSpPr>
        <p:spPr>
          <a:xfrm rot="10800000">
            <a:off x="6131377" y="2487643"/>
            <a:ext cx="685800" cy="685800"/>
          </a:xfrm>
          <a:prstGeom prst="donut">
            <a:avLst>
              <a:gd name="adj" fmla="val 10843"/>
            </a:avLst>
          </a:prstGeom>
          <a:gradFill>
            <a:gsLst>
              <a:gs pos="66000">
                <a:srgbClr val="E430E4">
                  <a:alpha val="36000"/>
                </a:srgbClr>
              </a:gs>
              <a:gs pos="96000">
                <a:srgbClr val="5A51D3">
                  <a:alpha val="29000"/>
                </a:srgbClr>
              </a:gs>
            </a:gsLst>
            <a:lin ang="0" scaled="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2FA8F3-8ACD-CD3B-7A68-1BDBD8AB257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61476" y="1962796"/>
            <a:ext cx="2349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433957-761C-6A8D-7665-DE3DD32C4EC6}"/>
              </a:ext>
            </a:extLst>
          </p:cNvPr>
          <p:cNvSpPr txBox="1"/>
          <p:nvPr/>
        </p:nvSpPr>
        <p:spPr>
          <a:xfrm>
            <a:off x="5159422" y="1694603"/>
            <a:ext cx="31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B12BD-C09E-5237-0D8D-B67830155923}"/>
              </a:ext>
            </a:extLst>
          </p:cNvPr>
          <p:cNvSpPr txBox="1"/>
          <p:nvPr/>
        </p:nvSpPr>
        <p:spPr>
          <a:xfrm>
            <a:off x="6326279" y="2568285"/>
            <a:ext cx="31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DA0092-F986-5A1B-22AA-6F76B670E4A0}"/>
                  </a:ext>
                </a:extLst>
              </p:cNvPr>
              <p:cNvSpPr txBox="1"/>
              <p:nvPr/>
            </p:nvSpPr>
            <p:spPr>
              <a:xfrm>
                <a:off x="1496782" y="2693217"/>
                <a:ext cx="3421703" cy="281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+mj-lt"/>
                    <a:ea typeface="Aptos" panose="020B0004020202020204" pitchFamily="34" charset="0"/>
                  </a:rPr>
                  <a:t>Minimize the expected loss :function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𝜉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∼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;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r"/>
                <a:endParaRPr lang="en-US" sz="16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Model parameter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: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6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Random variable from unknown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: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𝜉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distribution P</a:t>
                </a:r>
                <a:endParaRPr lang="en-US" sz="16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𝑙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𝜉</m:t>
                        </m:r>
                      </m:e>
                    </m:d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: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Loss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function</m:t>
                    </m:r>
                  </m:oMath>
                </a14:m>
                <a:endParaRPr lang="en-US" sz="16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DA0092-F986-5A1B-22AA-6F76B670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82" y="2693217"/>
                <a:ext cx="3421703" cy="2817951"/>
              </a:xfrm>
              <a:prstGeom prst="rect">
                <a:avLst/>
              </a:prstGeom>
              <a:blipFill>
                <a:blip r:embed="rId4"/>
                <a:stretch>
                  <a:fillRect t="-1299" r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9FA042F8-3BCD-CEE9-E300-2AAE653D3FFC}"/>
              </a:ext>
            </a:extLst>
          </p:cNvPr>
          <p:cNvSpPr/>
          <p:nvPr/>
        </p:nvSpPr>
        <p:spPr>
          <a:xfrm rot="10800000">
            <a:off x="11079322" y="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C5BFB9-EFDE-B780-5787-62C4FAB10033}"/>
              </a:ext>
            </a:extLst>
          </p:cNvPr>
          <p:cNvSpPr/>
          <p:nvPr/>
        </p:nvSpPr>
        <p:spPr>
          <a:xfrm rot="3108389">
            <a:off x="12811795" y="1556478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6A0E0E-586A-250E-7699-FC68BAB02A49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886A34-20DB-0FA6-6440-F6A3804CD7B6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288679-4FFE-5904-26C7-56170D119B2C}"/>
              </a:ext>
            </a:extLst>
          </p:cNvPr>
          <p:cNvSpPr/>
          <p:nvPr/>
        </p:nvSpPr>
        <p:spPr>
          <a:xfrm>
            <a:off x="1184201" y="-375917"/>
            <a:ext cx="3317168" cy="1813908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D9FF3F-0C44-A224-AB57-79EDFA5ACFE1}"/>
              </a:ext>
            </a:extLst>
          </p:cNvPr>
          <p:cNvSpPr/>
          <p:nvPr/>
        </p:nvSpPr>
        <p:spPr>
          <a:xfrm>
            <a:off x="1184201" y="-375919"/>
            <a:ext cx="3317168" cy="1813908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6D3362F2-E4CD-24E9-134D-F850D48ED5F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83575" y="-435030"/>
            <a:ext cx="3320427" cy="186774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10964C6-B55C-520A-3B85-B6F51A8149EF}"/>
              </a:ext>
            </a:extLst>
          </p:cNvPr>
          <p:cNvSpPr/>
          <p:nvPr/>
        </p:nvSpPr>
        <p:spPr>
          <a:xfrm>
            <a:off x="1184988" y="-401216"/>
            <a:ext cx="3317168" cy="184276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527970" y="2938477"/>
                </a:moveTo>
                <a:cubicBezTo>
                  <a:pt x="9577604" y="2938477"/>
                  <a:pt x="9616541" y="2950173"/>
                  <a:pt x="9644781" y="2973563"/>
                </a:cubicBezTo>
                <a:cubicBezTo>
                  <a:pt x="9673022" y="2996954"/>
                  <a:pt x="9692990" y="3028332"/>
                  <a:pt x="9704685" y="3067697"/>
                </a:cubicBezTo>
                <a:cubicBezTo>
                  <a:pt x="9716380" y="3107062"/>
                  <a:pt x="9722228" y="3150706"/>
                  <a:pt x="9722228" y="3198629"/>
                </a:cubicBezTo>
                <a:cubicBezTo>
                  <a:pt x="9722228" y="3245410"/>
                  <a:pt x="9716380" y="3288198"/>
                  <a:pt x="9704685" y="3326993"/>
                </a:cubicBezTo>
                <a:cubicBezTo>
                  <a:pt x="9692990" y="3365788"/>
                  <a:pt x="9673022" y="3396738"/>
                  <a:pt x="9644781" y="3419843"/>
                </a:cubicBezTo>
                <a:cubicBezTo>
                  <a:pt x="9616541" y="3442949"/>
                  <a:pt x="9577604" y="3454502"/>
                  <a:pt x="9527970" y="3454502"/>
                </a:cubicBezTo>
                <a:cubicBezTo>
                  <a:pt x="9479478" y="3454502"/>
                  <a:pt x="9441396" y="3442949"/>
                  <a:pt x="9413726" y="3419843"/>
                </a:cubicBezTo>
                <a:cubicBezTo>
                  <a:pt x="9386056" y="3396738"/>
                  <a:pt x="9366517" y="3365788"/>
                  <a:pt x="9355106" y="3326993"/>
                </a:cubicBezTo>
                <a:cubicBezTo>
                  <a:pt x="9343696" y="3288198"/>
                  <a:pt x="9337991" y="3245410"/>
                  <a:pt x="9337991" y="3198629"/>
                </a:cubicBezTo>
                <a:cubicBezTo>
                  <a:pt x="9337991" y="3150706"/>
                  <a:pt x="9343696" y="3107062"/>
                  <a:pt x="9355106" y="3067697"/>
                </a:cubicBezTo>
                <a:cubicBezTo>
                  <a:pt x="9366517" y="3028332"/>
                  <a:pt x="9386056" y="2996954"/>
                  <a:pt x="9413726" y="2973563"/>
                </a:cubicBezTo>
                <a:cubicBezTo>
                  <a:pt x="9441396" y="2950173"/>
                  <a:pt x="9479478" y="2938477"/>
                  <a:pt x="9527970" y="2938477"/>
                </a:cubicBezTo>
                <a:close/>
                <a:moveTo>
                  <a:pt x="4432096" y="2938477"/>
                </a:moveTo>
                <a:cubicBezTo>
                  <a:pt x="4481731" y="2938477"/>
                  <a:pt x="4520667" y="2950173"/>
                  <a:pt x="4548907" y="2973563"/>
                </a:cubicBezTo>
                <a:cubicBezTo>
                  <a:pt x="4577148" y="2996954"/>
                  <a:pt x="4597115" y="3028332"/>
                  <a:pt x="4608811" y="3067697"/>
                </a:cubicBezTo>
                <a:cubicBezTo>
                  <a:pt x="4620506" y="3107062"/>
                  <a:pt x="4626354" y="3150706"/>
                  <a:pt x="4626354" y="3198629"/>
                </a:cubicBezTo>
                <a:cubicBezTo>
                  <a:pt x="4626354" y="3245410"/>
                  <a:pt x="4620506" y="3288198"/>
                  <a:pt x="4608811" y="3326993"/>
                </a:cubicBezTo>
                <a:cubicBezTo>
                  <a:pt x="4597115" y="3365788"/>
                  <a:pt x="4577148" y="3396738"/>
                  <a:pt x="4548907" y="3419843"/>
                </a:cubicBezTo>
                <a:cubicBezTo>
                  <a:pt x="4520667" y="3442949"/>
                  <a:pt x="4481731" y="3454502"/>
                  <a:pt x="4432096" y="3454502"/>
                </a:cubicBezTo>
                <a:cubicBezTo>
                  <a:pt x="4383604" y="3454502"/>
                  <a:pt x="4345521" y="3442949"/>
                  <a:pt x="4317852" y="3419843"/>
                </a:cubicBezTo>
                <a:cubicBezTo>
                  <a:pt x="4290182" y="3396738"/>
                  <a:pt x="4270642" y="3365788"/>
                  <a:pt x="4259232" y="3326993"/>
                </a:cubicBezTo>
                <a:cubicBezTo>
                  <a:pt x="4247822" y="3288198"/>
                  <a:pt x="4242117" y="3245410"/>
                  <a:pt x="4242117" y="3198629"/>
                </a:cubicBezTo>
                <a:cubicBezTo>
                  <a:pt x="4242117" y="3150706"/>
                  <a:pt x="4247822" y="3107062"/>
                  <a:pt x="4259232" y="3067697"/>
                </a:cubicBezTo>
                <a:cubicBezTo>
                  <a:pt x="4270642" y="3028332"/>
                  <a:pt x="4290182" y="2996954"/>
                  <a:pt x="4317852" y="2973563"/>
                </a:cubicBezTo>
                <a:cubicBezTo>
                  <a:pt x="4345521" y="2950173"/>
                  <a:pt x="4383603" y="2938477"/>
                  <a:pt x="4432096" y="2938477"/>
                </a:cubicBezTo>
                <a:close/>
                <a:moveTo>
                  <a:pt x="5418529" y="2936766"/>
                </a:moveTo>
                <a:cubicBezTo>
                  <a:pt x="5465310" y="2936766"/>
                  <a:pt x="5504676" y="2950743"/>
                  <a:pt x="5536624" y="2978698"/>
                </a:cubicBezTo>
                <a:cubicBezTo>
                  <a:pt x="5568572" y="3006653"/>
                  <a:pt x="5593390" y="3039457"/>
                  <a:pt x="5611075" y="3077111"/>
                </a:cubicBezTo>
                <a:lnTo>
                  <a:pt x="5611075" y="3321003"/>
                </a:lnTo>
                <a:cubicBezTo>
                  <a:pt x="5592819" y="3356945"/>
                  <a:pt x="5566290" y="3388323"/>
                  <a:pt x="5531489" y="3415136"/>
                </a:cubicBezTo>
                <a:cubicBezTo>
                  <a:pt x="5496688" y="3441950"/>
                  <a:pt x="5455326" y="3455357"/>
                  <a:pt x="5407404" y="3455357"/>
                </a:cubicBezTo>
                <a:cubicBezTo>
                  <a:pt x="5356058" y="3455357"/>
                  <a:pt x="5315695" y="3433678"/>
                  <a:pt x="5286313" y="3390319"/>
                </a:cubicBezTo>
                <a:cubicBezTo>
                  <a:pt x="5256932" y="3346961"/>
                  <a:pt x="5242242" y="3280212"/>
                  <a:pt x="5242242" y="3190071"/>
                </a:cubicBezTo>
                <a:cubicBezTo>
                  <a:pt x="5242242" y="3107918"/>
                  <a:pt x="5257645" y="3045162"/>
                  <a:pt x="5288453" y="3001804"/>
                </a:cubicBezTo>
                <a:cubicBezTo>
                  <a:pt x="5319260" y="2958445"/>
                  <a:pt x="5362619" y="2936766"/>
                  <a:pt x="5418529" y="2936766"/>
                </a:cubicBezTo>
                <a:close/>
                <a:moveTo>
                  <a:pt x="8682143" y="2778450"/>
                </a:moveTo>
                <a:lnTo>
                  <a:pt x="8682143" y="3613673"/>
                </a:lnTo>
                <a:lnTo>
                  <a:pt x="8908920" y="3613673"/>
                </a:lnTo>
                <a:lnTo>
                  <a:pt x="8908920" y="2778450"/>
                </a:lnTo>
                <a:close/>
                <a:moveTo>
                  <a:pt x="6074116" y="2778450"/>
                </a:moveTo>
                <a:lnTo>
                  <a:pt x="6074116" y="3323570"/>
                </a:lnTo>
                <a:cubicBezTo>
                  <a:pt x="6074116" y="3419986"/>
                  <a:pt x="6097222" y="3494294"/>
                  <a:pt x="6143433" y="3546496"/>
                </a:cubicBezTo>
                <a:cubicBezTo>
                  <a:pt x="6189644" y="3598697"/>
                  <a:pt x="6254968" y="3624798"/>
                  <a:pt x="6339403" y="3624798"/>
                </a:cubicBezTo>
                <a:cubicBezTo>
                  <a:pt x="6411857" y="3624798"/>
                  <a:pt x="6472331" y="3610821"/>
                  <a:pt x="6520824" y="3582866"/>
                </a:cubicBezTo>
                <a:cubicBezTo>
                  <a:pt x="6569317" y="3554911"/>
                  <a:pt x="6607541" y="3523248"/>
                  <a:pt x="6635496" y="3487876"/>
                </a:cubicBezTo>
                <a:lnTo>
                  <a:pt x="6638919" y="3613673"/>
                </a:lnTo>
                <a:lnTo>
                  <a:pt x="6857994" y="3613673"/>
                </a:lnTo>
                <a:lnTo>
                  <a:pt x="6857994" y="2778450"/>
                </a:lnTo>
                <a:lnTo>
                  <a:pt x="6631217" y="2778450"/>
                </a:lnTo>
                <a:lnTo>
                  <a:pt x="6631217" y="3336406"/>
                </a:lnTo>
                <a:cubicBezTo>
                  <a:pt x="6607256" y="3365502"/>
                  <a:pt x="6579158" y="3390177"/>
                  <a:pt x="6546925" y="3410430"/>
                </a:cubicBezTo>
                <a:cubicBezTo>
                  <a:pt x="6514691" y="3430683"/>
                  <a:pt x="6475754" y="3440809"/>
                  <a:pt x="6430113" y="3440809"/>
                </a:cubicBezTo>
                <a:cubicBezTo>
                  <a:pt x="6398736" y="3440809"/>
                  <a:pt x="6373491" y="3434819"/>
                  <a:pt x="6354378" y="3422838"/>
                </a:cubicBezTo>
                <a:cubicBezTo>
                  <a:pt x="6335266" y="3410858"/>
                  <a:pt x="6321574" y="3393885"/>
                  <a:pt x="6313302" y="3371921"/>
                </a:cubicBezTo>
                <a:cubicBezTo>
                  <a:pt x="6305030" y="3349956"/>
                  <a:pt x="6300893" y="3324711"/>
                  <a:pt x="6300893" y="3296186"/>
                </a:cubicBezTo>
                <a:lnTo>
                  <a:pt x="6300893" y="2778450"/>
                </a:lnTo>
                <a:close/>
                <a:moveTo>
                  <a:pt x="3901003" y="2767325"/>
                </a:moveTo>
                <a:cubicBezTo>
                  <a:pt x="3839388" y="2767325"/>
                  <a:pt x="3786902" y="2780732"/>
                  <a:pt x="3743543" y="2807546"/>
                </a:cubicBezTo>
                <a:cubicBezTo>
                  <a:pt x="3700184" y="2834359"/>
                  <a:pt x="3667665" y="2872869"/>
                  <a:pt x="3645986" y="2923073"/>
                </a:cubicBezTo>
                <a:lnTo>
                  <a:pt x="3641707" y="2778450"/>
                </a:lnTo>
                <a:lnTo>
                  <a:pt x="3424344" y="2778450"/>
                </a:lnTo>
                <a:lnTo>
                  <a:pt x="3424344" y="3613673"/>
                </a:lnTo>
                <a:lnTo>
                  <a:pt x="3651120" y="3613673"/>
                </a:lnTo>
                <a:lnTo>
                  <a:pt x="3651120" y="3058284"/>
                </a:lnTo>
                <a:cubicBezTo>
                  <a:pt x="3669377" y="3032611"/>
                  <a:pt x="3691056" y="3012501"/>
                  <a:pt x="3716158" y="2997953"/>
                </a:cubicBezTo>
                <a:cubicBezTo>
                  <a:pt x="3741260" y="2983405"/>
                  <a:pt x="3769215" y="2973136"/>
                  <a:pt x="3800023" y="2967145"/>
                </a:cubicBezTo>
                <a:cubicBezTo>
                  <a:pt x="3830831" y="2961155"/>
                  <a:pt x="3863064" y="2958160"/>
                  <a:pt x="3896724" y="2958160"/>
                </a:cubicBezTo>
                <a:lnTo>
                  <a:pt x="3918118" y="2958160"/>
                </a:lnTo>
                <a:lnTo>
                  <a:pt x="3918118" y="2767325"/>
                </a:lnTo>
                <a:close/>
                <a:moveTo>
                  <a:pt x="10659883" y="2766469"/>
                </a:moveTo>
                <a:cubicBezTo>
                  <a:pt x="10586858" y="2766469"/>
                  <a:pt x="10527525" y="2780304"/>
                  <a:pt x="10481884" y="2807974"/>
                </a:cubicBezTo>
                <a:cubicBezTo>
                  <a:pt x="10436244" y="2835643"/>
                  <a:pt x="10399446" y="2867449"/>
                  <a:pt x="10371491" y="2903391"/>
                </a:cubicBezTo>
                <a:lnTo>
                  <a:pt x="10367212" y="2778450"/>
                </a:lnTo>
                <a:lnTo>
                  <a:pt x="10148993" y="2778450"/>
                </a:lnTo>
                <a:lnTo>
                  <a:pt x="10148993" y="3613673"/>
                </a:lnTo>
                <a:lnTo>
                  <a:pt x="10375770" y="3613673"/>
                </a:lnTo>
                <a:lnTo>
                  <a:pt x="10375770" y="3056572"/>
                </a:lnTo>
                <a:cubicBezTo>
                  <a:pt x="10399731" y="3026336"/>
                  <a:pt x="10427828" y="3000663"/>
                  <a:pt x="10460062" y="2979554"/>
                </a:cubicBezTo>
                <a:cubicBezTo>
                  <a:pt x="10492296" y="2958445"/>
                  <a:pt x="10530948" y="2947891"/>
                  <a:pt x="10576018" y="2947891"/>
                </a:cubicBezTo>
                <a:cubicBezTo>
                  <a:pt x="10606255" y="2947891"/>
                  <a:pt x="10630644" y="2954166"/>
                  <a:pt x="10649186" y="2966718"/>
                </a:cubicBezTo>
                <a:cubicBezTo>
                  <a:pt x="10667727" y="2979269"/>
                  <a:pt x="10681277" y="2996954"/>
                  <a:pt x="10689835" y="3019775"/>
                </a:cubicBezTo>
                <a:cubicBezTo>
                  <a:pt x="10698393" y="3042595"/>
                  <a:pt x="10702671" y="3069124"/>
                  <a:pt x="10702671" y="3099360"/>
                </a:cubicBezTo>
                <a:lnTo>
                  <a:pt x="10702671" y="3613673"/>
                </a:lnTo>
                <a:lnTo>
                  <a:pt x="10927737" y="3613673"/>
                </a:lnTo>
                <a:lnTo>
                  <a:pt x="10927737" y="3070265"/>
                </a:lnTo>
                <a:cubicBezTo>
                  <a:pt x="10927737" y="2970996"/>
                  <a:pt x="10904346" y="2895547"/>
                  <a:pt x="10857564" y="2843916"/>
                </a:cubicBezTo>
                <a:cubicBezTo>
                  <a:pt x="10810782" y="2792285"/>
                  <a:pt x="10744889" y="2766469"/>
                  <a:pt x="10659883" y="2766469"/>
                </a:cubicBezTo>
                <a:close/>
                <a:moveTo>
                  <a:pt x="2296933" y="2766469"/>
                </a:moveTo>
                <a:cubicBezTo>
                  <a:pt x="2223908" y="2766469"/>
                  <a:pt x="2164575" y="2780304"/>
                  <a:pt x="2118935" y="2807974"/>
                </a:cubicBezTo>
                <a:cubicBezTo>
                  <a:pt x="2073294" y="2835643"/>
                  <a:pt x="2036497" y="2867449"/>
                  <a:pt x="2008542" y="2903391"/>
                </a:cubicBezTo>
                <a:lnTo>
                  <a:pt x="2004263" y="2778450"/>
                </a:lnTo>
                <a:lnTo>
                  <a:pt x="1786043" y="2778450"/>
                </a:lnTo>
                <a:lnTo>
                  <a:pt x="1786043" y="3613673"/>
                </a:lnTo>
                <a:lnTo>
                  <a:pt x="2012820" y="3613673"/>
                </a:lnTo>
                <a:lnTo>
                  <a:pt x="2012820" y="3056572"/>
                </a:lnTo>
                <a:cubicBezTo>
                  <a:pt x="2036782" y="3026336"/>
                  <a:pt x="2064879" y="3000663"/>
                  <a:pt x="2097113" y="2979554"/>
                </a:cubicBezTo>
                <a:cubicBezTo>
                  <a:pt x="2129347" y="2958445"/>
                  <a:pt x="2167999" y="2947891"/>
                  <a:pt x="2213069" y="2947891"/>
                </a:cubicBezTo>
                <a:cubicBezTo>
                  <a:pt x="2243306" y="2947891"/>
                  <a:pt x="2267695" y="2954166"/>
                  <a:pt x="2286236" y="2966718"/>
                </a:cubicBezTo>
                <a:cubicBezTo>
                  <a:pt x="2304778" y="2979269"/>
                  <a:pt x="2318327" y="2996954"/>
                  <a:pt x="2326885" y="3019775"/>
                </a:cubicBezTo>
                <a:cubicBezTo>
                  <a:pt x="2335443" y="3042595"/>
                  <a:pt x="2339721" y="3069124"/>
                  <a:pt x="2339721" y="3099360"/>
                </a:cubicBezTo>
                <a:lnTo>
                  <a:pt x="2339721" y="3613673"/>
                </a:lnTo>
                <a:lnTo>
                  <a:pt x="2564787" y="3613673"/>
                </a:lnTo>
                <a:lnTo>
                  <a:pt x="2564787" y="3070265"/>
                </a:lnTo>
                <a:cubicBezTo>
                  <a:pt x="2564787" y="2970996"/>
                  <a:pt x="2541396" y="2895547"/>
                  <a:pt x="2494614" y="2843916"/>
                </a:cubicBezTo>
                <a:cubicBezTo>
                  <a:pt x="2447833" y="2792285"/>
                  <a:pt x="2381939" y="2766469"/>
                  <a:pt x="2296933" y="2766469"/>
                </a:cubicBezTo>
                <a:close/>
                <a:moveTo>
                  <a:pt x="7475817" y="2765613"/>
                </a:moveTo>
                <a:cubicBezTo>
                  <a:pt x="7394234" y="2765613"/>
                  <a:pt x="7321922" y="2781160"/>
                  <a:pt x="7258881" y="2812252"/>
                </a:cubicBezTo>
                <a:cubicBezTo>
                  <a:pt x="7195840" y="2843345"/>
                  <a:pt x="7146634" y="2890840"/>
                  <a:pt x="7111262" y="2954737"/>
                </a:cubicBezTo>
                <a:cubicBezTo>
                  <a:pt x="7075891" y="3018634"/>
                  <a:pt x="7058205" y="3100216"/>
                  <a:pt x="7058205" y="3199485"/>
                </a:cubicBezTo>
                <a:cubicBezTo>
                  <a:pt x="7058205" y="3298753"/>
                  <a:pt x="7076747" y="3379765"/>
                  <a:pt x="7113830" y="3442521"/>
                </a:cubicBezTo>
                <a:cubicBezTo>
                  <a:pt x="7150912" y="3505277"/>
                  <a:pt x="7201117" y="3551488"/>
                  <a:pt x="7264444" y="3581154"/>
                </a:cubicBezTo>
                <a:cubicBezTo>
                  <a:pt x="7327770" y="3610821"/>
                  <a:pt x="7398228" y="3625654"/>
                  <a:pt x="7475817" y="3625654"/>
                </a:cubicBezTo>
                <a:cubicBezTo>
                  <a:pt x="7549983" y="3625654"/>
                  <a:pt x="7615876" y="3612817"/>
                  <a:pt x="7673498" y="3587145"/>
                </a:cubicBezTo>
                <a:cubicBezTo>
                  <a:pt x="7731119" y="3561472"/>
                  <a:pt x="7776617" y="3523818"/>
                  <a:pt x="7809992" y="3474184"/>
                </a:cubicBezTo>
                <a:cubicBezTo>
                  <a:pt x="7843367" y="3424550"/>
                  <a:pt x="7860910" y="3363505"/>
                  <a:pt x="7862621" y="3291051"/>
                </a:cubicBezTo>
                <a:lnTo>
                  <a:pt x="7642690" y="3291051"/>
                </a:lnTo>
                <a:cubicBezTo>
                  <a:pt x="7641549" y="3341826"/>
                  <a:pt x="7626289" y="3381049"/>
                  <a:pt x="7596907" y="3408718"/>
                </a:cubicBezTo>
                <a:cubicBezTo>
                  <a:pt x="7567526" y="3436388"/>
                  <a:pt x="7527448" y="3450223"/>
                  <a:pt x="7476673" y="3450223"/>
                </a:cubicBezTo>
                <a:cubicBezTo>
                  <a:pt x="7433314" y="3450223"/>
                  <a:pt x="7397800" y="3440381"/>
                  <a:pt x="7370130" y="3420699"/>
                </a:cubicBezTo>
                <a:cubicBezTo>
                  <a:pt x="7342461" y="3401016"/>
                  <a:pt x="7322208" y="3372491"/>
                  <a:pt x="7309371" y="3335123"/>
                </a:cubicBezTo>
                <a:cubicBezTo>
                  <a:pt x="7296535" y="3297755"/>
                  <a:pt x="7290117" y="3252542"/>
                  <a:pt x="7290117" y="3199485"/>
                </a:cubicBezTo>
                <a:cubicBezTo>
                  <a:pt x="7290117" y="3117332"/>
                  <a:pt x="7304807" y="3053720"/>
                  <a:pt x="7334188" y="3008650"/>
                </a:cubicBezTo>
                <a:cubicBezTo>
                  <a:pt x="7363569" y="2963580"/>
                  <a:pt x="7411064" y="2941045"/>
                  <a:pt x="7476673" y="2941045"/>
                </a:cubicBezTo>
                <a:cubicBezTo>
                  <a:pt x="7526307" y="2941045"/>
                  <a:pt x="7564816" y="2953738"/>
                  <a:pt x="7592201" y="2979126"/>
                </a:cubicBezTo>
                <a:cubicBezTo>
                  <a:pt x="7619585" y="3004514"/>
                  <a:pt x="7633847" y="3038601"/>
                  <a:pt x="7634989" y="3081389"/>
                </a:cubicBezTo>
                <a:lnTo>
                  <a:pt x="7854919" y="3081389"/>
                </a:lnTo>
                <a:cubicBezTo>
                  <a:pt x="7854348" y="3010646"/>
                  <a:pt x="7837234" y="2952027"/>
                  <a:pt x="7803574" y="2905530"/>
                </a:cubicBezTo>
                <a:cubicBezTo>
                  <a:pt x="7769914" y="2859034"/>
                  <a:pt x="7724558" y="2824090"/>
                  <a:pt x="7667508" y="2800700"/>
                </a:cubicBezTo>
                <a:cubicBezTo>
                  <a:pt x="7610456" y="2777309"/>
                  <a:pt x="7546560" y="2765613"/>
                  <a:pt x="7475817" y="2765613"/>
                </a:cubicBezTo>
                <a:close/>
                <a:moveTo>
                  <a:pt x="9527970" y="2763902"/>
                </a:moveTo>
                <a:cubicBezTo>
                  <a:pt x="9443536" y="2763902"/>
                  <a:pt x="9369512" y="2780874"/>
                  <a:pt x="9305900" y="2814820"/>
                </a:cubicBezTo>
                <a:cubicBezTo>
                  <a:pt x="9242288" y="2848765"/>
                  <a:pt x="9193082" y="2898114"/>
                  <a:pt x="9158281" y="2962867"/>
                </a:cubicBezTo>
                <a:cubicBezTo>
                  <a:pt x="9123480" y="3027619"/>
                  <a:pt x="9106080" y="3106207"/>
                  <a:pt x="9106080" y="3198629"/>
                </a:cubicBezTo>
                <a:cubicBezTo>
                  <a:pt x="9106080" y="3289340"/>
                  <a:pt x="9123480" y="3366643"/>
                  <a:pt x="9158281" y="3430540"/>
                </a:cubicBezTo>
                <a:cubicBezTo>
                  <a:pt x="9193082" y="3494437"/>
                  <a:pt x="9242288" y="3543215"/>
                  <a:pt x="9305900" y="3576875"/>
                </a:cubicBezTo>
                <a:cubicBezTo>
                  <a:pt x="9369512" y="3610535"/>
                  <a:pt x="9443536" y="3627365"/>
                  <a:pt x="9527970" y="3627365"/>
                </a:cubicBezTo>
                <a:cubicBezTo>
                  <a:pt x="9613546" y="3627365"/>
                  <a:pt x="9688140" y="3610535"/>
                  <a:pt x="9751752" y="3576875"/>
                </a:cubicBezTo>
                <a:cubicBezTo>
                  <a:pt x="9815364" y="3543215"/>
                  <a:pt x="9864855" y="3494437"/>
                  <a:pt x="9900226" y="3430540"/>
                </a:cubicBezTo>
                <a:cubicBezTo>
                  <a:pt x="9935599" y="3366643"/>
                  <a:pt x="9953283" y="3289340"/>
                  <a:pt x="9953283" y="3198629"/>
                </a:cubicBezTo>
                <a:cubicBezTo>
                  <a:pt x="9953283" y="3106207"/>
                  <a:pt x="9935599" y="3027619"/>
                  <a:pt x="9900226" y="2962867"/>
                </a:cubicBezTo>
                <a:cubicBezTo>
                  <a:pt x="9864855" y="2898114"/>
                  <a:pt x="9815364" y="2848765"/>
                  <a:pt x="9751752" y="2814820"/>
                </a:cubicBezTo>
                <a:cubicBezTo>
                  <a:pt x="9688140" y="2780874"/>
                  <a:pt x="9613546" y="2763902"/>
                  <a:pt x="9527970" y="2763902"/>
                </a:cubicBezTo>
                <a:close/>
                <a:moveTo>
                  <a:pt x="4432096" y="2763902"/>
                </a:moveTo>
                <a:cubicBezTo>
                  <a:pt x="4347661" y="2763902"/>
                  <a:pt x="4273637" y="2780874"/>
                  <a:pt x="4210025" y="2814820"/>
                </a:cubicBezTo>
                <a:cubicBezTo>
                  <a:pt x="4146414" y="2848765"/>
                  <a:pt x="4097208" y="2898114"/>
                  <a:pt x="4062407" y="2962867"/>
                </a:cubicBezTo>
                <a:cubicBezTo>
                  <a:pt x="4027606" y="3027619"/>
                  <a:pt x="4010205" y="3106207"/>
                  <a:pt x="4010205" y="3198629"/>
                </a:cubicBezTo>
                <a:cubicBezTo>
                  <a:pt x="4010205" y="3289340"/>
                  <a:pt x="4027606" y="3366643"/>
                  <a:pt x="4062407" y="3430540"/>
                </a:cubicBezTo>
                <a:cubicBezTo>
                  <a:pt x="4097208" y="3494437"/>
                  <a:pt x="4146414" y="3543215"/>
                  <a:pt x="4210025" y="3576875"/>
                </a:cubicBezTo>
                <a:cubicBezTo>
                  <a:pt x="4273638" y="3610535"/>
                  <a:pt x="4347660" y="3627365"/>
                  <a:pt x="4432096" y="3627365"/>
                </a:cubicBezTo>
                <a:cubicBezTo>
                  <a:pt x="4517672" y="3627365"/>
                  <a:pt x="4592266" y="3610535"/>
                  <a:pt x="4655878" y="3576875"/>
                </a:cubicBezTo>
                <a:cubicBezTo>
                  <a:pt x="4719489" y="3543215"/>
                  <a:pt x="4768981" y="3494437"/>
                  <a:pt x="4804352" y="3430540"/>
                </a:cubicBezTo>
                <a:cubicBezTo>
                  <a:pt x="4839724" y="3366643"/>
                  <a:pt x="4857409" y="3289340"/>
                  <a:pt x="4857409" y="3198629"/>
                </a:cubicBezTo>
                <a:cubicBezTo>
                  <a:pt x="4857409" y="3106207"/>
                  <a:pt x="4839724" y="3027619"/>
                  <a:pt x="4804352" y="2962867"/>
                </a:cubicBezTo>
                <a:cubicBezTo>
                  <a:pt x="4768981" y="2898114"/>
                  <a:pt x="4719489" y="2848765"/>
                  <a:pt x="4655878" y="2814820"/>
                </a:cubicBezTo>
                <a:cubicBezTo>
                  <a:pt x="4592266" y="2780874"/>
                  <a:pt x="4517672" y="2763902"/>
                  <a:pt x="4432096" y="2763902"/>
                </a:cubicBezTo>
                <a:close/>
                <a:moveTo>
                  <a:pt x="8098960" y="2581625"/>
                </a:moveTo>
                <a:lnTo>
                  <a:pt x="8098960" y="2778450"/>
                </a:lnTo>
                <a:lnTo>
                  <a:pt x="7960327" y="2778450"/>
                </a:lnTo>
                <a:lnTo>
                  <a:pt x="7960327" y="2953025"/>
                </a:lnTo>
                <a:lnTo>
                  <a:pt x="8098960" y="2953025"/>
                </a:lnTo>
                <a:lnTo>
                  <a:pt x="8098960" y="3322714"/>
                </a:lnTo>
                <a:cubicBezTo>
                  <a:pt x="8098960" y="3391175"/>
                  <a:pt x="8108088" y="3446657"/>
                  <a:pt x="8126345" y="3489160"/>
                </a:cubicBezTo>
                <a:cubicBezTo>
                  <a:pt x="8144601" y="3531663"/>
                  <a:pt x="8176978" y="3563041"/>
                  <a:pt x="8223474" y="3583294"/>
                </a:cubicBezTo>
                <a:cubicBezTo>
                  <a:pt x="8269970" y="3603547"/>
                  <a:pt x="8335435" y="3613673"/>
                  <a:pt x="8419870" y="3613673"/>
                </a:cubicBezTo>
                <a:lnTo>
                  <a:pt x="8508014" y="3613673"/>
                </a:lnTo>
                <a:lnTo>
                  <a:pt x="8508014" y="3438242"/>
                </a:lnTo>
                <a:lnTo>
                  <a:pt x="8427572" y="3438242"/>
                </a:lnTo>
                <a:cubicBezTo>
                  <a:pt x="8384214" y="3438242"/>
                  <a:pt x="8356402" y="3427688"/>
                  <a:pt x="8344136" y="3406579"/>
                </a:cubicBezTo>
                <a:cubicBezTo>
                  <a:pt x="8331870" y="3385470"/>
                  <a:pt x="8325737" y="3352951"/>
                  <a:pt x="8325737" y="3309022"/>
                </a:cubicBezTo>
                <a:lnTo>
                  <a:pt x="8325737" y="2953025"/>
                </a:lnTo>
                <a:lnTo>
                  <a:pt x="8508014" y="2953025"/>
                </a:lnTo>
                <a:lnTo>
                  <a:pt x="8508014" y="2778450"/>
                </a:lnTo>
                <a:lnTo>
                  <a:pt x="8325737" y="2778450"/>
                </a:lnTo>
                <a:lnTo>
                  <a:pt x="8325737" y="2581625"/>
                </a:lnTo>
                <a:close/>
                <a:moveTo>
                  <a:pt x="2841161" y="2581625"/>
                </a:moveTo>
                <a:lnTo>
                  <a:pt x="2841161" y="2778450"/>
                </a:lnTo>
                <a:lnTo>
                  <a:pt x="2702527" y="2778450"/>
                </a:lnTo>
                <a:lnTo>
                  <a:pt x="2702527" y="2953025"/>
                </a:lnTo>
                <a:lnTo>
                  <a:pt x="2841161" y="2953025"/>
                </a:lnTo>
                <a:lnTo>
                  <a:pt x="2841161" y="3322714"/>
                </a:lnTo>
                <a:cubicBezTo>
                  <a:pt x="2841161" y="3391175"/>
                  <a:pt x="2850289" y="3446657"/>
                  <a:pt x="2868545" y="3489160"/>
                </a:cubicBezTo>
                <a:cubicBezTo>
                  <a:pt x="2886801" y="3531663"/>
                  <a:pt x="2919178" y="3563041"/>
                  <a:pt x="2965674" y="3583294"/>
                </a:cubicBezTo>
                <a:cubicBezTo>
                  <a:pt x="3012170" y="3603547"/>
                  <a:pt x="3077636" y="3613673"/>
                  <a:pt x="3162071" y="3613673"/>
                </a:cubicBezTo>
                <a:lnTo>
                  <a:pt x="3250215" y="3613673"/>
                </a:lnTo>
                <a:lnTo>
                  <a:pt x="3250215" y="3438242"/>
                </a:lnTo>
                <a:lnTo>
                  <a:pt x="3169773" y="3438242"/>
                </a:lnTo>
                <a:cubicBezTo>
                  <a:pt x="3126414" y="3438242"/>
                  <a:pt x="3098602" y="3427688"/>
                  <a:pt x="3086336" y="3406579"/>
                </a:cubicBezTo>
                <a:cubicBezTo>
                  <a:pt x="3074070" y="3385470"/>
                  <a:pt x="3067937" y="3352951"/>
                  <a:pt x="3067937" y="3309022"/>
                </a:cubicBezTo>
                <a:lnTo>
                  <a:pt x="3067937" y="2953025"/>
                </a:lnTo>
                <a:lnTo>
                  <a:pt x="3250215" y="2953025"/>
                </a:lnTo>
                <a:lnTo>
                  <a:pt x="3250215" y="2778450"/>
                </a:lnTo>
                <a:lnTo>
                  <a:pt x="3067937" y="2778450"/>
                </a:lnTo>
                <a:lnTo>
                  <a:pt x="3067937" y="2581625"/>
                </a:lnTo>
                <a:close/>
                <a:moveTo>
                  <a:pt x="5611075" y="2461818"/>
                </a:moveTo>
                <a:lnTo>
                  <a:pt x="5611075" y="2894834"/>
                </a:lnTo>
                <a:cubicBezTo>
                  <a:pt x="5586544" y="2856039"/>
                  <a:pt x="5553454" y="2824661"/>
                  <a:pt x="5511807" y="2800700"/>
                </a:cubicBezTo>
                <a:cubicBezTo>
                  <a:pt x="5470159" y="2776738"/>
                  <a:pt x="5420240" y="2764758"/>
                  <a:pt x="5362049" y="2764758"/>
                </a:cubicBezTo>
                <a:cubicBezTo>
                  <a:pt x="5295869" y="2764758"/>
                  <a:pt x="5236251" y="2780161"/>
                  <a:pt x="5183194" y="2810969"/>
                </a:cubicBezTo>
                <a:cubicBezTo>
                  <a:pt x="5130138" y="2841776"/>
                  <a:pt x="5088063" y="2888558"/>
                  <a:pt x="5056970" y="2951314"/>
                </a:cubicBezTo>
                <a:cubicBezTo>
                  <a:pt x="5025876" y="3014069"/>
                  <a:pt x="5010331" y="3093655"/>
                  <a:pt x="5010331" y="3190071"/>
                </a:cubicBezTo>
                <a:cubicBezTo>
                  <a:pt x="5010331" y="3289910"/>
                  <a:pt x="5024736" y="3372206"/>
                  <a:pt x="5053546" y="3436958"/>
                </a:cubicBezTo>
                <a:cubicBezTo>
                  <a:pt x="5082357" y="3501711"/>
                  <a:pt x="5121722" y="3549776"/>
                  <a:pt x="5171642" y="3581154"/>
                </a:cubicBezTo>
                <a:cubicBezTo>
                  <a:pt x="5221561" y="3612532"/>
                  <a:pt x="5277898" y="3628221"/>
                  <a:pt x="5340655" y="3628221"/>
                </a:cubicBezTo>
                <a:cubicBezTo>
                  <a:pt x="5403410" y="3628221"/>
                  <a:pt x="5456752" y="3616241"/>
                  <a:pt x="5500682" y="3592279"/>
                </a:cubicBezTo>
                <a:cubicBezTo>
                  <a:pt x="5544611" y="3568318"/>
                  <a:pt x="5581409" y="3535799"/>
                  <a:pt x="5611075" y="3494722"/>
                </a:cubicBezTo>
                <a:lnTo>
                  <a:pt x="5620488" y="3613673"/>
                </a:lnTo>
                <a:lnTo>
                  <a:pt x="5837852" y="3613673"/>
                </a:lnTo>
                <a:lnTo>
                  <a:pt x="5837852" y="2461818"/>
                </a:lnTo>
                <a:close/>
                <a:moveTo>
                  <a:pt x="1287953" y="2461818"/>
                </a:moveTo>
                <a:lnTo>
                  <a:pt x="1287953" y="3613673"/>
                </a:lnTo>
                <a:lnTo>
                  <a:pt x="1528422" y="3613673"/>
                </a:lnTo>
                <a:lnTo>
                  <a:pt x="1528422" y="2461818"/>
                </a:lnTo>
                <a:close/>
                <a:moveTo>
                  <a:pt x="8795960" y="2448126"/>
                </a:moveTo>
                <a:cubicBezTo>
                  <a:pt x="8754312" y="2448126"/>
                  <a:pt x="8722506" y="2458537"/>
                  <a:pt x="8700542" y="2479361"/>
                </a:cubicBezTo>
                <a:cubicBezTo>
                  <a:pt x="8678578" y="2500185"/>
                  <a:pt x="8667595" y="2526570"/>
                  <a:pt x="8667595" y="2558519"/>
                </a:cubicBezTo>
                <a:cubicBezTo>
                  <a:pt x="8667595" y="2589897"/>
                  <a:pt x="8678578" y="2616140"/>
                  <a:pt x="8700542" y="2637249"/>
                </a:cubicBezTo>
                <a:cubicBezTo>
                  <a:pt x="8722506" y="2658358"/>
                  <a:pt x="8754312" y="2668912"/>
                  <a:pt x="8795960" y="2668912"/>
                </a:cubicBezTo>
                <a:cubicBezTo>
                  <a:pt x="8837606" y="2668912"/>
                  <a:pt x="8869412" y="2658358"/>
                  <a:pt x="8891377" y="2637249"/>
                </a:cubicBezTo>
                <a:cubicBezTo>
                  <a:pt x="8913341" y="2616140"/>
                  <a:pt x="8924324" y="2589897"/>
                  <a:pt x="8924324" y="2558519"/>
                </a:cubicBezTo>
                <a:cubicBezTo>
                  <a:pt x="8924324" y="2526570"/>
                  <a:pt x="8913341" y="2500185"/>
                  <a:pt x="8891377" y="2479361"/>
                </a:cubicBezTo>
                <a:cubicBezTo>
                  <a:pt x="8869412" y="2458537"/>
                  <a:pt x="8837606" y="2448126"/>
                  <a:pt x="8795960" y="244812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C607C3-BD40-2785-0410-62D72E49C427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EA4A7B-F59E-74CB-BE30-ACB397638668}"/>
              </a:ext>
            </a:extLst>
          </p:cNvPr>
          <p:cNvCxnSpPr>
            <a:cxnSpLocks/>
            <a:endCxn id="11" idx="6"/>
          </p:cNvCxnSpPr>
          <p:nvPr/>
        </p:nvCxnSpPr>
        <p:spPr>
          <a:xfrm>
            <a:off x="5888777" y="2830543"/>
            <a:ext cx="242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F4D1DE-50F1-E6A4-4B2C-D15388035448}"/>
                  </a:ext>
                </a:extLst>
              </p:cNvPr>
              <p:cNvSpPr txBox="1"/>
              <p:nvPr/>
            </p:nvSpPr>
            <p:spPr>
              <a:xfrm>
                <a:off x="6815232" y="3498983"/>
                <a:ext cx="4457963" cy="1749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Sample-based approximation of expectation: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F4D1DE-50F1-E6A4-4B2C-D15388035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232" y="3498983"/>
                <a:ext cx="4457963" cy="1749390"/>
              </a:xfrm>
              <a:prstGeom prst="rect">
                <a:avLst/>
              </a:prstGeom>
              <a:blipFill>
                <a:blip r:embed="rId6"/>
                <a:stretch>
                  <a:fillRect l="-1505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B3FE3A0-5866-AC7B-4B81-19FE65215482}"/>
              </a:ext>
            </a:extLst>
          </p:cNvPr>
          <p:cNvSpPr txBox="1"/>
          <p:nvPr/>
        </p:nvSpPr>
        <p:spPr>
          <a:xfrm>
            <a:off x="1604867" y="1750248"/>
            <a:ext cx="331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ffectLst/>
                <a:latin typeface="+mj-lt"/>
                <a:ea typeface="Aptos" panose="020B0004020202020204" pitchFamily="34" charset="0"/>
              </a:rPr>
              <a:t>Stochastic Optimization Problem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8647A-E2BE-5F89-754A-7B5E213B0C22}"/>
              </a:ext>
            </a:extLst>
          </p:cNvPr>
          <p:cNvSpPr txBox="1"/>
          <p:nvPr/>
        </p:nvSpPr>
        <p:spPr>
          <a:xfrm>
            <a:off x="6879369" y="2470224"/>
            <a:ext cx="3172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Empirical risk minimization (ERM)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58EFFF-F829-E9AC-B4C3-45FF9D842CBE}"/>
              </a:ext>
            </a:extLst>
          </p:cNvPr>
          <p:cNvSpPr txBox="1"/>
          <p:nvPr/>
        </p:nvSpPr>
        <p:spPr>
          <a:xfrm>
            <a:off x="1347054" y="957829"/>
            <a:ext cx="402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62656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8CBCF3-18E6-0E96-0004-552ED7363C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CC183-8E44-411F-3A9F-14FAAB2169CE}"/>
              </a:ext>
            </a:extLst>
          </p:cNvPr>
          <p:cNvSpPr txBox="1"/>
          <p:nvPr/>
        </p:nvSpPr>
        <p:spPr>
          <a:xfrm>
            <a:off x="1532008" y="2622534"/>
            <a:ext cx="709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9AA012-3C7A-5293-5233-57B5F8849150}"/>
              </a:ext>
            </a:extLst>
          </p:cNvPr>
          <p:cNvSpPr/>
          <p:nvPr/>
        </p:nvSpPr>
        <p:spPr>
          <a:xfrm>
            <a:off x="1524000" y="3936999"/>
            <a:ext cx="6675120" cy="4571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75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F076FB26-50DC-E29C-5153-CD5F54BF4CD3}"/>
              </a:ext>
            </a:extLst>
          </p:cNvPr>
          <p:cNvSpPr/>
          <p:nvPr/>
        </p:nvSpPr>
        <p:spPr>
          <a:xfrm rot="10800000">
            <a:off x="8712200" y="-1"/>
            <a:ext cx="3479800" cy="1879600"/>
          </a:xfrm>
          <a:prstGeom prst="rtTriangle">
            <a:avLst/>
          </a:prstGeom>
          <a:gradFill>
            <a:gsLst>
              <a:gs pos="0">
                <a:srgbClr val="5A51D3"/>
              </a:gs>
              <a:gs pos="100000">
                <a:schemeClr val="accent5">
                  <a:lumMod val="75000"/>
                </a:schemeClr>
              </a:gs>
              <a:gs pos="0">
                <a:srgbClr val="5A51D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6B94B81D-C8C5-42ED-36BF-265B2D413E54}"/>
              </a:ext>
            </a:extLst>
          </p:cNvPr>
          <p:cNvSpPr/>
          <p:nvPr/>
        </p:nvSpPr>
        <p:spPr>
          <a:xfrm rot="16200000">
            <a:off x="6521449" y="1187450"/>
            <a:ext cx="4978401" cy="6362700"/>
          </a:xfrm>
          <a:prstGeom prst="rtTriangle">
            <a:avLst/>
          </a:prstGeom>
          <a:gradFill>
            <a:gsLst>
              <a:gs pos="17000">
                <a:schemeClr val="accent5">
                  <a:lumMod val="40000"/>
                  <a:lumOff val="60000"/>
                  <a:alpha val="37000"/>
                </a:scheme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C59D56F2-981F-D57C-85F9-A3D3E5F15255}"/>
              </a:ext>
            </a:extLst>
          </p:cNvPr>
          <p:cNvSpPr/>
          <p:nvPr/>
        </p:nvSpPr>
        <p:spPr>
          <a:xfrm rot="19175055">
            <a:off x="9968879" y="818295"/>
            <a:ext cx="4446242" cy="5221408"/>
          </a:xfrm>
          <a:prstGeom prst="halfFram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4000">
                <a:schemeClr val="accent5">
                  <a:lumMod val="60000"/>
                  <a:lumOff val="40000"/>
                  <a:alpha val="36000"/>
                </a:schemeClr>
              </a:gs>
              <a:gs pos="33000">
                <a:schemeClr val="tx2">
                  <a:lumMod val="50000"/>
                  <a:lumOff val="50000"/>
                  <a:alpha val="19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6731857B-F19C-1FB1-0E56-A171456F81EC}"/>
              </a:ext>
            </a:extLst>
          </p:cNvPr>
          <p:cNvSpPr/>
          <p:nvPr/>
        </p:nvSpPr>
        <p:spPr>
          <a:xfrm>
            <a:off x="-3632200" y="1879919"/>
            <a:ext cx="3240655" cy="4978081"/>
          </a:xfrm>
          <a:prstGeom prst="rtTriangle">
            <a:avLst/>
          </a:prstGeom>
          <a:gradFill flip="none" rotWithShape="1">
            <a:gsLst>
              <a:gs pos="16000">
                <a:schemeClr val="accent6">
                  <a:lumMod val="75000"/>
                </a:schemeClr>
              </a:gs>
              <a:gs pos="47000">
                <a:srgbClr val="5A51D3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alf Frame 23">
            <a:extLst>
              <a:ext uri="{FF2B5EF4-FFF2-40B4-BE49-F238E27FC236}">
                <a16:creationId xmlns:a16="http://schemas.microsoft.com/office/drawing/2014/main" id="{6C19DC79-BAA0-E8B7-F94E-5164DE9D50AB}"/>
              </a:ext>
            </a:extLst>
          </p:cNvPr>
          <p:cNvSpPr/>
          <p:nvPr/>
        </p:nvSpPr>
        <p:spPr>
          <a:xfrm rot="18620202">
            <a:off x="13054390" y="3041256"/>
            <a:ext cx="3809741" cy="3202120"/>
          </a:xfrm>
          <a:prstGeom prst="halfFrame">
            <a:avLst/>
          </a:prstGeom>
          <a:gradFill flip="none" rotWithShape="1">
            <a:gsLst>
              <a:gs pos="93000">
                <a:schemeClr val="accent6">
                  <a:lumMod val="60000"/>
                  <a:lumOff val="40000"/>
                </a:schemeClr>
              </a:gs>
              <a:gs pos="54000">
                <a:schemeClr val="accent6">
                  <a:lumMod val="75000"/>
                  <a:alpha val="49000"/>
                </a:schemeClr>
              </a:gs>
              <a:gs pos="8000">
                <a:srgbClr val="06012D"/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D5938215-B5FF-BA3D-E41D-00FBC905F969}"/>
              </a:ext>
            </a:extLst>
          </p:cNvPr>
          <p:cNvSpPr/>
          <p:nvPr/>
        </p:nvSpPr>
        <p:spPr>
          <a:xfrm rot="10800000">
            <a:off x="-4680441" y="-65408"/>
            <a:ext cx="2180402" cy="3353282"/>
          </a:xfrm>
          <a:prstGeom prst="rtTriangle">
            <a:avLst/>
          </a:prstGeom>
          <a:gradFill>
            <a:gsLst>
              <a:gs pos="16000">
                <a:schemeClr val="accent6">
                  <a:lumMod val="75000"/>
                </a:scheme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FE058F58-F137-7905-F3E3-D0A716FC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99" y="2953347"/>
            <a:ext cx="5168901" cy="51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1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59CD2D-7AAC-6C77-5C6B-0EB0B3A26B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C882B4B-106E-2C2F-238D-5D8E56A72E93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EE0709-775A-DA72-150B-0737A483877E}"/>
              </a:ext>
            </a:extLst>
          </p:cNvPr>
          <p:cNvSpPr/>
          <p:nvPr/>
        </p:nvSpPr>
        <p:spPr>
          <a:xfrm rot="3589553">
            <a:off x="-179449" y="5219062"/>
            <a:ext cx="3759817" cy="103035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308E22-ACB0-408D-4268-2F2023895A0D}"/>
              </a:ext>
            </a:extLst>
          </p:cNvPr>
          <p:cNvSpPr/>
          <p:nvPr/>
        </p:nvSpPr>
        <p:spPr>
          <a:xfrm rot="3589553">
            <a:off x="333177" y="5442399"/>
            <a:ext cx="3496566" cy="126265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373BF716-AC57-3D6B-B919-EF79D757C4B8}"/>
              </a:ext>
            </a:extLst>
          </p:cNvPr>
          <p:cNvSpPr/>
          <p:nvPr/>
        </p:nvSpPr>
        <p:spPr>
          <a:xfrm rot="13908389">
            <a:off x="-2574653" y="323440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122B21-CD29-EC17-EAEA-1A0A81CF8902}"/>
              </a:ext>
            </a:extLst>
          </p:cNvPr>
          <p:cNvCxnSpPr>
            <a:cxnSpLocks/>
          </p:cNvCxnSpPr>
          <p:nvPr/>
        </p:nvCxnSpPr>
        <p:spPr>
          <a:xfrm>
            <a:off x="2444109" y="1632848"/>
            <a:ext cx="0" cy="4076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107D1055-911F-5A14-D404-FAF313DE6E3F}"/>
              </a:ext>
            </a:extLst>
          </p:cNvPr>
          <p:cNvSpPr/>
          <p:nvPr/>
        </p:nvSpPr>
        <p:spPr>
          <a:xfrm rot="10800000">
            <a:off x="2679060" y="1759850"/>
            <a:ext cx="685800" cy="685800"/>
          </a:xfrm>
          <a:prstGeom prst="donut">
            <a:avLst>
              <a:gd name="adj" fmla="val 10843"/>
            </a:avLst>
          </a:prstGeom>
          <a:gradFill>
            <a:gsLst>
              <a:gs pos="66000">
                <a:srgbClr val="E430E4">
                  <a:alpha val="36000"/>
                </a:srgbClr>
              </a:gs>
              <a:gs pos="96000">
                <a:srgbClr val="5A51D3">
                  <a:alpha val="29000"/>
                </a:srgbClr>
              </a:gs>
            </a:gsLst>
            <a:lin ang="0" scaled="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 Display (Headings)"/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C73DA9FF-81FF-7699-46D4-A92021467380}"/>
              </a:ext>
            </a:extLst>
          </p:cNvPr>
          <p:cNvSpPr/>
          <p:nvPr/>
        </p:nvSpPr>
        <p:spPr>
          <a:xfrm rot="10800000">
            <a:off x="2679060" y="3097241"/>
            <a:ext cx="685800" cy="685800"/>
          </a:xfrm>
          <a:prstGeom prst="donut">
            <a:avLst>
              <a:gd name="adj" fmla="val 10843"/>
            </a:avLst>
          </a:prstGeom>
          <a:gradFill>
            <a:gsLst>
              <a:gs pos="66000">
                <a:srgbClr val="E430E4">
                  <a:alpha val="36000"/>
                </a:srgbClr>
              </a:gs>
              <a:gs pos="96000">
                <a:srgbClr val="5A51D3">
                  <a:alpha val="29000"/>
                </a:srgbClr>
              </a:gs>
            </a:gsLst>
            <a:lin ang="0" scaled="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 Display (Headings)"/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F8D45315-B903-89E1-AB75-97B3DF235D92}"/>
              </a:ext>
            </a:extLst>
          </p:cNvPr>
          <p:cNvSpPr/>
          <p:nvPr/>
        </p:nvSpPr>
        <p:spPr>
          <a:xfrm rot="10800000">
            <a:off x="2679060" y="4957136"/>
            <a:ext cx="685800" cy="685800"/>
          </a:xfrm>
          <a:prstGeom prst="donut">
            <a:avLst>
              <a:gd name="adj" fmla="val 10843"/>
            </a:avLst>
          </a:prstGeom>
          <a:gradFill>
            <a:gsLst>
              <a:gs pos="66000">
                <a:srgbClr val="E430E4">
                  <a:alpha val="36000"/>
                </a:srgbClr>
              </a:gs>
              <a:gs pos="96000">
                <a:srgbClr val="5A51D3">
                  <a:alpha val="29000"/>
                </a:srgbClr>
              </a:gs>
            </a:gsLst>
            <a:lin ang="0" scaled="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 Display (Headings)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B0045C-88FE-EC4D-D6D7-F8DB32A7AA8F}"/>
              </a:ext>
            </a:extLst>
          </p:cNvPr>
          <p:cNvCxnSpPr>
            <a:cxnSpLocks/>
            <a:endCxn id="43" idx="6"/>
          </p:cNvCxnSpPr>
          <p:nvPr/>
        </p:nvCxnSpPr>
        <p:spPr>
          <a:xfrm>
            <a:off x="2444109" y="2102750"/>
            <a:ext cx="2349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04F0B7-A315-D951-6214-0475B3FADDA6}"/>
              </a:ext>
            </a:extLst>
          </p:cNvPr>
          <p:cNvCxnSpPr>
            <a:cxnSpLocks/>
            <a:endCxn id="44" idx="6"/>
          </p:cNvCxnSpPr>
          <p:nvPr/>
        </p:nvCxnSpPr>
        <p:spPr>
          <a:xfrm>
            <a:off x="2444109" y="3440141"/>
            <a:ext cx="2349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DDEB72-9C5B-C9E0-8CF1-9A82860D3D26}"/>
              </a:ext>
            </a:extLst>
          </p:cNvPr>
          <p:cNvCxnSpPr>
            <a:cxnSpLocks/>
            <a:endCxn id="45" idx="6"/>
          </p:cNvCxnSpPr>
          <p:nvPr/>
        </p:nvCxnSpPr>
        <p:spPr>
          <a:xfrm>
            <a:off x="2444109" y="5300036"/>
            <a:ext cx="2349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5D7F1D-75D6-A3AB-BCB4-D4FDFE296A9B}"/>
              </a:ext>
            </a:extLst>
          </p:cNvPr>
          <p:cNvSpPr txBox="1"/>
          <p:nvPr/>
        </p:nvSpPr>
        <p:spPr>
          <a:xfrm>
            <a:off x="2831460" y="5038426"/>
            <a:ext cx="31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ptos Display (Headings)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E47E8C-0DDC-ECA9-A81C-44225C8460FC}"/>
              </a:ext>
            </a:extLst>
          </p:cNvPr>
          <p:cNvSpPr txBox="1"/>
          <p:nvPr/>
        </p:nvSpPr>
        <p:spPr>
          <a:xfrm>
            <a:off x="2831460" y="3178531"/>
            <a:ext cx="31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ptos Display (Headings)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224888-781B-F512-6252-80A1AB250771}"/>
              </a:ext>
            </a:extLst>
          </p:cNvPr>
          <p:cNvSpPr txBox="1"/>
          <p:nvPr/>
        </p:nvSpPr>
        <p:spPr>
          <a:xfrm>
            <a:off x="2831460" y="1808130"/>
            <a:ext cx="31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ptos Display (Headings)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0F6115-B5C1-53D0-F599-AF5ECC9B5F3F}"/>
              </a:ext>
            </a:extLst>
          </p:cNvPr>
          <p:cNvSpPr txBox="1"/>
          <p:nvPr/>
        </p:nvSpPr>
        <p:spPr>
          <a:xfrm>
            <a:off x="3599810" y="1759846"/>
            <a:ext cx="755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Display (Headings)"/>
                <a:ea typeface="Aptos" panose="020B0004020202020204" pitchFamily="34" charset="0"/>
              </a:rPr>
              <a:t>Challenges in Modern ML:</a:t>
            </a:r>
          </a:p>
          <a:p>
            <a:endParaRPr lang="en-US" sz="800" b="1" dirty="0">
              <a:solidFill>
                <a:schemeClr val="bg1">
                  <a:lumMod val="85000"/>
                </a:schemeClr>
              </a:solidFill>
              <a:latin typeface="Aptos Display (Headings)"/>
              <a:ea typeface="Aptos" panose="020B00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 (Headings)"/>
              </a:rPr>
              <a:t>Non-convexity in deep learning and machine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 (Headings)"/>
              </a:rPr>
              <a:t>Hard to solve analytically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A1CF2F-FD35-992D-E4D2-88744CAC0592}"/>
              </a:ext>
            </a:extLst>
          </p:cNvPr>
          <p:cNvSpPr txBox="1"/>
          <p:nvPr/>
        </p:nvSpPr>
        <p:spPr>
          <a:xfrm>
            <a:off x="3599811" y="3097241"/>
            <a:ext cx="677244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 (Headings)"/>
              </a:rPr>
              <a:t>Stochastic Approximation (SA) &amp; SGD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ptos Display (Headings)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 (Headings)"/>
              </a:rPr>
              <a:t>SA for solving optimization problems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 (Headings)"/>
              </a:rPr>
              <a:t>SGD as a classical SA method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 (Headings)"/>
              </a:rPr>
              <a:t>Replaces full gradient with stochastic samples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ptos Display (Headings)"/>
              </a:rPr>
              <a:t>Simple and effective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6AB21F-E804-FAFD-FF7D-34D96D8D3C5B}"/>
              </a:ext>
            </a:extLst>
          </p:cNvPr>
          <p:cNvSpPr txBox="1"/>
          <p:nvPr/>
        </p:nvSpPr>
        <p:spPr>
          <a:xfrm>
            <a:off x="3599810" y="4957135"/>
            <a:ext cx="7317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ptos Display (Headings)"/>
                <a:ea typeface="Aptos" panose="020B0004020202020204" pitchFamily="34" charset="0"/>
              </a:rPr>
              <a:t>Limitations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ptos Display (Headings)"/>
              </a:rPr>
              <a:t>fail to capture curvature of the objective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ptos Display (Headings)"/>
              </a:rPr>
              <a:t>Better performance expected from second-order methods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6F07EE8A-33F2-C6E3-8A7A-BEA58CD1D08C}"/>
              </a:ext>
            </a:extLst>
          </p:cNvPr>
          <p:cNvSpPr/>
          <p:nvPr/>
        </p:nvSpPr>
        <p:spPr>
          <a:xfrm rot="10800000">
            <a:off x="12534899" y="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AA14B53F-910F-670A-6554-F6838FA7B830}"/>
              </a:ext>
            </a:extLst>
          </p:cNvPr>
          <p:cNvSpPr/>
          <p:nvPr/>
        </p:nvSpPr>
        <p:spPr>
          <a:xfrm rot="3108389">
            <a:off x="14267372" y="1556478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EFBA28-BB98-09AA-7044-16A64A651716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5B0AD1-0F83-1CCE-3691-5DE2CA7E0301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A3F53-0303-E862-5A01-0C21DCD0769B}"/>
              </a:ext>
            </a:extLst>
          </p:cNvPr>
          <p:cNvSpPr/>
          <p:nvPr/>
        </p:nvSpPr>
        <p:spPr>
          <a:xfrm>
            <a:off x="1184201" y="-375917"/>
            <a:ext cx="3317168" cy="1813908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CF2A4F-1D1B-31B9-97FC-41ADA2B32B68}"/>
              </a:ext>
            </a:extLst>
          </p:cNvPr>
          <p:cNvSpPr/>
          <p:nvPr/>
        </p:nvSpPr>
        <p:spPr>
          <a:xfrm>
            <a:off x="1184201" y="-375919"/>
            <a:ext cx="3317168" cy="1813908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77DDC40C-7AEA-8B5F-BDFD-DCE712BCFC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3575" y="-435030"/>
            <a:ext cx="3320427" cy="186774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5DBA62-E674-F8C2-2C72-943F71D9E269}"/>
              </a:ext>
            </a:extLst>
          </p:cNvPr>
          <p:cNvSpPr/>
          <p:nvPr/>
        </p:nvSpPr>
        <p:spPr>
          <a:xfrm>
            <a:off x="1184988" y="-401216"/>
            <a:ext cx="3317168" cy="184276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527970" y="2938477"/>
                </a:moveTo>
                <a:cubicBezTo>
                  <a:pt x="9577604" y="2938477"/>
                  <a:pt x="9616541" y="2950173"/>
                  <a:pt x="9644781" y="2973563"/>
                </a:cubicBezTo>
                <a:cubicBezTo>
                  <a:pt x="9673022" y="2996954"/>
                  <a:pt x="9692990" y="3028332"/>
                  <a:pt x="9704685" y="3067697"/>
                </a:cubicBezTo>
                <a:cubicBezTo>
                  <a:pt x="9716380" y="3107062"/>
                  <a:pt x="9722228" y="3150706"/>
                  <a:pt x="9722228" y="3198629"/>
                </a:cubicBezTo>
                <a:cubicBezTo>
                  <a:pt x="9722228" y="3245410"/>
                  <a:pt x="9716380" y="3288198"/>
                  <a:pt x="9704685" y="3326993"/>
                </a:cubicBezTo>
                <a:cubicBezTo>
                  <a:pt x="9692990" y="3365788"/>
                  <a:pt x="9673022" y="3396738"/>
                  <a:pt x="9644781" y="3419843"/>
                </a:cubicBezTo>
                <a:cubicBezTo>
                  <a:pt x="9616541" y="3442949"/>
                  <a:pt x="9577604" y="3454502"/>
                  <a:pt x="9527970" y="3454502"/>
                </a:cubicBezTo>
                <a:cubicBezTo>
                  <a:pt x="9479478" y="3454502"/>
                  <a:pt x="9441396" y="3442949"/>
                  <a:pt x="9413726" y="3419843"/>
                </a:cubicBezTo>
                <a:cubicBezTo>
                  <a:pt x="9386056" y="3396738"/>
                  <a:pt x="9366517" y="3365788"/>
                  <a:pt x="9355106" y="3326993"/>
                </a:cubicBezTo>
                <a:cubicBezTo>
                  <a:pt x="9343696" y="3288198"/>
                  <a:pt x="9337991" y="3245410"/>
                  <a:pt x="9337991" y="3198629"/>
                </a:cubicBezTo>
                <a:cubicBezTo>
                  <a:pt x="9337991" y="3150706"/>
                  <a:pt x="9343696" y="3107062"/>
                  <a:pt x="9355106" y="3067697"/>
                </a:cubicBezTo>
                <a:cubicBezTo>
                  <a:pt x="9366517" y="3028332"/>
                  <a:pt x="9386056" y="2996954"/>
                  <a:pt x="9413726" y="2973563"/>
                </a:cubicBezTo>
                <a:cubicBezTo>
                  <a:pt x="9441396" y="2950173"/>
                  <a:pt x="9479478" y="2938477"/>
                  <a:pt x="9527970" y="2938477"/>
                </a:cubicBezTo>
                <a:close/>
                <a:moveTo>
                  <a:pt x="4432096" y="2938477"/>
                </a:moveTo>
                <a:cubicBezTo>
                  <a:pt x="4481731" y="2938477"/>
                  <a:pt x="4520667" y="2950173"/>
                  <a:pt x="4548907" y="2973563"/>
                </a:cubicBezTo>
                <a:cubicBezTo>
                  <a:pt x="4577148" y="2996954"/>
                  <a:pt x="4597115" y="3028332"/>
                  <a:pt x="4608811" y="3067697"/>
                </a:cubicBezTo>
                <a:cubicBezTo>
                  <a:pt x="4620506" y="3107062"/>
                  <a:pt x="4626354" y="3150706"/>
                  <a:pt x="4626354" y="3198629"/>
                </a:cubicBezTo>
                <a:cubicBezTo>
                  <a:pt x="4626354" y="3245410"/>
                  <a:pt x="4620506" y="3288198"/>
                  <a:pt x="4608811" y="3326993"/>
                </a:cubicBezTo>
                <a:cubicBezTo>
                  <a:pt x="4597115" y="3365788"/>
                  <a:pt x="4577148" y="3396738"/>
                  <a:pt x="4548907" y="3419843"/>
                </a:cubicBezTo>
                <a:cubicBezTo>
                  <a:pt x="4520667" y="3442949"/>
                  <a:pt x="4481731" y="3454502"/>
                  <a:pt x="4432096" y="3454502"/>
                </a:cubicBezTo>
                <a:cubicBezTo>
                  <a:pt x="4383604" y="3454502"/>
                  <a:pt x="4345521" y="3442949"/>
                  <a:pt x="4317852" y="3419843"/>
                </a:cubicBezTo>
                <a:cubicBezTo>
                  <a:pt x="4290182" y="3396738"/>
                  <a:pt x="4270642" y="3365788"/>
                  <a:pt x="4259232" y="3326993"/>
                </a:cubicBezTo>
                <a:cubicBezTo>
                  <a:pt x="4247822" y="3288198"/>
                  <a:pt x="4242117" y="3245410"/>
                  <a:pt x="4242117" y="3198629"/>
                </a:cubicBezTo>
                <a:cubicBezTo>
                  <a:pt x="4242117" y="3150706"/>
                  <a:pt x="4247822" y="3107062"/>
                  <a:pt x="4259232" y="3067697"/>
                </a:cubicBezTo>
                <a:cubicBezTo>
                  <a:pt x="4270642" y="3028332"/>
                  <a:pt x="4290182" y="2996954"/>
                  <a:pt x="4317852" y="2973563"/>
                </a:cubicBezTo>
                <a:cubicBezTo>
                  <a:pt x="4345521" y="2950173"/>
                  <a:pt x="4383603" y="2938477"/>
                  <a:pt x="4432096" y="2938477"/>
                </a:cubicBezTo>
                <a:close/>
                <a:moveTo>
                  <a:pt x="5418529" y="2936766"/>
                </a:moveTo>
                <a:cubicBezTo>
                  <a:pt x="5465310" y="2936766"/>
                  <a:pt x="5504676" y="2950743"/>
                  <a:pt x="5536624" y="2978698"/>
                </a:cubicBezTo>
                <a:cubicBezTo>
                  <a:pt x="5568572" y="3006653"/>
                  <a:pt x="5593390" y="3039457"/>
                  <a:pt x="5611075" y="3077111"/>
                </a:cubicBezTo>
                <a:lnTo>
                  <a:pt x="5611075" y="3321003"/>
                </a:lnTo>
                <a:cubicBezTo>
                  <a:pt x="5592819" y="3356945"/>
                  <a:pt x="5566290" y="3388323"/>
                  <a:pt x="5531489" y="3415136"/>
                </a:cubicBezTo>
                <a:cubicBezTo>
                  <a:pt x="5496688" y="3441950"/>
                  <a:pt x="5455326" y="3455357"/>
                  <a:pt x="5407404" y="3455357"/>
                </a:cubicBezTo>
                <a:cubicBezTo>
                  <a:pt x="5356058" y="3455357"/>
                  <a:pt x="5315695" y="3433678"/>
                  <a:pt x="5286313" y="3390319"/>
                </a:cubicBezTo>
                <a:cubicBezTo>
                  <a:pt x="5256932" y="3346961"/>
                  <a:pt x="5242242" y="3280212"/>
                  <a:pt x="5242242" y="3190071"/>
                </a:cubicBezTo>
                <a:cubicBezTo>
                  <a:pt x="5242242" y="3107918"/>
                  <a:pt x="5257645" y="3045162"/>
                  <a:pt x="5288453" y="3001804"/>
                </a:cubicBezTo>
                <a:cubicBezTo>
                  <a:pt x="5319260" y="2958445"/>
                  <a:pt x="5362619" y="2936766"/>
                  <a:pt x="5418529" y="2936766"/>
                </a:cubicBezTo>
                <a:close/>
                <a:moveTo>
                  <a:pt x="8682143" y="2778450"/>
                </a:moveTo>
                <a:lnTo>
                  <a:pt x="8682143" y="3613673"/>
                </a:lnTo>
                <a:lnTo>
                  <a:pt x="8908920" y="3613673"/>
                </a:lnTo>
                <a:lnTo>
                  <a:pt x="8908920" y="2778450"/>
                </a:lnTo>
                <a:close/>
                <a:moveTo>
                  <a:pt x="6074116" y="2778450"/>
                </a:moveTo>
                <a:lnTo>
                  <a:pt x="6074116" y="3323570"/>
                </a:lnTo>
                <a:cubicBezTo>
                  <a:pt x="6074116" y="3419986"/>
                  <a:pt x="6097222" y="3494294"/>
                  <a:pt x="6143433" y="3546496"/>
                </a:cubicBezTo>
                <a:cubicBezTo>
                  <a:pt x="6189644" y="3598697"/>
                  <a:pt x="6254968" y="3624798"/>
                  <a:pt x="6339403" y="3624798"/>
                </a:cubicBezTo>
                <a:cubicBezTo>
                  <a:pt x="6411857" y="3624798"/>
                  <a:pt x="6472331" y="3610821"/>
                  <a:pt x="6520824" y="3582866"/>
                </a:cubicBezTo>
                <a:cubicBezTo>
                  <a:pt x="6569317" y="3554911"/>
                  <a:pt x="6607541" y="3523248"/>
                  <a:pt x="6635496" y="3487876"/>
                </a:cubicBezTo>
                <a:lnTo>
                  <a:pt x="6638919" y="3613673"/>
                </a:lnTo>
                <a:lnTo>
                  <a:pt x="6857994" y="3613673"/>
                </a:lnTo>
                <a:lnTo>
                  <a:pt x="6857994" y="2778450"/>
                </a:lnTo>
                <a:lnTo>
                  <a:pt x="6631217" y="2778450"/>
                </a:lnTo>
                <a:lnTo>
                  <a:pt x="6631217" y="3336406"/>
                </a:lnTo>
                <a:cubicBezTo>
                  <a:pt x="6607256" y="3365502"/>
                  <a:pt x="6579158" y="3390177"/>
                  <a:pt x="6546925" y="3410430"/>
                </a:cubicBezTo>
                <a:cubicBezTo>
                  <a:pt x="6514691" y="3430683"/>
                  <a:pt x="6475754" y="3440809"/>
                  <a:pt x="6430113" y="3440809"/>
                </a:cubicBezTo>
                <a:cubicBezTo>
                  <a:pt x="6398736" y="3440809"/>
                  <a:pt x="6373491" y="3434819"/>
                  <a:pt x="6354378" y="3422838"/>
                </a:cubicBezTo>
                <a:cubicBezTo>
                  <a:pt x="6335266" y="3410858"/>
                  <a:pt x="6321574" y="3393885"/>
                  <a:pt x="6313302" y="3371921"/>
                </a:cubicBezTo>
                <a:cubicBezTo>
                  <a:pt x="6305030" y="3349956"/>
                  <a:pt x="6300893" y="3324711"/>
                  <a:pt x="6300893" y="3296186"/>
                </a:cubicBezTo>
                <a:lnTo>
                  <a:pt x="6300893" y="2778450"/>
                </a:lnTo>
                <a:close/>
                <a:moveTo>
                  <a:pt x="3901003" y="2767325"/>
                </a:moveTo>
                <a:cubicBezTo>
                  <a:pt x="3839388" y="2767325"/>
                  <a:pt x="3786902" y="2780732"/>
                  <a:pt x="3743543" y="2807546"/>
                </a:cubicBezTo>
                <a:cubicBezTo>
                  <a:pt x="3700184" y="2834359"/>
                  <a:pt x="3667665" y="2872869"/>
                  <a:pt x="3645986" y="2923073"/>
                </a:cubicBezTo>
                <a:lnTo>
                  <a:pt x="3641707" y="2778450"/>
                </a:lnTo>
                <a:lnTo>
                  <a:pt x="3424344" y="2778450"/>
                </a:lnTo>
                <a:lnTo>
                  <a:pt x="3424344" y="3613673"/>
                </a:lnTo>
                <a:lnTo>
                  <a:pt x="3651120" y="3613673"/>
                </a:lnTo>
                <a:lnTo>
                  <a:pt x="3651120" y="3058284"/>
                </a:lnTo>
                <a:cubicBezTo>
                  <a:pt x="3669377" y="3032611"/>
                  <a:pt x="3691056" y="3012501"/>
                  <a:pt x="3716158" y="2997953"/>
                </a:cubicBezTo>
                <a:cubicBezTo>
                  <a:pt x="3741260" y="2983405"/>
                  <a:pt x="3769215" y="2973136"/>
                  <a:pt x="3800023" y="2967145"/>
                </a:cubicBezTo>
                <a:cubicBezTo>
                  <a:pt x="3830831" y="2961155"/>
                  <a:pt x="3863064" y="2958160"/>
                  <a:pt x="3896724" y="2958160"/>
                </a:cubicBezTo>
                <a:lnTo>
                  <a:pt x="3918118" y="2958160"/>
                </a:lnTo>
                <a:lnTo>
                  <a:pt x="3918118" y="2767325"/>
                </a:lnTo>
                <a:close/>
                <a:moveTo>
                  <a:pt x="10659883" y="2766469"/>
                </a:moveTo>
                <a:cubicBezTo>
                  <a:pt x="10586858" y="2766469"/>
                  <a:pt x="10527525" y="2780304"/>
                  <a:pt x="10481884" y="2807974"/>
                </a:cubicBezTo>
                <a:cubicBezTo>
                  <a:pt x="10436244" y="2835643"/>
                  <a:pt x="10399446" y="2867449"/>
                  <a:pt x="10371491" y="2903391"/>
                </a:cubicBezTo>
                <a:lnTo>
                  <a:pt x="10367212" y="2778450"/>
                </a:lnTo>
                <a:lnTo>
                  <a:pt x="10148993" y="2778450"/>
                </a:lnTo>
                <a:lnTo>
                  <a:pt x="10148993" y="3613673"/>
                </a:lnTo>
                <a:lnTo>
                  <a:pt x="10375770" y="3613673"/>
                </a:lnTo>
                <a:lnTo>
                  <a:pt x="10375770" y="3056572"/>
                </a:lnTo>
                <a:cubicBezTo>
                  <a:pt x="10399731" y="3026336"/>
                  <a:pt x="10427828" y="3000663"/>
                  <a:pt x="10460062" y="2979554"/>
                </a:cubicBezTo>
                <a:cubicBezTo>
                  <a:pt x="10492296" y="2958445"/>
                  <a:pt x="10530948" y="2947891"/>
                  <a:pt x="10576018" y="2947891"/>
                </a:cubicBezTo>
                <a:cubicBezTo>
                  <a:pt x="10606255" y="2947891"/>
                  <a:pt x="10630644" y="2954166"/>
                  <a:pt x="10649186" y="2966718"/>
                </a:cubicBezTo>
                <a:cubicBezTo>
                  <a:pt x="10667727" y="2979269"/>
                  <a:pt x="10681277" y="2996954"/>
                  <a:pt x="10689835" y="3019775"/>
                </a:cubicBezTo>
                <a:cubicBezTo>
                  <a:pt x="10698393" y="3042595"/>
                  <a:pt x="10702671" y="3069124"/>
                  <a:pt x="10702671" y="3099360"/>
                </a:cubicBezTo>
                <a:lnTo>
                  <a:pt x="10702671" y="3613673"/>
                </a:lnTo>
                <a:lnTo>
                  <a:pt x="10927737" y="3613673"/>
                </a:lnTo>
                <a:lnTo>
                  <a:pt x="10927737" y="3070265"/>
                </a:lnTo>
                <a:cubicBezTo>
                  <a:pt x="10927737" y="2970996"/>
                  <a:pt x="10904346" y="2895547"/>
                  <a:pt x="10857564" y="2843916"/>
                </a:cubicBezTo>
                <a:cubicBezTo>
                  <a:pt x="10810782" y="2792285"/>
                  <a:pt x="10744889" y="2766469"/>
                  <a:pt x="10659883" y="2766469"/>
                </a:cubicBezTo>
                <a:close/>
                <a:moveTo>
                  <a:pt x="2296933" y="2766469"/>
                </a:moveTo>
                <a:cubicBezTo>
                  <a:pt x="2223908" y="2766469"/>
                  <a:pt x="2164575" y="2780304"/>
                  <a:pt x="2118935" y="2807974"/>
                </a:cubicBezTo>
                <a:cubicBezTo>
                  <a:pt x="2073294" y="2835643"/>
                  <a:pt x="2036497" y="2867449"/>
                  <a:pt x="2008542" y="2903391"/>
                </a:cubicBezTo>
                <a:lnTo>
                  <a:pt x="2004263" y="2778450"/>
                </a:lnTo>
                <a:lnTo>
                  <a:pt x="1786043" y="2778450"/>
                </a:lnTo>
                <a:lnTo>
                  <a:pt x="1786043" y="3613673"/>
                </a:lnTo>
                <a:lnTo>
                  <a:pt x="2012820" y="3613673"/>
                </a:lnTo>
                <a:lnTo>
                  <a:pt x="2012820" y="3056572"/>
                </a:lnTo>
                <a:cubicBezTo>
                  <a:pt x="2036782" y="3026336"/>
                  <a:pt x="2064879" y="3000663"/>
                  <a:pt x="2097113" y="2979554"/>
                </a:cubicBezTo>
                <a:cubicBezTo>
                  <a:pt x="2129347" y="2958445"/>
                  <a:pt x="2167999" y="2947891"/>
                  <a:pt x="2213069" y="2947891"/>
                </a:cubicBezTo>
                <a:cubicBezTo>
                  <a:pt x="2243306" y="2947891"/>
                  <a:pt x="2267695" y="2954166"/>
                  <a:pt x="2286236" y="2966718"/>
                </a:cubicBezTo>
                <a:cubicBezTo>
                  <a:pt x="2304778" y="2979269"/>
                  <a:pt x="2318327" y="2996954"/>
                  <a:pt x="2326885" y="3019775"/>
                </a:cubicBezTo>
                <a:cubicBezTo>
                  <a:pt x="2335443" y="3042595"/>
                  <a:pt x="2339721" y="3069124"/>
                  <a:pt x="2339721" y="3099360"/>
                </a:cubicBezTo>
                <a:lnTo>
                  <a:pt x="2339721" y="3613673"/>
                </a:lnTo>
                <a:lnTo>
                  <a:pt x="2564787" y="3613673"/>
                </a:lnTo>
                <a:lnTo>
                  <a:pt x="2564787" y="3070265"/>
                </a:lnTo>
                <a:cubicBezTo>
                  <a:pt x="2564787" y="2970996"/>
                  <a:pt x="2541396" y="2895547"/>
                  <a:pt x="2494614" y="2843916"/>
                </a:cubicBezTo>
                <a:cubicBezTo>
                  <a:pt x="2447833" y="2792285"/>
                  <a:pt x="2381939" y="2766469"/>
                  <a:pt x="2296933" y="2766469"/>
                </a:cubicBezTo>
                <a:close/>
                <a:moveTo>
                  <a:pt x="7475817" y="2765613"/>
                </a:moveTo>
                <a:cubicBezTo>
                  <a:pt x="7394234" y="2765613"/>
                  <a:pt x="7321922" y="2781160"/>
                  <a:pt x="7258881" y="2812252"/>
                </a:cubicBezTo>
                <a:cubicBezTo>
                  <a:pt x="7195840" y="2843345"/>
                  <a:pt x="7146634" y="2890840"/>
                  <a:pt x="7111262" y="2954737"/>
                </a:cubicBezTo>
                <a:cubicBezTo>
                  <a:pt x="7075891" y="3018634"/>
                  <a:pt x="7058205" y="3100216"/>
                  <a:pt x="7058205" y="3199485"/>
                </a:cubicBezTo>
                <a:cubicBezTo>
                  <a:pt x="7058205" y="3298753"/>
                  <a:pt x="7076747" y="3379765"/>
                  <a:pt x="7113830" y="3442521"/>
                </a:cubicBezTo>
                <a:cubicBezTo>
                  <a:pt x="7150912" y="3505277"/>
                  <a:pt x="7201117" y="3551488"/>
                  <a:pt x="7264444" y="3581154"/>
                </a:cubicBezTo>
                <a:cubicBezTo>
                  <a:pt x="7327770" y="3610821"/>
                  <a:pt x="7398228" y="3625654"/>
                  <a:pt x="7475817" y="3625654"/>
                </a:cubicBezTo>
                <a:cubicBezTo>
                  <a:pt x="7549983" y="3625654"/>
                  <a:pt x="7615876" y="3612817"/>
                  <a:pt x="7673498" y="3587145"/>
                </a:cubicBezTo>
                <a:cubicBezTo>
                  <a:pt x="7731119" y="3561472"/>
                  <a:pt x="7776617" y="3523818"/>
                  <a:pt x="7809992" y="3474184"/>
                </a:cubicBezTo>
                <a:cubicBezTo>
                  <a:pt x="7843367" y="3424550"/>
                  <a:pt x="7860910" y="3363505"/>
                  <a:pt x="7862621" y="3291051"/>
                </a:cubicBezTo>
                <a:lnTo>
                  <a:pt x="7642690" y="3291051"/>
                </a:lnTo>
                <a:cubicBezTo>
                  <a:pt x="7641549" y="3341826"/>
                  <a:pt x="7626289" y="3381049"/>
                  <a:pt x="7596907" y="3408718"/>
                </a:cubicBezTo>
                <a:cubicBezTo>
                  <a:pt x="7567526" y="3436388"/>
                  <a:pt x="7527448" y="3450223"/>
                  <a:pt x="7476673" y="3450223"/>
                </a:cubicBezTo>
                <a:cubicBezTo>
                  <a:pt x="7433314" y="3450223"/>
                  <a:pt x="7397800" y="3440381"/>
                  <a:pt x="7370130" y="3420699"/>
                </a:cubicBezTo>
                <a:cubicBezTo>
                  <a:pt x="7342461" y="3401016"/>
                  <a:pt x="7322208" y="3372491"/>
                  <a:pt x="7309371" y="3335123"/>
                </a:cubicBezTo>
                <a:cubicBezTo>
                  <a:pt x="7296535" y="3297755"/>
                  <a:pt x="7290117" y="3252542"/>
                  <a:pt x="7290117" y="3199485"/>
                </a:cubicBezTo>
                <a:cubicBezTo>
                  <a:pt x="7290117" y="3117332"/>
                  <a:pt x="7304807" y="3053720"/>
                  <a:pt x="7334188" y="3008650"/>
                </a:cubicBezTo>
                <a:cubicBezTo>
                  <a:pt x="7363569" y="2963580"/>
                  <a:pt x="7411064" y="2941045"/>
                  <a:pt x="7476673" y="2941045"/>
                </a:cubicBezTo>
                <a:cubicBezTo>
                  <a:pt x="7526307" y="2941045"/>
                  <a:pt x="7564816" y="2953738"/>
                  <a:pt x="7592201" y="2979126"/>
                </a:cubicBezTo>
                <a:cubicBezTo>
                  <a:pt x="7619585" y="3004514"/>
                  <a:pt x="7633847" y="3038601"/>
                  <a:pt x="7634989" y="3081389"/>
                </a:cubicBezTo>
                <a:lnTo>
                  <a:pt x="7854919" y="3081389"/>
                </a:lnTo>
                <a:cubicBezTo>
                  <a:pt x="7854348" y="3010646"/>
                  <a:pt x="7837234" y="2952027"/>
                  <a:pt x="7803574" y="2905530"/>
                </a:cubicBezTo>
                <a:cubicBezTo>
                  <a:pt x="7769914" y="2859034"/>
                  <a:pt x="7724558" y="2824090"/>
                  <a:pt x="7667508" y="2800700"/>
                </a:cubicBezTo>
                <a:cubicBezTo>
                  <a:pt x="7610456" y="2777309"/>
                  <a:pt x="7546560" y="2765613"/>
                  <a:pt x="7475817" y="2765613"/>
                </a:cubicBezTo>
                <a:close/>
                <a:moveTo>
                  <a:pt x="9527970" y="2763902"/>
                </a:moveTo>
                <a:cubicBezTo>
                  <a:pt x="9443536" y="2763902"/>
                  <a:pt x="9369512" y="2780874"/>
                  <a:pt x="9305900" y="2814820"/>
                </a:cubicBezTo>
                <a:cubicBezTo>
                  <a:pt x="9242288" y="2848765"/>
                  <a:pt x="9193082" y="2898114"/>
                  <a:pt x="9158281" y="2962867"/>
                </a:cubicBezTo>
                <a:cubicBezTo>
                  <a:pt x="9123480" y="3027619"/>
                  <a:pt x="9106080" y="3106207"/>
                  <a:pt x="9106080" y="3198629"/>
                </a:cubicBezTo>
                <a:cubicBezTo>
                  <a:pt x="9106080" y="3289340"/>
                  <a:pt x="9123480" y="3366643"/>
                  <a:pt x="9158281" y="3430540"/>
                </a:cubicBezTo>
                <a:cubicBezTo>
                  <a:pt x="9193082" y="3494437"/>
                  <a:pt x="9242288" y="3543215"/>
                  <a:pt x="9305900" y="3576875"/>
                </a:cubicBezTo>
                <a:cubicBezTo>
                  <a:pt x="9369512" y="3610535"/>
                  <a:pt x="9443536" y="3627365"/>
                  <a:pt x="9527970" y="3627365"/>
                </a:cubicBezTo>
                <a:cubicBezTo>
                  <a:pt x="9613546" y="3627365"/>
                  <a:pt x="9688140" y="3610535"/>
                  <a:pt x="9751752" y="3576875"/>
                </a:cubicBezTo>
                <a:cubicBezTo>
                  <a:pt x="9815364" y="3543215"/>
                  <a:pt x="9864855" y="3494437"/>
                  <a:pt x="9900226" y="3430540"/>
                </a:cubicBezTo>
                <a:cubicBezTo>
                  <a:pt x="9935599" y="3366643"/>
                  <a:pt x="9953283" y="3289340"/>
                  <a:pt x="9953283" y="3198629"/>
                </a:cubicBezTo>
                <a:cubicBezTo>
                  <a:pt x="9953283" y="3106207"/>
                  <a:pt x="9935599" y="3027619"/>
                  <a:pt x="9900226" y="2962867"/>
                </a:cubicBezTo>
                <a:cubicBezTo>
                  <a:pt x="9864855" y="2898114"/>
                  <a:pt x="9815364" y="2848765"/>
                  <a:pt x="9751752" y="2814820"/>
                </a:cubicBezTo>
                <a:cubicBezTo>
                  <a:pt x="9688140" y="2780874"/>
                  <a:pt x="9613546" y="2763902"/>
                  <a:pt x="9527970" y="2763902"/>
                </a:cubicBezTo>
                <a:close/>
                <a:moveTo>
                  <a:pt x="4432096" y="2763902"/>
                </a:moveTo>
                <a:cubicBezTo>
                  <a:pt x="4347661" y="2763902"/>
                  <a:pt x="4273637" y="2780874"/>
                  <a:pt x="4210025" y="2814820"/>
                </a:cubicBezTo>
                <a:cubicBezTo>
                  <a:pt x="4146414" y="2848765"/>
                  <a:pt x="4097208" y="2898114"/>
                  <a:pt x="4062407" y="2962867"/>
                </a:cubicBezTo>
                <a:cubicBezTo>
                  <a:pt x="4027606" y="3027619"/>
                  <a:pt x="4010205" y="3106207"/>
                  <a:pt x="4010205" y="3198629"/>
                </a:cubicBezTo>
                <a:cubicBezTo>
                  <a:pt x="4010205" y="3289340"/>
                  <a:pt x="4027606" y="3366643"/>
                  <a:pt x="4062407" y="3430540"/>
                </a:cubicBezTo>
                <a:cubicBezTo>
                  <a:pt x="4097208" y="3494437"/>
                  <a:pt x="4146414" y="3543215"/>
                  <a:pt x="4210025" y="3576875"/>
                </a:cubicBezTo>
                <a:cubicBezTo>
                  <a:pt x="4273638" y="3610535"/>
                  <a:pt x="4347660" y="3627365"/>
                  <a:pt x="4432096" y="3627365"/>
                </a:cubicBezTo>
                <a:cubicBezTo>
                  <a:pt x="4517672" y="3627365"/>
                  <a:pt x="4592266" y="3610535"/>
                  <a:pt x="4655878" y="3576875"/>
                </a:cubicBezTo>
                <a:cubicBezTo>
                  <a:pt x="4719489" y="3543215"/>
                  <a:pt x="4768981" y="3494437"/>
                  <a:pt x="4804352" y="3430540"/>
                </a:cubicBezTo>
                <a:cubicBezTo>
                  <a:pt x="4839724" y="3366643"/>
                  <a:pt x="4857409" y="3289340"/>
                  <a:pt x="4857409" y="3198629"/>
                </a:cubicBezTo>
                <a:cubicBezTo>
                  <a:pt x="4857409" y="3106207"/>
                  <a:pt x="4839724" y="3027619"/>
                  <a:pt x="4804352" y="2962867"/>
                </a:cubicBezTo>
                <a:cubicBezTo>
                  <a:pt x="4768981" y="2898114"/>
                  <a:pt x="4719489" y="2848765"/>
                  <a:pt x="4655878" y="2814820"/>
                </a:cubicBezTo>
                <a:cubicBezTo>
                  <a:pt x="4592266" y="2780874"/>
                  <a:pt x="4517672" y="2763902"/>
                  <a:pt x="4432096" y="2763902"/>
                </a:cubicBezTo>
                <a:close/>
                <a:moveTo>
                  <a:pt x="8098960" y="2581625"/>
                </a:moveTo>
                <a:lnTo>
                  <a:pt x="8098960" y="2778450"/>
                </a:lnTo>
                <a:lnTo>
                  <a:pt x="7960327" y="2778450"/>
                </a:lnTo>
                <a:lnTo>
                  <a:pt x="7960327" y="2953025"/>
                </a:lnTo>
                <a:lnTo>
                  <a:pt x="8098960" y="2953025"/>
                </a:lnTo>
                <a:lnTo>
                  <a:pt x="8098960" y="3322714"/>
                </a:lnTo>
                <a:cubicBezTo>
                  <a:pt x="8098960" y="3391175"/>
                  <a:pt x="8108088" y="3446657"/>
                  <a:pt x="8126345" y="3489160"/>
                </a:cubicBezTo>
                <a:cubicBezTo>
                  <a:pt x="8144601" y="3531663"/>
                  <a:pt x="8176978" y="3563041"/>
                  <a:pt x="8223474" y="3583294"/>
                </a:cubicBezTo>
                <a:cubicBezTo>
                  <a:pt x="8269970" y="3603547"/>
                  <a:pt x="8335435" y="3613673"/>
                  <a:pt x="8419870" y="3613673"/>
                </a:cubicBezTo>
                <a:lnTo>
                  <a:pt x="8508014" y="3613673"/>
                </a:lnTo>
                <a:lnTo>
                  <a:pt x="8508014" y="3438242"/>
                </a:lnTo>
                <a:lnTo>
                  <a:pt x="8427572" y="3438242"/>
                </a:lnTo>
                <a:cubicBezTo>
                  <a:pt x="8384214" y="3438242"/>
                  <a:pt x="8356402" y="3427688"/>
                  <a:pt x="8344136" y="3406579"/>
                </a:cubicBezTo>
                <a:cubicBezTo>
                  <a:pt x="8331870" y="3385470"/>
                  <a:pt x="8325737" y="3352951"/>
                  <a:pt x="8325737" y="3309022"/>
                </a:cubicBezTo>
                <a:lnTo>
                  <a:pt x="8325737" y="2953025"/>
                </a:lnTo>
                <a:lnTo>
                  <a:pt x="8508014" y="2953025"/>
                </a:lnTo>
                <a:lnTo>
                  <a:pt x="8508014" y="2778450"/>
                </a:lnTo>
                <a:lnTo>
                  <a:pt x="8325737" y="2778450"/>
                </a:lnTo>
                <a:lnTo>
                  <a:pt x="8325737" y="2581625"/>
                </a:lnTo>
                <a:close/>
                <a:moveTo>
                  <a:pt x="2841161" y="2581625"/>
                </a:moveTo>
                <a:lnTo>
                  <a:pt x="2841161" y="2778450"/>
                </a:lnTo>
                <a:lnTo>
                  <a:pt x="2702527" y="2778450"/>
                </a:lnTo>
                <a:lnTo>
                  <a:pt x="2702527" y="2953025"/>
                </a:lnTo>
                <a:lnTo>
                  <a:pt x="2841161" y="2953025"/>
                </a:lnTo>
                <a:lnTo>
                  <a:pt x="2841161" y="3322714"/>
                </a:lnTo>
                <a:cubicBezTo>
                  <a:pt x="2841161" y="3391175"/>
                  <a:pt x="2850289" y="3446657"/>
                  <a:pt x="2868545" y="3489160"/>
                </a:cubicBezTo>
                <a:cubicBezTo>
                  <a:pt x="2886801" y="3531663"/>
                  <a:pt x="2919178" y="3563041"/>
                  <a:pt x="2965674" y="3583294"/>
                </a:cubicBezTo>
                <a:cubicBezTo>
                  <a:pt x="3012170" y="3603547"/>
                  <a:pt x="3077636" y="3613673"/>
                  <a:pt x="3162071" y="3613673"/>
                </a:cubicBezTo>
                <a:lnTo>
                  <a:pt x="3250215" y="3613673"/>
                </a:lnTo>
                <a:lnTo>
                  <a:pt x="3250215" y="3438242"/>
                </a:lnTo>
                <a:lnTo>
                  <a:pt x="3169773" y="3438242"/>
                </a:lnTo>
                <a:cubicBezTo>
                  <a:pt x="3126414" y="3438242"/>
                  <a:pt x="3098602" y="3427688"/>
                  <a:pt x="3086336" y="3406579"/>
                </a:cubicBezTo>
                <a:cubicBezTo>
                  <a:pt x="3074070" y="3385470"/>
                  <a:pt x="3067937" y="3352951"/>
                  <a:pt x="3067937" y="3309022"/>
                </a:cubicBezTo>
                <a:lnTo>
                  <a:pt x="3067937" y="2953025"/>
                </a:lnTo>
                <a:lnTo>
                  <a:pt x="3250215" y="2953025"/>
                </a:lnTo>
                <a:lnTo>
                  <a:pt x="3250215" y="2778450"/>
                </a:lnTo>
                <a:lnTo>
                  <a:pt x="3067937" y="2778450"/>
                </a:lnTo>
                <a:lnTo>
                  <a:pt x="3067937" y="2581625"/>
                </a:lnTo>
                <a:close/>
                <a:moveTo>
                  <a:pt x="5611075" y="2461818"/>
                </a:moveTo>
                <a:lnTo>
                  <a:pt x="5611075" y="2894834"/>
                </a:lnTo>
                <a:cubicBezTo>
                  <a:pt x="5586544" y="2856039"/>
                  <a:pt x="5553454" y="2824661"/>
                  <a:pt x="5511807" y="2800700"/>
                </a:cubicBezTo>
                <a:cubicBezTo>
                  <a:pt x="5470159" y="2776738"/>
                  <a:pt x="5420240" y="2764758"/>
                  <a:pt x="5362049" y="2764758"/>
                </a:cubicBezTo>
                <a:cubicBezTo>
                  <a:pt x="5295869" y="2764758"/>
                  <a:pt x="5236251" y="2780161"/>
                  <a:pt x="5183194" y="2810969"/>
                </a:cubicBezTo>
                <a:cubicBezTo>
                  <a:pt x="5130138" y="2841776"/>
                  <a:pt x="5088063" y="2888558"/>
                  <a:pt x="5056970" y="2951314"/>
                </a:cubicBezTo>
                <a:cubicBezTo>
                  <a:pt x="5025876" y="3014069"/>
                  <a:pt x="5010331" y="3093655"/>
                  <a:pt x="5010331" y="3190071"/>
                </a:cubicBezTo>
                <a:cubicBezTo>
                  <a:pt x="5010331" y="3289910"/>
                  <a:pt x="5024736" y="3372206"/>
                  <a:pt x="5053546" y="3436958"/>
                </a:cubicBezTo>
                <a:cubicBezTo>
                  <a:pt x="5082357" y="3501711"/>
                  <a:pt x="5121722" y="3549776"/>
                  <a:pt x="5171642" y="3581154"/>
                </a:cubicBezTo>
                <a:cubicBezTo>
                  <a:pt x="5221561" y="3612532"/>
                  <a:pt x="5277898" y="3628221"/>
                  <a:pt x="5340655" y="3628221"/>
                </a:cubicBezTo>
                <a:cubicBezTo>
                  <a:pt x="5403410" y="3628221"/>
                  <a:pt x="5456752" y="3616241"/>
                  <a:pt x="5500682" y="3592279"/>
                </a:cubicBezTo>
                <a:cubicBezTo>
                  <a:pt x="5544611" y="3568318"/>
                  <a:pt x="5581409" y="3535799"/>
                  <a:pt x="5611075" y="3494722"/>
                </a:cubicBezTo>
                <a:lnTo>
                  <a:pt x="5620488" y="3613673"/>
                </a:lnTo>
                <a:lnTo>
                  <a:pt x="5837852" y="3613673"/>
                </a:lnTo>
                <a:lnTo>
                  <a:pt x="5837852" y="2461818"/>
                </a:lnTo>
                <a:close/>
                <a:moveTo>
                  <a:pt x="1287953" y="2461818"/>
                </a:moveTo>
                <a:lnTo>
                  <a:pt x="1287953" y="3613673"/>
                </a:lnTo>
                <a:lnTo>
                  <a:pt x="1528422" y="3613673"/>
                </a:lnTo>
                <a:lnTo>
                  <a:pt x="1528422" y="2461818"/>
                </a:lnTo>
                <a:close/>
                <a:moveTo>
                  <a:pt x="8795960" y="2448126"/>
                </a:moveTo>
                <a:cubicBezTo>
                  <a:pt x="8754312" y="2448126"/>
                  <a:pt x="8722506" y="2458537"/>
                  <a:pt x="8700542" y="2479361"/>
                </a:cubicBezTo>
                <a:cubicBezTo>
                  <a:pt x="8678578" y="2500185"/>
                  <a:pt x="8667595" y="2526570"/>
                  <a:pt x="8667595" y="2558519"/>
                </a:cubicBezTo>
                <a:cubicBezTo>
                  <a:pt x="8667595" y="2589897"/>
                  <a:pt x="8678578" y="2616140"/>
                  <a:pt x="8700542" y="2637249"/>
                </a:cubicBezTo>
                <a:cubicBezTo>
                  <a:pt x="8722506" y="2658358"/>
                  <a:pt x="8754312" y="2668912"/>
                  <a:pt x="8795960" y="2668912"/>
                </a:cubicBezTo>
                <a:cubicBezTo>
                  <a:pt x="8837606" y="2668912"/>
                  <a:pt x="8869412" y="2658358"/>
                  <a:pt x="8891377" y="2637249"/>
                </a:cubicBezTo>
                <a:cubicBezTo>
                  <a:pt x="8913341" y="2616140"/>
                  <a:pt x="8924324" y="2589897"/>
                  <a:pt x="8924324" y="2558519"/>
                </a:cubicBezTo>
                <a:cubicBezTo>
                  <a:pt x="8924324" y="2526570"/>
                  <a:pt x="8913341" y="2500185"/>
                  <a:pt x="8891377" y="2479361"/>
                </a:cubicBezTo>
                <a:cubicBezTo>
                  <a:pt x="8869412" y="2458537"/>
                  <a:pt x="8837606" y="2448126"/>
                  <a:pt x="8795960" y="244812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AD150A-B487-B3C1-69E0-FED9C75969A7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307DE-B024-269A-1710-0A422C0B39FA}"/>
              </a:ext>
            </a:extLst>
          </p:cNvPr>
          <p:cNvSpPr txBox="1"/>
          <p:nvPr/>
        </p:nvSpPr>
        <p:spPr>
          <a:xfrm>
            <a:off x="1347054" y="957829"/>
            <a:ext cx="431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Challenges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70217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F140688-EDFA-D97F-F085-1FA6D36378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2F2997D6-3F91-8425-87CC-933F6651AF70}"/>
              </a:ext>
            </a:extLst>
          </p:cNvPr>
          <p:cNvSpPr/>
          <p:nvPr/>
        </p:nvSpPr>
        <p:spPr>
          <a:xfrm>
            <a:off x="1" y="27432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E44C672-A4CA-71D9-6B47-4E93CDE6B818}"/>
              </a:ext>
            </a:extLst>
          </p:cNvPr>
          <p:cNvSpPr/>
          <p:nvPr/>
        </p:nvSpPr>
        <p:spPr>
          <a:xfrm rot="3589553">
            <a:off x="-179449" y="5219062"/>
            <a:ext cx="3759817" cy="103035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81CF750-6623-5331-9349-91400AE875CE}"/>
              </a:ext>
            </a:extLst>
          </p:cNvPr>
          <p:cNvSpPr/>
          <p:nvPr/>
        </p:nvSpPr>
        <p:spPr>
          <a:xfrm rot="3589553">
            <a:off x="333177" y="5442399"/>
            <a:ext cx="3496566" cy="126265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351639ED-2C7D-F3AE-3AC2-FEE288C20D62}"/>
              </a:ext>
            </a:extLst>
          </p:cNvPr>
          <p:cNvSpPr/>
          <p:nvPr/>
        </p:nvSpPr>
        <p:spPr>
          <a:xfrm rot="1715475">
            <a:off x="10761962" y="36867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692EB6B9-2373-B50F-E7D6-AEBAA95AEAB7}"/>
              </a:ext>
            </a:extLst>
          </p:cNvPr>
          <p:cNvSpPr/>
          <p:nvPr/>
        </p:nvSpPr>
        <p:spPr>
          <a:xfrm rot="10800000">
            <a:off x="12534899" y="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4DA6CB4-9592-6915-8758-62CD9995D045}"/>
              </a:ext>
            </a:extLst>
          </p:cNvPr>
          <p:cNvSpPr/>
          <p:nvPr/>
        </p:nvSpPr>
        <p:spPr>
          <a:xfrm rot="3108389">
            <a:off x="14267372" y="1556478"/>
            <a:ext cx="3240655" cy="4978081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57CC443-36BD-8C73-A4B6-7ED4E8142B37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279253A-9B71-ABC8-C4A5-582C84C48438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8E50F9-D896-E7D6-1E4E-84A4F834BD27}"/>
              </a:ext>
            </a:extLst>
          </p:cNvPr>
          <p:cNvSpPr/>
          <p:nvPr/>
        </p:nvSpPr>
        <p:spPr>
          <a:xfrm>
            <a:off x="1184201" y="-375917"/>
            <a:ext cx="3317168" cy="1813908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9D391D-6EB1-1C7A-8C0F-AC1B3A436838}"/>
              </a:ext>
            </a:extLst>
          </p:cNvPr>
          <p:cNvSpPr/>
          <p:nvPr/>
        </p:nvSpPr>
        <p:spPr>
          <a:xfrm>
            <a:off x="1184201" y="-375919"/>
            <a:ext cx="3317168" cy="1813908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EE27ADF7-0FF2-3714-B836-9E1B1CFD8D7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3575" y="-435030"/>
            <a:ext cx="3320427" cy="1867740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5615B9C-34CA-9256-24AD-5CB1E160B077}"/>
              </a:ext>
            </a:extLst>
          </p:cNvPr>
          <p:cNvSpPr/>
          <p:nvPr/>
        </p:nvSpPr>
        <p:spPr>
          <a:xfrm>
            <a:off x="1184988" y="-401216"/>
            <a:ext cx="3317168" cy="184276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527970" y="2938477"/>
                </a:moveTo>
                <a:cubicBezTo>
                  <a:pt x="9577604" y="2938477"/>
                  <a:pt x="9616541" y="2950173"/>
                  <a:pt x="9644781" y="2973563"/>
                </a:cubicBezTo>
                <a:cubicBezTo>
                  <a:pt x="9673022" y="2996954"/>
                  <a:pt x="9692990" y="3028332"/>
                  <a:pt x="9704685" y="3067697"/>
                </a:cubicBezTo>
                <a:cubicBezTo>
                  <a:pt x="9716380" y="3107062"/>
                  <a:pt x="9722228" y="3150706"/>
                  <a:pt x="9722228" y="3198629"/>
                </a:cubicBezTo>
                <a:cubicBezTo>
                  <a:pt x="9722228" y="3245410"/>
                  <a:pt x="9716380" y="3288198"/>
                  <a:pt x="9704685" y="3326993"/>
                </a:cubicBezTo>
                <a:cubicBezTo>
                  <a:pt x="9692990" y="3365788"/>
                  <a:pt x="9673022" y="3396738"/>
                  <a:pt x="9644781" y="3419843"/>
                </a:cubicBezTo>
                <a:cubicBezTo>
                  <a:pt x="9616541" y="3442949"/>
                  <a:pt x="9577604" y="3454502"/>
                  <a:pt x="9527970" y="3454502"/>
                </a:cubicBezTo>
                <a:cubicBezTo>
                  <a:pt x="9479478" y="3454502"/>
                  <a:pt x="9441396" y="3442949"/>
                  <a:pt x="9413726" y="3419843"/>
                </a:cubicBezTo>
                <a:cubicBezTo>
                  <a:pt x="9386056" y="3396738"/>
                  <a:pt x="9366517" y="3365788"/>
                  <a:pt x="9355106" y="3326993"/>
                </a:cubicBezTo>
                <a:cubicBezTo>
                  <a:pt x="9343696" y="3288198"/>
                  <a:pt x="9337991" y="3245410"/>
                  <a:pt x="9337991" y="3198629"/>
                </a:cubicBezTo>
                <a:cubicBezTo>
                  <a:pt x="9337991" y="3150706"/>
                  <a:pt x="9343696" y="3107062"/>
                  <a:pt x="9355106" y="3067697"/>
                </a:cubicBezTo>
                <a:cubicBezTo>
                  <a:pt x="9366517" y="3028332"/>
                  <a:pt x="9386056" y="2996954"/>
                  <a:pt x="9413726" y="2973563"/>
                </a:cubicBezTo>
                <a:cubicBezTo>
                  <a:pt x="9441396" y="2950173"/>
                  <a:pt x="9479478" y="2938477"/>
                  <a:pt x="9527970" y="2938477"/>
                </a:cubicBezTo>
                <a:close/>
                <a:moveTo>
                  <a:pt x="4432096" y="2938477"/>
                </a:moveTo>
                <a:cubicBezTo>
                  <a:pt x="4481731" y="2938477"/>
                  <a:pt x="4520667" y="2950173"/>
                  <a:pt x="4548907" y="2973563"/>
                </a:cubicBezTo>
                <a:cubicBezTo>
                  <a:pt x="4577148" y="2996954"/>
                  <a:pt x="4597115" y="3028332"/>
                  <a:pt x="4608811" y="3067697"/>
                </a:cubicBezTo>
                <a:cubicBezTo>
                  <a:pt x="4620506" y="3107062"/>
                  <a:pt x="4626354" y="3150706"/>
                  <a:pt x="4626354" y="3198629"/>
                </a:cubicBezTo>
                <a:cubicBezTo>
                  <a:pt x="4626354" y="3245410"/>
                  <a:pt x="4620506" y="3288198"/>
                  <a:pt x="4608811" y="3326993"/>
                </a:cubicBezTo>
                <a:cubicBezTo>
                  <a:pt x="4597115" y="3365788"/>
                  <a:pt x="4577148" y="3396738"/>
                  <a:pt x="4548907" y="3419843"/>
                </a:cubicBezTo>
                <a:cubicBezTo>
                  <a:pt x="4520667" y="3442949"/>
                  <a:pt x="4481731" y="3454502"/>
                  <a:pt x="4432096" y="3454502"/>
                </a:cubicBezTo>
                <a:cubicBezTo>
                  <a:pt x="4383604" y="3454502"/>
                  <a:pt x="4345521" y="3442949"/>
                  <a:pt x="4317852" y="3419843"/>
                </a:cubicBezTo>
                <a:cubicBezTo>
                  <a:pt x="4290182" y="3396738"/>
                  <a:pt x="4270642" y="3365788"/>
                  <a:pt x="4259232" y="3326993"/>
                </a:cubicBezTo>
                <a:cubicBezTo>
                  <a:pt x="4247822" y="3288198"/>
                  <a:pt x="4242117" y="3245410"/>
                  <a:pt x="4242117" y="3198629"/>
                </a:cubicBezTo>
                <a:cubicBezTo>
                  <a:pt x="4242117" y="3150706"/>
                  <a:pt x="4247822" y="3107062"/>
                  <a:pt x="4259232" y="3067697"/>
                </a:cubicBezTo>
                <a:cubicBezTo>
                  <a:pt x="4270642" y="3028332"/>
                  <a:pt x="4290182" y="2996954"/>
                  <a:pt x="4317852" y="2973563"/>
                </a:cubicBezTo>
                <a:cubicBezTo>
                  <a:pt x="4345521" y="2950173"/>
                  <a:pt x="4383603" y="2938477"/>
                  <a:pt x="4432096" y="2938477"/>
                </a:cubicBezTo>
                <a:close/>
                <a:moveTo>
                  <a:pt x="5418529" y="2936766"/>
                </a:moveTo>
                <a:cubicBezTo>
                  <a:pt x="5465310" y="2936766"/>
                  <a:pt x="5504676" y="2950743"/>
                  <a:pt x="5536624" y="2978698"/>
                </a:cubicBezTo>
                <a:cubicBezTo>
                  <a:pt x="5568572" y="3006653"/>
                  <a:pt x="5593390" y="3039457"/>
                  <a:pt x="5611075" y="3077111"/>
                </a:cubicBezTo>
                <a:lnTo>
                  <a:pt x="5611075" y="3321003"/>
                </a:lnTo>
                <a:cubicBezTo>
                  <a:pt x="5592819" y="3356945"/>
                  <a:pt x="5566290" y="3388323"/>
                  <a:pt x="5531489" y="3415136"/>
                </a:cubicBezTo>
                <a:cubicBezTo>
                  <a:pt x="5496688" y="3441950"/>
                  <a:pt x="5455326" y="3455357"/>
                  <a:pt x="5407404" y="3455357"/>
                </a:cubicBezTo>
                <a:cubicBezTo>
                  <a:pt x="5356058" y="3455357"/>
                  <a:pt x="5315695" y="3433678"/>
                  <a:pt x="5286313" y="3390319"/>
                </a:cubicBezTo>
                <a:cubicBezTo>
                  <a:pt x="5256932" y="3346961"/>
                  <a:pt x="5242242" y="3280212"/>
                  <a:pt x="5242242" y="3190071"/>
                </a:cubicBezTo>
                <a:cubicBezTo>
                  <a:pt x="5242242" y="3107918"/>
                  <a:pt x="5257645" y="3045162"/>
                  <a:pt x="5288453" y="3001804"/>
                </a:cubicBezTo>
                <a:cubicBezTo>
                  <a:pt x="5319260" y="2958445"/>
                  <a:pt x="5362619" y="2936766"/>
                  <a:pt x="5418529" y="2936766"/>
                </a:cubicBezTo>
                <a:close/>
                <a:moveTo>
                  <a:pt x="8682143" y="2778450"/>
                </a:moveTo>
                <a:lnTo>
                  <a:pt x="8682143" y="3613673"/>
                </a:lnTo>
                <a:lnTo>
                  <a:pt x="8908920" y="3613673"/>
                </a:lnTo>
                <a:lnTo>
                  <a:pt x="8908920" y="2778450"/>
                </a:lnTo>
                <a:close/>
                <a:moveTo>
                  <a:pt x="6074116" y="2778450"/>
                </a:moveTo>
                <a:lnTo>
                  <a:pt x="6074116" y="3323570"/>
                </a:lnTo>
                <a:cubicBezTo>
                  <a:pt x="6074116" y="3419986"/>
                  <a:pt x="6097222" y="3494294"/>
                  <a:pt x="6143433" y="3546496"/>
                </a:cubicBezTo>
                <a:cubicBezTo>
                  <a:pt x="6189644" y="3598697"/>
                  <a:pt x="6254968" y="3624798"/>
                  <a:pt x="6339403" y="3624798"/>
                </a:cubicBezTo>
                <a:cubicBezTo>
                  <a:pt x="6411857" y="3624798"/>
                  <a:pt x="6472331" y="3610821"/>
                  <a:pt x="6520824" y="3582866"/>
                </a:cubicBezTo>
                <a:cubicBezTo>
                  <a:pt x="6569317" y="3554911"/>
                  <a:pt x="6607541" y="3523248"/>
                  <a:pt x="6635496" y="3487876"/>
                </a:cubicBezTo>
                <a:lnTo>
                  <a:pt x="6638919" y="3613673"/>
                </a:lnTo>
                <a:lnTo>
                  <a:pt x="6857994" y="3613673"/>
                </a:lnTo>
                <a:lnTo>
                  <a:pt x="6857994" y="2778450"/>
                </a:lnTo>
                <a:lnTo>
                  <a:pt x="6631217" y="2778450"/>
                </a:lnTo>
                <a:lnTo>
                  <a:pt x="6631217" y="3336406"/>
                </a:lnTo>
                <a:cubicBezTo>
                  <a:pt x="6607256" y="3365502"/>
                  <a:pt x="6579158" y="3390177"/>
                  <a:pt x="6546925" y="3410430"/>
                </a:cubicBezTo>
                <a:cubicBezTo>
                  <a:pt x="6514691" y="3430683"/>
                  <a:pt x="6475754" y="3440809"/>
                  <a:pt x="6430113" y="3440809"/>
                </a:cubicBezTo>
                <a:cubicBezTo>
                  <a:pt x="6398736" y="3440809"/>
                  <a:pt x="6373491" y="3434819"/>
                  <a:pt x="6354378" y="3422838"/>
                </a:cubicBezTo>
                <a:cubicBezTo>
                  <a:pt x="6335266" y="3410858"/>
                  <a:pt x="6321574" y="3393885"/>
                  <a:pt x="6313302" y="3371921"/>
                </a:cubicBezTo>
                <a:cubicBezTo>
                  <a:pt x="6305030" y="3349956"/>
                  <a:pt x="6300893" y="3324711"/>
                  <a:pt x="6300893" y="3296186"/>
                </a:cubicBezTo>
                <a:lnTo>
                  <a:pt x="6300893" y="2778450"/>
                </a:lnTo>
                <a:close/>
                <a:moveTo>
                  <a:pt x="3901003" y="2767325"/>
                </a:moveTo>
                <a:cubicBezTo>
                  <a:pt x="3839388" y="2767325"/>
                  <a:pt x="3786902" y="2780732"/>
                  <a:pt x="3743543" y="2807546"/>
                </a:cubicBezTo>
                <a:cubicBezTo>
                  <a:pt x="3700184" y="2834359"/>
                  <a:pt x="3667665" y="2872869"/>
                  <a:pt x="3645986" y="2923073"/>
                </a:cubicBezTo>
                <a:lnTo>
                  <a:pt x="3641707" y="2778450"/>
                </a:lnTo>
                <a:lnTo>
                  <a:pt x="3424344" y="2778450"/>
                </a:lnTo>
                <a:lnTo>
                  <a:pt x="3424344" y="3613673"/>
                </a:lnTo>
                <a:lnTo>
                  <a:pt x="3651120" y="3613673"/>
                </a:lnTo>
                <a:lnTo>
                  <a:pt x="3651120" y="3058284"/>
                </a:lnTo>
                <a:cubicBezTo>
                  <a:pt x="3669377" y="3032611"/>
                  <a:pt x="3691056" y="3012501"/>
                  <a:pt x="3716158" y="2997953"/>
                </a:cubicBezTo>
                <a:cubicBezTo>
                  <a:pt x="3741260" y="2983405"/>
                  <a:pt x="3769215" y="2973136"/>
                  <a:pt x="3800023" y="2967145"/>
                </a:cubicBezTo>
                <a:cubicBezTo>
                  <a:pt x="3830831" y="2961155"/>
                  <a:pt x="3863064" y="2958160"/>
                  <a:pt x="3896724" y="2958160"/>
                </a:cubicBezTo>
                <a:lnTo>
                  <a:pt x="3918118" y="2958160"/>
                </a:lnTo>
                <a:lnTo>
                  <a:pt x="3918118" y="2767325"/>
                </a:lnTo>
                <a:close/>
                <a:moveTo>
                  <a:pt x="10659883" y="2766469"/>
                </a:moveTo>
                <a:cubicBezTo>
                  <a:pt x="10586858" y="2766469"/>
                  <a:pt x="10527525" y="2780304"/>
                  <a:pt x="10481884" y="2807974"/>
                </a:cubicBezTo>
                <a:cubicBezTo>
                  <a:pt x="10436244" y="2835643"/>
                  <a:pt x="10399446" y="2867449"/>
                  <a:pt x="10371491" y="2903391"/>
                </a:cubicBezTo>
                <a:lnTo>
                  <a:pt x="10367212" y="2778450"/>
                </a:lnTo>
                <a:lnTo>
                  <a:pt x="10148993" y="2778450"/>
                </a:lnTo>
                <a:lnTo>
                  <a:pt x="10148993" y="3613673"/>
                </a:lnTo>
                <a:lnTo>
                  <a:pt x="10375770" y="3613673"/>
                </a:lnTo>
                <a:lnTo>
                  <a:pt x="10375770" y="3056572"/>
                </a:lnTo>
                <a:cubicBezTo>
                  <a:pt x="10399731" y="3026336"/>
                  <a:pt x="10427828" y="3000663"/>
                  <a:pt x="10460062" y="2979554"/>
                </a:cubicBezTo>
                <a:cubicBezTo>
                  <a:pt x="10492296" y="2958445"/>
                  <a:pt x="10530948" y="2947891"/>
                  <a:pt x="10576018" y="2947891"/>
                </a:cubicBezTo>
                <a:cubicBezTo>
                  <a:pt x="10606255" y="2947891"/>
                  <a:pt x="10630644" y="2954166"/>
                  <a:pt x="10649186" y="2966718"/>
                </a:cubicBezTo>
                <a:cubicBezTo>
                  <a:pt x="10667727" y="2979269"/>
                  <a:pt x="10681277" y="2996954"/>
                  <a:pt x="10689835" y="3019775"/>
                </a:cubicBezTo>
                <a:cubicBezTo>
                  <a:pt x="10698393" y="3042595"/>
                  <a:pt x="10702671" y="3069124"/>
                  <a:pt x="10702671" y="3099360"/>
                </a:cubicBezTo>
                <a:lnTo>
                  <a:pt x="10702671" y="3613673"/>
                </a:lnTo>
                <a:lnTo>
                  <a:pt x="10927737" y="3613673"/>
                </a:lnTo>
                <a:lnTo>
                  <a:pt x="10927737" y="3070265"/>
                </a:lnTo>
                <a:cubicBezTo>
                  <a:pt x="10927737" y="2970996"/>
                  <a:pt x="10904346" y="2895547"/>
                  <a:pt x="10857564" y="2843916"/>
                </a:cubicBezTo>
                <a:cubicBezTo>
                  <a:pt x="10810782" y="2792285"/>
                  <a:pt x="10744889" y="2766469"/>
                  <a:pt x="10659883" y="2766469"/>
                </a:cubicBezTo>
                <a:close/>
                <a:moveTo>
                  <a:pt x="2296933" y="2766469"/>
                </a:moveTo>
                <a:cubicBezTo>
                  <a:pt x="2223908" y="2766469"/>
                  <a:pt x="2164575" y="2780304"/>
                  <a:pt x="2118935" y="2807974"/>
                </a:cubicBezTo>
                <a:cubicBezTo>
                  <a:pt x="2073294" y="2835643"/>
                  <a:pt x="2036497" y="2867449"/>
                  <a:pt x="2008542" y="2903391"/>
                </a:cubicBezTo>
                <a:lnTo>
                  <a:pt x="2004263" y="2778450"/>
                </a:lnTo>
                <a:lnTo>
                  <a:pt x="1786043" y="2778450"/>
                </a:lnTo>
                <a:lnTo>
                  <a:pt x="1786043" y="3613673"/>
                </a:lnTo>
                <a:lnTo>
                  <a:pt x="2012820" y="3613673"/>
                </a:lnTo>
                <a:lnTo>
                  <a:pt x="2012820" y="3056572"/>
                </a:lnTo>
                <a:cubicBezTo>
                  <a:pt x="2036782" y="3026336"/>
                  <a:pt x="2064879" y="3000663"/>
                  <a:pt x="2097113" y="2979554"/>
                </a:cubicBezTo>
                <a:cubicBezTo>
                  <a:pt x="2129347" y="2958445"/>
                  <a:pt x="2167999" y="2947891"/>
                  <a:pt x="2213069" y="2947891"/>
                </a:cubicBezTo>
                <a:cubicBezTo>
                  <a:pt x="2243306" y="2947891"/>
                  <a:pt x="2267695" y="2954166"/>
                  <a:pt x="2286236" y="2966718"/>
                </a:cubicBezTo>
                <a:cubicBezTo>
                  <a:pt x="2304778" y="2979269"/>
                  <a:pt x="2318327" y="2996954"/>
                  <a:pt x="2326885" y="3019775"/>
                </a:cubicBezTo>
                <a:cubicBezTo>
                  <a:pt x="2335443" y="3042595"/>
                  <a:pt x="2339721" y="3069124"/>
                  <a:pt x="2339721" y="3099360"/>
                </a:cubicBezTo>
                <a:lnTo>
                  <a:pt x="2339721" y="3613673"/>
                </a:lnTo>
                <a:lnTo>
                  <a:pt x="2564787" y="3613673"/>
                </a:lnTo>
                <a:lnTo>
                  <a:pt x="2564787" y="3070265"/>
                </a:lnTo>
                <a:cubicBezTo>
                  <a:pt x="2564787" y="2970996"/>
                  <a:pt x="2541396" y="2895547"/>
                  <a:pt x="2494614" y="2843916"/>
                </a:cubicBezTo>
                <a:cubicBezTo>
                  <a:pt x="2447833" y="2792285"/>
                  <a:pt x="2381939" y="2766469"/>
                  <a:pt x="2296933" y="2766469"/>
                </a:cubicBezTo>
                <a:close/>
                <a:moveTo>
                  <a:pt x="7475817" y="2765613"/>
                </a:moveTo>
                <a:cubicBezTo>
                  <a:pt x="7394234" y="2765613"/>
                  <a:pt x="7321922" y="2781160"/>
                  <a:pt x="7258881" y="2812252"/>
                </a:cubicBezTo>
                <a:cubicBezTo>
                  <a:pt x="7195840" y="2843345"/>
                  <a:pt x="7146634" y="2890840"/>
                  <a:pt x="7111262" y="2954737"/>
                </a:cubicBezTo>
                <a:cubicBezTo>
                  <a:pt x="7075891" y="3018634"/>
                  <a:pt x="7058205" y="3100216"/>
                  <a:pt x="7058205" y="3199485"/>
                </a:cubicBezTo>
                <a:cubicBezTo>
                  <a:pt x="7058205" y="3298753"/>
                  <a:pt x="7076747" y="3379765"/>
                  <a:pt x="7113830" y="3442521"/>
                </a:cubicBezTo>
                <a:cubicBezTo>
                  <a:pt x="7150912" y="3505277"/>
                  <a:pt x="7201117" y="3551488"/>
                  <a:pt x="7264444" y="3581154"/>
                </a:cubicBezTo>
                <a:cubicBezTo>
                  <a:pt x="7327770" y="3610821"/>
                  <a:pt x="7398228" y="3625654"/>
                  <a:pt x="7475817" y="3625654"/>
                </a:cubicBezTo>
                <a:cubicBezTo>
                  <a:pt x="7549983" y="3625654"/>
                  <a:pt x="7615876" y="3612817"/>
                  <a:pt x="7673498" y="3587145"/>
                </a:cubicBezTo>
                <a:cubicBezTo>
                  <a:pt x="7731119" y="3561472"/>
                  <a:pt x="7776617" y="3523818"/>
                  <a:pt x="7809992" y="3474184"/>
                </a:cubicBezTo>
                <a:cubicBezTo>
                  <a:pt x="7843367" y="3424550"/>
                  <a:pt x="7860910" y="3363505"/>
                  <a:pt x="7862621" y="3291051"/>
                </a:cubicBezTo>
                <a:lnTo>
                  <a:pt x="7642690" y="3291051"/>
                </a:lnTo>
                <a:cubicBezTo>
                  <a:pt x="7641549" y="3341826"/>
                  <a:pt x="7626289" y="3381049"/>
                  <a:pt x="7596907" y="3408718"/>
                </a:cubicBezTo>
                <a:cubicBezTo>
                  <a:pt x="7567526" y="3436388"/>
                  <a:pt x="7527448" y="3450223"/>
                  <a:pt x="7476673" y="3450223"/>
                </a:cubicBezTo>
                <a:cubicBezTo>
                  <a:pt x="7433314" y="3450223"/>
                  <a:pt x="7397800" y="3440381"/>
                  <a:pt x="7370130" y="3420699"/>
                </a:cubicBezTo>
                <a:cubicBezTo>
                  <a:pt x="7342461" y="3401016"/>
                  <a:pt x="7322208" y="3372491"/>
                  <a:pt x="7309371" y="3335123"/>
                </a:cubicBezTo>
                <a:cubicBezTo>
                  <a:pt x="7296535" y="3297755"/>
                  <a:pt x="7290117" y="3252542"/>
                  <a:pt x="7290117" y="3199485"/>
                </a:cubicBezTo>
                <a:cubicBezTo>
                  <a:pt x="7290117" y="3117332"/>
                  <a:pt x="7304807" y="3053720"/>
                  <a:pt x="7334188" y="3008650"/>
                </a:cubicBezTo>
                <a:cubicBezTo>
                  <a:pt x="7363569" y="2963580"/>
                  <a:pt x="7411064" y="2941045"/>
                  <a:pt x="7476673" y="2941045"/>
                </a:cubicBezTo>
                <a:cubicBezTo>
                  <a:pt x="7526307" y="2941045"/>
                  <a:pt x="7564816" y="2953738"/>
                  <a:pt x="7592201" y="2979126"/>
                </a:cubicBezTo>
                <a:cubicBezTo>
                  <a:pt x="7619585" y="3004514"/>
                  <a:pt x="7633847" y="3038601"/>
                  <a:pt x="7634989" y="3081389"/>
                </a:cubicBezTo>
                <a:lnTo>
                  <a:pt x="7854919" y="3081389"/>
                </a:lnTo>
                <a:cubicBezTo>
                  <a:pt x="7854348" y="3010646"/>
                  <a:pt x="7837234" y="2952027"/>
                  <a:pt x="7803574" y="2905530"/>
                </a:cubicBezTo>
                <a:cubicBezTo>
                  <a:pt x="7769914" y="2859034"/>
                  <a:pt x="7724558" y="2824090"/>
                  <a:pt x="7667508" y="2800700"/>
                </a:cubicBezTo>
                <a:cubicBezTo>
                  <a:pt x="7610456" y="2777309"/>
                  <a:pt x="7546560" y="2765613"/>
                  <a:pt x="7475817" y="2765613"/>
                </a:cubicBezTo>
                <a:close/>
                <a:moveTo>
                  <a:pt x="9527970" y="2763902"/>
                </a:moveTo>
                <a:cubicBezTo>
                  <a:pt x="9443536" y="2763902"/>
                  <a:pt x="9369512" y="2780874"/>
                  <a:pt x="9305900" y="2814820"/>
                </a:cubicBezTo>
                <a:cubicBezTo>
                  <a:pt x="9242288" y="2848765"/>
                  <a:pt x="9193082" y="2898114"/>
                  <a:pt x="9158281" y="2962867"/>
                </a:cubicBezTo>
                <a:cubicBezTo>
                  <a:pt x="9123480" y="3027619"/>
                  <a:pt x="9106080" y="3106207"/>
                  <a:pt x="9106080" y="3198629"/>
                </a:cubicBezTo>
                <a:cubicBezTo>
                  <a:pt x="9106080" y="3289340"/>
                  <a:pt x="9123480" y="3366643"/>
                  <a:pt x="9158281" y="3430540"/>
                </a:cubicBezTo>
                <a:cubicBezTo>
                  <a:pt x="9193082" y="3494437"/>
                  <a:pt x="9242288" y="3543215"/>
                  <a:pt x="9305900" y="3576875"/>
                </a:cubicBezTo>
                <a:cubicBezTo>
                  <a:pt x="9369512" y="3610535"/>
                  <a:pt x="9443536" y="3627365"/>
                  <a:pt x="9527970" y="3627365"/>
                </a:cubicBezTo>
                <a:cubicBezTo>
                  <a:pt x="9613546" y="3627365"/>
                  <a:pt x="9688140" y="3610535"/>
                  <a:pt x="9751752" y="3576875"/>
                </a:cubicBezTo>
                <a:cubicBezTo>
                  <a:pt x="9815364" y="3543215"/>
                  <a:pt x="9864855" y="3494437"/>
                  <a:pt x="9900226" y="3430540"/>
                </a:cubicBezTo>
                <a:cubicBezTo>
                  <a:pt x="9935599" y="3366643"/>
                  <a:pt x="9953283" y="3289340"/>
                  <a:pt x="9953283" y="3198629"/>
                </a:cubicBezTo>
                <a:cubicBezTo>
                  <a:pt x="9953283" y="3106207"/>
                  <a:pt x="9935599" y="3027619"/>
                  <a:pt x="9900226" y="2962867"/>
                </a:cubicBezTo>
                <a:cubicBezTo>
                  <a:pt x="9864855" y="2898114"/>
                  <a:pt x="9815364" y="2848765"/>
                  <a:pt x="9751752" y="2814820"/>
                </a:cubicBezTo>
                <a:cubicBezTo>
                  <a:pt x="9688140" y="2780874"/>
                  <a:pt x="9613546" y="2763902"/>
                  <a:pt x="9527970" y="2763902"/>
                </a:cubicBezTo>
                <a:close/>
                <a:moveTo>
                  <a:pt x="4432096" y="2763902"/>
                </a:moveTo>
                <a:cubicBezTo>
                  <a:pt x="4347661" y="2763902"/>
                  <a:pt x="4273637" y="2780874"/>
                  <a:pt x="4210025" y="2814820"/>
                </a:cubicBezTo>
                <a:cubicBezTo>
                  <a:pt x="4146414" y="2848765"/>
                  <a:pt x="4097208" y="2898114"/>
                  <a:pt x="4062407" y="2962867"/>
                </a:cubicBezTo>
                <a:cubicBezTo>
                  <a:pt x="4027606" y="3027619"/>
                  <a:pt x="4010205" y="3106207"/>
                  <a:pt x="4010205" y="3198629"/>
                </a:cubicBezTo>
                <a:cubicBezTo>
                  <a:pt x="4010205" y="3289340"/>
                  <a:pt x="4027606" y="3366643"/>
                  <a:pt x="4062407" y="3430540"/>
                </a:cubicBezTo>
                <a:cubicBezTo>
                  <a:pt x="4097208" y="3494437"/>
                  <a:pt x="4146414" y="3543215"/>
                  <a:pt x="4210025" y="3576875"/>
                </a:cubicBezTo>
                <a:cubicBezTo>
                  <a:pt x="4273638" y="3610535"/>
                  <a:pt x="4347660" y="3627365"/>
                  <a:pt x="4432096" y="3627365"/>
                </a:cubicBezTo>
                <a:cubicBezTo>
                  <a:pt x="4517672" y="3627365"/>
                  <a:pt x="4592266" y="3610535"/>
                  <a:pt x="4655878" y="3576875"/>
                </a:cubicBezTo>
                <a:cubicBezTo>
                  <a:pt x="4719489" y="3543215"/>
                  <a:pt x="4768981" y="3494437"/>
                  <a:pt x="4804352" y="3430540"/>
                </a:cubicBezTo>
                <a:cubicBezTo>
                  <a:pt x="4839724" y="3366643"/>
                  <a:pt x="4857409" y="3289340"/>
                  <a:pt x="4857409" y="3198629"/>
                </a:cubicBezTo>
                <a:cubicBezTo>
                  <a:pt x="4857409" y="3106207"/>
                  <a:pt x="4839724" y="3027619"/>
                  <a:pt x="4804352" y="2962867"/>
                </a:cubicBezTo>
                <a:cubicBezTo>
                  <a:pt x="4768981" y="2898114"/>
                  <a:pt x="4719489" y="2848765"/>
                  <a:pt x="4655878" y="2814820"/>
                </a:cubicBezTo>
                <a:cubicBezTo>
                  <a:pt x="4592266" y="2780874"/>
                  <a:pt x="4517672" y="2763902"/>
                  <a:pt x="4432096" y="2763902"/>
                </a:cubicBezTo>
                <a:close/>
                <a:moveTo>
                  <a:pt x="8098960" y="2581625"/>
                </a:moveTo>
                <a:lnTo>
                  <a:pt x="8098960" y="2778450"/>
                </a:lnTo>
                <a:lnTo>
                  <a:pt x="7960327" y="2778450"/>
                </a:lnTo>
                <a:lnTo>
                  <a:pt x="7960327" y="2953025"/>
                </a:lnTo>
                <a:lnTo>
                  <a:pt x="8098960" y="2953025"/>
                </a:lnTo>
                <a:lnTo>
                  <a:pt x="8098960" y="3322714"/>
                </a:lnTo>
                <a:cubicBezTo>
                  <a:pt x="8098960" y="3391175"/>
                  <a:pt x="8108088" y="3446657"/>
                  <a:pt x="8126345" y="3489160"/>
                </a:cubicBezTo>
                <a:cubicBezTo>
                  <a:pt x="8144601" y="3531663"/>
                  <a:pt x="8176978" y="3563041"/>
                  <a:pt x="8223474" y="3583294"/>
                </a:cubicBezTo>
                <a:cubicBezTo>
                  <a:pt x="8269970" y="3603547"/>
                  <a:pt x="8335435" y="3613673"/>
                  <a:pt x="8419870" y="3613673"/>
                </a:cubicBezTo>
                <a:lnTo>
                  <a:pt x="8508014" y="3613673"/>
                </a:lnTo>
                <a:lnTo>
                  <a:pt x="8508014" y="3438242"/>
                </a:lnTo>
                <a:lnTo>
                  <a:pt x="8427572" y="3438242"/>
                </a:lnTo>
                <a:cubicBezTo>
                  <a:pt x="8384214" y="3438242"/>
                  <a:pt x="8356402" y="3427688"/>
                  <a:pt x="8344136" y="3406579"/>
                </a:cubicBezTo>
                <a:cubicBezTo>
                  <a:pt x="8331870" y="3385470"/>
                  <a:pt x="8325737" y="3352951"/>
                  <a:pt x="8325737" y="3309022"/>
                </a:cubicBezTo>
                <a:lnTo>
                  <a:pt x="8325737" y="2953025"/>
                </a:lnTo>
                <a:lnTo>
                  <a:pt x="8508014" y="2953025"/>
                </a:lnTo>
                <a:lnTo>
                  <a:pt x="8508014" y="2778450"/>
                </a:lnTo>
                <a:lnTo>
                  <a:pt x="8325737" y="2778450"/>
                </a:lnTo>
                <a:lnTo>
                  <a:pt x="8325737" y="2581625"/>
                </a:lnTo>
                <a:close/>
                <a:moveTo>
                  <a:pt x="2841161" y="2581625"/>
                </a:moveTo>
                <a:lnTo>
                  <a:pt x="2841161" y="2778450"/>
                </a:lnTo>
                <a:lnTo>
                  <a:pt x="2702527" y="2778450"/>
                </a:lnTo>
                <a:lnTo>
                  <a:pt x="2702527" y="2953025"/>
                </a:lnTo>
                <a:lnTo>
                  <a:pt x="2841161" y="2953025"/>
                </a:lnTo>
                <a:lnTo>
                  <a:pt x="2841161" y="3322714"/>
                </a:lnTo>
                <a:cubicBezTo>
                  <a:pt x="2841161" y="3391175"/>
                  <a:pt x="2850289" y="3446657"/>
                  <a:pt x="2868545" y="3489160"/>
                </a:cubicBezTo>
                <a:cubicBezTo>
                  <a:pt x="2886801" y="3531663"/>
                  <a:pt x="2919178" y="3563041"/>
                  <a:pt x="2965674" y="3583294"/>
                </a:cubicBezTo>
                <a:cubicBezTo>
                  <a:pt x="3012170" y="3603547"/>
                  <a:pt x="3077636" y="3613673"/>
                  <a:pt x="3162071" y="3613673"/>
                </a:cubicBezTo>
                <a:lnTo>
                  <a:pt x="3250215" y="3613673"/>
                </a:lnTo>
                <a:lnTo>
                  <a:pt x="3250215" y="3438242"/>
                </a:lnTo>
                <a:lnTo>
                  <a:pt x="3169773" y="3438242"/>
                </a:lnTo>
                <a:cubicBezTo>
                  <a:pt x="3126414" y="3438242"/>
                  <a:pt x="3098602" y="3427688"/>
                  <a:pt x="3086336" y="3406579"/>
                </a:cubicBezTo>
                <a:cubicBezTo>
                  <a:pt x="3074070" y="3385470"/>
                  <a:pt x="3067937" y="3352951"/>
                  <a:pt x="3067937" y="3309022"/>
                </a:cubicBezTo>
                <a:lnTo>
                  <a:pt x="3067937" y="2953025"/>
                </a:lnTo>
                <a:lnTo>
                  <a:pt x="3250215" y="2953025"/>
                </a:lnTo>
                <a:lnTo>
                  <a:pt x="3250215" y="2778450"/>
                </a:lnTo>
                <a:lnTo>
                  <a:pt x="3067937" y="2778450"/>
                </a:lnTo>
                <a:lnTo>
                  <a:pt x="3067937" y="2581625"/>
                </a:lnTo>
                <a:close/>
                <a:moveTo>
                  <a:pt x="5611075" y="2461818"/>
                </a:moveTo>
                <a:lnTo>
                  <a:pt x="5611075" y="2894834"/>
                </a:lnTo>
                <a:cubicBezTo>
                  <a:pt x="5586544" y="2856039"/>
                  <a:pt x="5553454" y="2824661"/>
                  <a:pt x="5511807" y="2800700"/>
                </a:cubicBezTo>
                <a:cubicBezTo>
                  <a:pt x="5470159" y="2776738"/>
                  <a:pt x="5420240" y="2764758"/>
                  <a:pt x="5362049" y="2764758"/>
                </a:cubicBezTo>
                <a:cubicBezTo>
                  <a:pt x="5295869" y="2764758"/>
                  <a:pt x="5236251" y="2780161"/>
                  <a:pt x="5183194" y="2810969"/>
                </a:cubicBezTo>
                <a:cubicBezTo>
                  <a:pt x="5130138" y="2841776"/>
                  <a:pt x="5088063" y="2888558"/>
                  <a:pt x="5056970" y="2951314"/>
                </a:cubicBezTo>
                <a:cubicBezTo>
                  <a:pt x="5025876" y="3014069"/>
                  <a:pt x="5010331" y="3093655"/>
                  <a:pt x="5010331" y="3190071"/>
                </a:cubicBezTo>
                <a:cubicBezTo>
                  <a:pt x="5010331" y="3289910"/>
                  <a:pt x="5024736" y="3372206"/>
                  <a:pt x="5053546" y="3436958"/>
                </a:cubicBezTo>
                <a:cubicBezTo>
                  <a:pt x="5082357" y="3501711"/>
                  <a:pt x="5121722" y="3549776"/>
                  <a:pt x="5171642" y="3581154"/>
                </a:cubicBezTo>
                <a:cubicBezTo>
                  <a:pt x="5221561" y="3612532"/>
                  <a:pt x="5277898" y="3628221"/>
                  <a:pt x="5340655" y="3628221"/>
                </a:cubicBezTo>
                <a:cubicBezTo>
                  <a:pt x="5403410" y="3628221"/>
                  <a:pt x="5456752" y="3616241"/>
                  <a:pt x="5500682" y="3592279"/>
                </a:cubicBezTo>
                <a:cubicBezTo>
                  <a:pt x="5544611" y="3568318"/>
                  <a:pt x="5581409" y="3535799"/>
                  <a:pt x="5611075" y="3494722"/>
                </a:cubicBezTo>
                <a:lnTo>
                  <a:pt x="5620488" y="3613673"/>
                </a:lnTo>
                <a:lnTo>
                  <a:pt x="5837852" y="3613673"/>
                </a:lnTo>
                <a:lnTo>
                  <a:pt x="5837852" y="2461818"/>
                </a:lnTo>
                <a:close/>
                <a:moveTo>
                  <a:pt x="1287953" y="2461818"/>
                </a:moveTo>
                <a:lnTo>
                  <a:pt x="1287953" y="3613673"/>
                </a:lnTo>
                <a:lnTo>
                  <a:pt x="1528422" y="3613673"/>
                </a:lnTo>
                <a:lnTo>
                  <a:pt x="1528422" y="2461818"/>
                </a:lnTo>
                <a:close/>
                <a:moveTo>
                  <a:pt x="8795960" y="2448126"/>
                </a:moveTo>
                <a:cubicBezTo>
                  <a:pt x="8754312" y="2448126"/>
                  <a:pt x="8722506" y="2458537"/>
                  <a:pt x="8700542" y="2479361"/>
                </a:cubicBezTo>
                <a:cubicBezTo>
                  <a:pt x="8678578" y="2500185"/>
                  <a:pt x="8667595" y="2526570"/>
                  <a:pt x="8667595" y="2558519"/>
                </a:cubicBezTo>
                <a:cubicBezTo>
                  <a:pt x="8667595" y="2589897"/>
                  <a:pt x="8678578" y="2616140"/>
                  <a:pt x="8700542" y="2637249"/>
                </a:cubicBezTo>
                <a:cubicBezTo>
                  <a:pt x="8722506" y="2658358"/>
                  <a:pt x="8754312" y="2668912"/>
                  <a:pt x="8795960" y="2668912"/>
                </a:cubicBezTo>
                <a:cubicBezTo>
                  <a:pt x="8837606" y="2668912"/>
                  <a:pt x="8869412" y="2658358"/>
                  <a:pt x="8891377" y="2637249"/>
                </a:cubicBezTo>
                <a:cubicBezTo>
                  <a:pt x="8913341" y="2616140"/>
                  <a:pt x="8924324" y="2589897"/>
                  <a:pt x="8924324" y="2558519"/>
                </a:cubicBezTo>
                <a:cubicBezTo>
                  <a:pt x="8924324" y="2526570"/>
                  <a:pt x="8913341" y="2500185"/>
                  <a:pt x="8891377" y="2479361"/>
                </a:cubicBezTo>
                <a:cubicBezTo>
                  <a:pt x="8869412" y="2458537"/>
                  <a:pt x="8837606" y="2448126"/>
                  <a:pt x="8795960" y="244812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DB9B15B-066C-93CC-1541-F9786AAC82C5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FB322494-968A-D78A-57F8-C86DCE7B07A0}"/>
              </a:ext>
            </a:extLst>
          </p:cNvPr>
          <p:cNvSpPr/>
          <p:nvPr/>
        </p:nvSpPr>
        <p:spPr>
          <a:xfrm>
            <a:off x="4477005" y="3189511"/>
            <a:ext cx="685800" cy="685800"/>
          </a:xfrm>
          <a:prstGeom prst="donut">
            <a:avLst>
              <a:gd name="adj" fmla="val 10843"/>
            </a:avLst>
          </a:prstGeom>
          <a:gradFill flip="none" rotWithShape="1">
            <a:gsLst>
              <a:gs pos="61000">
                <a:schemeClr val="accent5">
                  <a:lumMod val="40000"/>
                  <a:lumOff val="60000"/>
                </a:schemeClr>
              </a:gs>
              <a:gs pos="96000">
                <a:srgbClr val="5A51D3">
                  <a:alpha val="29000"/>
                </a:srgbClr>
              </a:gs>
            </a:gsLst>
            <a:lin ang="54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192DC777-433B-FEAF-7128-5AC064305974}"/>
              </a:ext>
            </a:extLst>
          </p:cNvPr>
          <p:cNvSpPr/>
          <p:nvPr/>
        </p:nvSpPr>
        <p:spPr>
          <a:xfrm>
            <a:off x="6320319" y="3131456"/>
            <a:ext cx="685800" cy="685800"/>
          </a:xfrm>
          <a:prstGeom prst="donut">
            <a:avLst>
              <a:gd name="adj" fmla="val 10843"/>
            </a:avLst>
          </a:prstGeom>
          <a:gradFill flip="none" rotWithShape="1">
            <a:gsLst>
              <a:gs pos="66000">
                <a:schemeClr val="accent5">
                  <a:lumMod val="60000"/>
                  <a:lumOff val="40000"/>
                </a:schemeClr>
              </a:gs>
              <a:gs pos="96000">
                <a:srgbClr val="5A51D3">
                  <a:alpha val="29000"/>
                </a:srgbClr>
              </a:gs>
            </a:gsLst>
            <a:lin ang="54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46BBBA68-DA0A-C5CD-42F6-0F96B3ACE86D}"/>
              </a:ext>
            </a:extLst>
          </p:cNvPr>
          <p:cNvSpPr/>
          <p:nvPr/>
        </p:nvSpPr>
        <p:spPr>
          <a:xfrm>
            <a:off x="8386337" y="3189511"/>
            <a:ext cx="685800" cy="685800"/>
          </a:xfrm>
          <a:prstGeom prst="donut">
            <a:avLst>
              <a:gd name="adj" fmla="val 10843"/>
            </a:avLst>
          </a:prstGeom>
          <a:gradFill flip="none" rotWithShape="1">
            <a:gsLst>
              <a:gs pos="66000">
                <a:schemeClr val="accent5">
                  <a:lumMod val="60000"/>
                  <a:lumOff val="40000"/>
                </a:schemeClr>
              </a:gs>
              <a:gs pos="96000">
                <a:srgbClr val="5A51D3">
                  <a:alpha val="29000"/>
                </a:srgbClr>
              </a:gs>
            </a:gsLst>
            <a:lin ang="54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6432A483-24EC-9363-B53C-2655518F9412}"/>
              </a:ext>
            </a:extLst>
          </p:cNvPr>
          <p:cNvSpPr/>
          <p:nvPr/>
        </p:nvSpPr>
        <p:spPr>
          <a:xfrm rot="10800000">
            <a:off x="5374530" y="4446809"/>
            <a:ext cx="685800" cy="685800"/>
          </a:xfrm>
          <a:prstGeom prst="donut">
            <a:avLst>
              <a:gd name="adj" fmla="val 10843"/>
            </a:avLst>
          </a:prstGeom>
          <a:gradFill flip="none" rotWithShape="1">
            <a:gsLst>
              <a:gs pos="66000">
                <a:schemeClr val="accent5">
                  <a:lumMod val="40000"/>
                  <a:lumOff val="60000"/>
                </a:schemeClr>
              </a:gs>
              <a:gs pos="96000">
                <a:srgbClr val="5A51D3">
                  <a:alpha val="29000"/>
                </a:srgbClr>
              </a:gs>
            </a:gsLst>
            <a:lin ang="54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D325265D-6F2A-6989-3435-F25CD7168C10}"/>
              </a:ext>
            </a:extLst>
          </p:cNvPr>
          <p:cNvSpPr/>
          <p:nvPr/>
        </p:nvSpPr>
        <p:spPr>
          <a:xfrm rot="10800000">
            <a:off x="7331368" y="4446809"/>
            <a:ext cx="685800" cy="685800"/>
          </a:xfrm>
          <a:prstGeom prst="donut">
            <a:avLst>
              <a:gd name="adj" fmla="val 10843"/>
            </a:avLst>
          </a:prstGeom>
          <a:gradFill flip="none" rotWithShape="1">
            <a:gsLst>
              <a:gs pos="66000">
                <a:schemeClr val="accent5">
                  <a:lumMod val="40000"/>
                  <a:lumOff val="60000"/>
                </a:schemeClr>
              </a:gs>
              <a:gs pos="96000">
                <a:srgbClr val="5A51D3">
                  <a:alpha val="29000"/>
                </a:srgbClr>
              </a:gs>
            </a:gsLst>
            <a:lin ang="54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D716D3-8EF5-72CB-E8A8-54078E6665C7}"/>
              </a:ext>
            </a:extLst>
          </p:cNvPr>
          <p:cNvCxnSpPr>
            <a:cxnSpLocks/>
            <a:stCxn id="64" idx="4"/>
            <a:endCxn id="67" idx="4"/>
          </p:cNvCxnSpPr>
          <p:nvPr/>
        </p:nvCxnSpPr>
        <p:spPr>
          <a:xfrm>
            <a:off x="4819905" y="3875311"/>
            <a:ext cx="897525" cy="571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5D2F6A-17E7-418E-DFC3-C6AB34271C73}"/>
              </a:ext>
            </a:extLst>
          </p:cNvPr>
          <p:cNvCxnSpPr>
            <a:cxnSpLocks/>
            <a:stCxn id="65" idx="4"/>
            <a:endCxn id="68" idx="4"/>
          </p:cNvCxnSpPr>
          <p:nvPr/>
        </p:nvCxnSpPr>
        <p:spPr>
          <a:xfrm>
            <a:off x="6663219" y="3817256"/>
            <a:ext cx="1011049" cy="629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429E03-D4D2-2590-D65A-F7789EAC054C}"/>
              </a:ext>
            </a:extLst>
          </p:cNvPr>
          <p:cNvSpPr txBox="1"/>
          <p:nvPr/>
        </p:nvSpPr>
        <p:spPr>
          <a:xfrm>
            <a:off x="4635755" y="3265711"/>
            <a:ext cx="31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5740C4-95AF-7957-C89C-B0A52074BCEC}"/>
              </a:ext>
            </a:extLst>
          </p:cNvPr>
          <p:cNvSpPr txBox="1"/>
          <p:nvPr/>
        </p:nvSpPr>
        <p:spPr>
          <a:xfrm>
            <a:off x="6479069" y="3225447"/>
            <a:ext cx="31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12E77E8-C6A5-8D64-93B8-77A802DB8C7D}"/>
              </a:ext>
            </a:extLst>
          </p:cNvPr>
          <p:cNvSpPr txBox="1"/>
          <p:nvPr/>
        </p:nvSpPr>
        <p:spPr>
          <a:xfrm>
            <a:off x="8545087" y="3270801"/>
            <a:ext cx="31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D1B7B3-E208-08E5-6D99-CF220D16C183}"/>
              </a:ext>
            </a:extLst>
          </p:cNvPr>
          <p:cNvSpPr txBox="1"/>
          <p:nvPr/>
        </p:nvSpPr>
        <p:spPr>
          <a:xfrm>
            <a:off x="7483768" y="4528099"/>
            <a:ext cx="31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D6D83-35D7-CBFF-8347-EF21FF04C0C5}"/>
              </a:ext>
            </a:extLst>
          </p:cNvPr>
          <p:cNvSpPr txBox="1"/>
          <p:nvPr/>
        </p:nvSpPr>
        <p:spPr>
          <a:xfrm>
            <a:off x="5526930" y="4495089"/>
            <a:ext cx="31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68862B2-A537-5688-8ED3-DF6BBCE3B28D}"/>
              </a:ext>
            </a:extLst>
          </p:cNvPr>
          <p:cNvCxnSpPr>
            <a:cxnSpLocks/>
            <a:stCxn id="67" idx="4"/>
            <a:endCxn id="65" idx="4"/>
          </p:cNvCxnSpPr>
          <p:nvPr/>
        </p:nvCxnSpPr>
        <p:spPr>
          <a:xfrm flipV="1">
            <a:off x="5717430" y="3817256"/>
            <a:ext cx="945789" cy="629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9D992C-37B3-A851-DBAF-B0EB84AE3126}"/>
              </a:ext>
            </a:extLst>
          </p:cNvPr>
          <p:cNvCxnSpPr>
            <a:cxnSpLocks/>
            <a:stCxn id="68" idx="4"/>
            <a:endCxn id="66" idx="4"/>
          </p:cNvCxnSpPr>
          <p:nvPr/>
        </p:nvCxnSpPr>
        <p:spPr>
          <a:xfrm flipV="1">
            <a:off x="7674268" y="3875311"/>
            <a:ext cx="1054969" cy="571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11A8DB2-5117-D532-FAE6-6E737222D538}"/>
              </a:ext>
            </a:extLst>
          </p:cNvPr>
          <p:cNvSpPr txBox="1"/>
          <p:nvPr/>
        </p:nvSpPr>
        <p:spPr>
          <a:xfrm>
            <a:off x="3736390" y="2253655"/>
            <a:ext cx="202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first-order info to approximate Hessian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E80F2D-C0F0-5BE2-A350-9331A8085E20}"/>
              </a:ext>
            </a:extLst>
          </p:cNvPr>
          <p:cNvSpPr txBox="1"/>
          <p:nvPr/>
        </p:nvSpPr>
        <p:spPr>
          <a:xfrm>
            <a:off x="4483739" y="5200348"/>
            <a:ext cx="244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Integrate with stochastic gradient methods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6296C9-38AA-B8C7-1E53-CA5F183553D7}"/>
              </a:ext>
            </a:extLst>
          </p:cNvPr>
          <p:cNvSpPr txBox="1"/>
          <p:nvPr/>
        </p:nvSpPr>
        <p:spPr>
          <a:xfrm>
            <a:off x="5661232" y="2231408"/>
            <a:ext cx="199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Efficiency, robustness, and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8240275-0BD3-665B-C6E2-1D58489027F3}"/>
                  </a:ext>
                </a:extLst>
              </p:cNvPr>
              <p:cNvSpPr txBox="1"/>
              <p:nvPr/>
            </p:nvSpPr>
            <p:spPr>
              <a:xfrm>
                <a:off x="6757392" y="5200349"/>
                <a:ext cx="17876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sample complexity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8240275-0BD3-665B-C6E2-1D5848902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92" y="5200349"/>
                <a:ext cx="1787695" cy="923330"/>
              </a:xfrm>
              <a:prstGeom prst="rect">
                <a:avLst/>
              </a:prstGeom>
              <a:blipFill>
                <a:blip r:embed="rId5"/>
                <a:stretch>
                  <a:fillRect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3A80E6EF-9249-3843-8B26-21FDBCF67FC7}"/>
              </a:ext>
            </a:extLst>
          </p:cNvPr>
          <p:cNvSpPr txBox="1"/>
          <p:nvPr/>
        </p:nvSpPr>
        <p:spPr>
          <a:xfrm>
            <a:off x="7802140" y="2242541"/>
            <a:ext cx="1807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rtl="0" eaLnBrk="1" latinLnBrk="0" hangingPunct="1"/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VR techniques improve sample efficiency</a:t>
            </a:r>
            <a:endParaRPr lang="en-US" dirty="0">
              <a:effectLst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7B56307-E340-CC3C-F14A-7D19233A70F0}"/>
              </a:ext>
            </a:extLst>
          </p:cNvPr>
          <p:cNvSpPr txBox="1"/>
          <p:nvPr/>
        </p:nvSpPr>
        <p:spPr>
          <a:xfrm>
            <a:off x="1347054" y="957829"/>
            <a:ext cx="402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Quasi-Newton Methods</a:t>
            </a:r>
          </a:p>
        </p:txBody>
      </p:sp>
    </p:spTree>
    <p:extLst>
      <p:ext uri="{BB962C8B-B14F-4D97-AF65-F5344CB8AC3E}">
        <p14:creationId xmlns:p14="http://schemas.microsoft.com/office/powerpoint/2010/main" val="3139820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9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35AADE-561C-7B6E-6EE6-4E77CDB2D6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D0F946-FBCC-DF05-12D2-E05B42B4517A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1B4BAD-27FA-807C-112B-060BD4FBFDE5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09EAF-B4FD-19FB-217C-6346D9EE094D}"/>
              </a:ext>
            </a:extLst>
          </p:cNvPr>
          <p:cNvSpPr/>
          <p:nvPr/>
        </p:nvSpPr>
        <p:spPr>
          <a:xfrm>
            <a:off x="1184201" y="-375917"/>
            <a:ext cx="3317168" cy="1813908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3C4DC0-99A9-3282-0952-F286F42F519F}"/>
              </a:ext>
            </a:extLst>
          </p:cNvPr>
          <p:cNvSpPr/>
          <p:nvPr/>
        </p:nvSpPr>
        <p:spPr>
          <a:xfrm>
            <a:off x="1184201" y="-375919"/>
            <a:ext cx="3317168" cy="1813908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D571DF8B-00FE-6D10-28DB-EF05DDEB21A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3575" y="-435030"/>
            <a:ext cx="3320427" cy="186774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F4C186B-3458-40BE-E4E6-0EC45F62E8EC}"/>
              </a:ext>
            </a:extLst>
          </p:cNvPr>
          <p:cNvSpPr/>
          <p:nvPr/>
        </p:nvSpPr>
        <p:spPr>
          <a:xfrm>
            <a:off x="1184988" y="-401216"/>
            <a:ext cx="3317168" cy="184276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527970" y="2938477"/>
                </a:moveTo>
                <a:cubicBezTo>
                  <a:pt x="9577604" y="2938477"/>
                  <a:pt x="9616541" y="2950173"/>
                  <a:pt x="9644781" y="2973563"/>
                </a:cubicBezTo>
                <a:cubicBezTo>
                  <a:pt x="9673022" y="2996954"/>
                  <a:pt x="9692990" y="3028332"/>
                  <a:pt x="9704685" y="3067697"/>
                </a:cubicBezTo>
                <a:cubicBezTo>
                  <a:pt x="9716380" y="3107062"/>
                  <a:pt x="9722228" y="3150706"/>
                  <a:pt x="9722228" y="3198629"/>
                </a:cubicBezTo>
                <a:cubicBezTo>
                  <a:pt x="9722228" y="3245410"/>
                  <a:pt x="9716380" y="3288198"/>
                  <a:pt x="9704685" y="3326993"/>
                </a:cubicBezTo>
                <a:cubicBezTo>
                  <a:pt x="9692990" y="3365788"/>
                  <a:pt x="9673022" y="3396738"/>
                  <a:pt x="9644781" y="3419843"/>
                </a:cubicBezTo>
                <a:cubicBezTo>
                  <a:pt x="9616541" y="3442949"/>
                  <a:pt x="9577604" y="3454502"/>
                  <a:pt x="9527970" y="3454502"/>
                </a:cubicBezTo>
                <a:cubicBezTo>
                  <a:pt x="9479478" y="3454502"/>
                  <a:pt x="9441396" y="3442949"/>
                  <a:pt x="9413726" y="3419843"/>
                </a:cubicBezTo>
                <a:cubicBezTo>
                  <a:pt x="9386056" y="3396738"/>
                  <a:pt x="9366517" y="3365788"/>
                  <a:pt x="9355106" y="3326993"/>
                </a:cubicBezTo>
                <a:cubicBezTo>
                  <a:pt x="9343696" y="3288198"/>
                  <a:pt x="9337991" y="3245410"/>
                  <a:pt x="9337991" y="3198629"/>
                </a:cubicBezTo>
                <a:cubicBezTo>
                  <a:pt x="9337991" y="3150706"/>
                  <a:pt x="9343696" y="3107062"/>
                  <a:pt x="9355106" y="3067697"/>
                </a:cubicBezTo>
                <a:cubicBezTo>
                  <a:pt x="9366517" y="3028332"/>
                  <a:pt x="9386056" y="2996954"/>
                  <a:pt x="9413726" y="2973563"/>
                </a:cubicBezTo>
                <a:cubicBezTo>
                  <a:pt x="9441396" y="2950173"/>
                  <a:pt x="9479478" y="2938477"/>
                  <a:pt x="9527970" y="2938477"/>
                </a:cubicBezTo>
                <a:close/>
                <a:moveTo>
                  <a:pt x="4432096" y="2938477"/>
                </a:moveTo>
                <a:cubicBezTo>
                  <a:pt x="4481731" y="2938477"/>
                  <a:pt x="4520667" y="2950173"/>
                  <a:pt x="4548907" y="2973563"/>
                </a:cubicBezTo>
                <a:cubicBezTo>
                  <a:pt x="4577148" y="2996954"/>
                  <a:pt x="4597115" y="3028332"/>
                  <a:pt x="4608811" y="3067697"/>
                </a:cubicBezTo>
                <a:cubicBezTo>
                  <a:pt x="4620506" y="3107062"/>
                  <a:pt x="4626354" y="3150706"/>
                  <a:pt x="4626354" y="3198629"/>
                </a:cubicBezTo>
                <a:cubicBezTo>
                  <a:pt x="4626354" y="3245410"/>
                  <a:pt x="4620506" y="3288198"/>
                  <a:pt x="4608811" y="3326993"/>
                </a:cubicBezTo>
                <a:cubicBezTo>
                  <a:pt x="4597115" y="3365788"/>
                  <a:pt x="4577148" y="3396738"/>
                  <a:pt x="4548907" y="3419843"/>
                </a:cubicBezTo>
                <a:cubicBezTo>
                  <a:pt x="4520667" y="3442949"/>
                  <a:pt x="4481731" y="3454502"/>
                  <a:pt x="4432096" y="3454502"/>
                </a:cubicBezTo>
                <a:cubicBezTo>
                  <a:pt x="4383604" y="3454502"/>
                  <a:pt x="4345521" y="3442949"/>
                  <a:pt x="4317852" y="3419843"/>
                </a:cubicBezTo>
                <a:cubicBezTo>
                  <a:pt x="4290182" y="3396738"/>
                  <a:pt x="4270642" y="3365788"/>
                  <a:pt x="4259232" y="3326993"/>
                </a:cubicBezTo>
                <a:cubicBezTo>
                  <a:pt x="4247822" y="3288198"/>
                  <a:pt x="4242117" y="3245410"/>
                  <a:pt x="4242117" y="3198629"/>
                </a:cubicBezTo>
                <a:cubicBezTo>
                  <a:pt x="4242117" y="3150706"/>
                  <a:pt x="4247822" y="3107062"/>
                  <a:pt x="4259232" y="3067697"/>
                </a:cubicBezTo>
                <a:cubicBezTo>
                  <a:pt x="4270642" y="3028332"/>
                  <a:pt x="4290182" y="2996954"/>
                  <a:pt x="4317852" y="2973563"/>
                </a:cubicBezTo>
                <a:cubicBezTo>
                  <a:pt x="4345521" y="2950173"/>
                  <a:pt x="4383603" y="2938477"/>
                  <a:pt x="4432096" y="2938477"/>
                </a:cubicBezTo>
                <a:close/>
                <a:moveTo>
                  <a:pt x="5418529" y="2936766"/>
                </a:moveTo>
                <a:cubicBezTo>
                  <a:pt x="5465310" y="2936766"/>
                  <a:pt x="5504676" y="2950743"/>
                  <a:pt x="5536624" y="2978698"/>
                </a:cubicBezTo>
                <a:cubicBezTo>
                  <a:pt x="5568572" y="3006653"/>
                  <a:pt x="5593390" y="3039457"/>
                  <a:pt x="5611075" y="3077111"/>
                </a:cubicBezTo>
                <a:lnTo>
                  <a:pt x="5611075" y="3321003"/>
                </a:lnTo>
                <a:cubicBezTo>
                  <a:pt x="5592819" y="3356945"/>
                  <a:pt x="5566290" y="3388323"/>
                  <a:pt x="5531489" y="3415136"/>
                </a:cubicBezTo>
                <a:cubicBezTo>
                  <a:pt x="5496688" y="3441950"/>
                  <a:pt x="5455326" y="3455357"/>
                  <a:pt x="5407404" y="3455357"/>
                </a:cubicBezTo>
                <a:cubicBezTo>
                  <a:pt x="5356058" y="3455357"/>
                  <a:pt x="5315695" y="3433678"/>
                  <a:pt x="5286313" y="3390319"/>
                </a:cubicBezTo>
                <a:cubicBezTo>
                  <a:pt x="5256932" y="3346961"/>
                  <a:pt x="5242242" y="3280212"/>
                  <a:pt x="5242242" y="3190071"/>
                </a:cubicBezTo>
                <a:cubicBezTo>
                  <a:pt x="5242242" y="3107918"/>
                  <a:pt x="5257645" y="3045162"/>
                  <a:pt x="5288453" y="3001804"/>
                </a:cubicBezTo>
                <a:cubicBezTo>
                  <a:pt x="5319260" y="2958445"/>
                  <a:pt x="5362619" y="2936766"/>
                  <a:pt x="5418529" y="2936766"/>
                </a:cubicBezTo>
                <a:close/>
                <a:moveTo>
                  <a:pt x="8682143" y="2778450"/>
                </a:moveTo>
                <a:lnTo>
                  <a:pt x="8682143" y="3613673"/>
                </a:lnTo>
                <a:lnTo>
                  <a:pt x="8908920" y="3613673"/>
                </a:lnTo>
                <a:lnTo>
                  <a:pt x="8908920" y="2778450"/>
                </a:lnTo>
                <a:close/>
                <a:moveTo>
                  <a:pt x="6074116" y="2778450"/>
                </a:moveTo>
                <a:lnTo>
                  <a:pt x="6074116" y="3323570"/>
                </a:lnTo>
                <a:cubicBezTo>
                  <a:pt x="6074116" y="3419986"/>
                  <a:pt x="6097222" y="3494294"/>
                  <a:pt x="6143433" y="3546496"/>
                </a:cubicBezTo>
                <a:cubicBezTo>
                  <a:pt x="6189644" y="3598697"/>
                  <a:pt x="6254968" y="3624798"/>
                  <a:pt x="6339403" y="3624798"/>
                </a:cubicBezTo>
                <a:cubicBezTo>
                  <a:pt x="6411857" y="3624798"/>
                  <a:pt x="6472331" y="3610821"/>
                  <a:pt x="6520824" y="3582866"/>
                </a:cubicBezTo>
                <a:cubicBezTo>
                  <a:pt x="6569317" y="3554911"/>
                  <a:pt x="6607541" y="3523248"/>
                  <a:pt x="6635496" y="3487876"/>
                </a:cubicBezTo>
                <a:lnTo>
                  <a:pt x="6638919" y="3613673"/>
                </a:lnTo>
                <a:lnTo>
                  <a:pt x="6857994" y="3613673"/>
                </a:lnTo>
                <a:lnTo>
                  <a:pt x="6857994" y="2778450"/>
                </a:lnTo>
                <a:lnTo>
                  <a:pt x="6631217" y="2778450"/>
                </a:lnTo>
                <a:lnTo>
                  <a:pt x="6631217" y="3336406"/>
                </a:lnTo>
                <a:cubicBezTo>
                  <a:pt x="6607256" y="3365502"/>
                  <a:pt x="6579158" y="3390177"/>
                  <a:pt x="6546925" y="3410430"/>
                </a:cubicBezTo>
                <a:cubicBezTo>
                  <a:pt x="6514691" y="3430683"/>
                  <a:pt x="6475754" y="3440809"/>
                  <a:pt x="6430113" y="3440809"/>
                </a:cubicBezTo>
                <a:cubicBezTo>
                  <a:pt x="6398736" y="3440809"/>
                  <a:pt x="6373491" y="3434819"/>
                  <a:pt x="6354378" y="3422838"/>
                </a:cubicBezTo>
                <a:cubicBezTo>
                  <a:pt x="6335266" y="3410858"/>
                  <a:pt x="6321574" y="3393885"/>
                  <a:pt x="6313302" y="3371921"/>
                </a:cubicBezTo>
                <a:cubicBezTo>
                  <a:pt x="6305030" y="3349956"/>
                  <a:pt x="6300893" y="3324711"/>
                  <a:pt x="6300893" y="3296186"/>
                </a:cubicBezTo>
                <a:lnTo>
                  <a:pt x="6300893" y="2778450"/>
                </a:lnTo>
                <a:close/>
                <a:moveTo>
                  <a:pt x="3901003" y="2767325"/>
                </a:moveTo>
                <a:cubicBezTo>
                  <a:pt x="3839388" y="2767325"/>
                  <a:pt x="3786902" y="2780732"/>
                  <a:pt x="3743543" y="2807546"/>
                </a:cubicBezTo>
                <a:cubicBezTo>
                  <a:pt x="3700184" y="2834359"/>
                  <a:pt x="3667665" y="2872869"/>
                  <a:pt x="3645986" y="2923073"/>
                </a:cubicBezTo>
                <a:lnTo>
                  <a:pt x="3641707" y="2778450"/>
                </a:lnTo>
                <a:lnTo>
                  <a:pt x="3424344" y="2778450"/>
                </a:lnTo>
                <a:lnTo>
                  <a:pt x="3424344" y="3613673"/>
                </a:lnTo>
                <a:lnTo>
                  <a:pt x="3651120" y="3613673"/>
                </a:lnTo>
                <a:lnTo>
                  <a:pt x="3651120" y="3058284"/>
                </a:lnTo>
                <a:cubicBezTo>
                  <a:pt x="3669377" y="3032611"/>
                  <a:pt x="3691056" y="3012501"/>
                  <a:pt x="3716158" y="2997953"/>
                </a:cubicBezTo>
                <a:cubicBezTo>
                  <a:pt x="3741260" y="2983405"/>
                  <a:pt x="3769215" y="2973136"/>
                  <a:pt x="3800023" y="2967145"/>
                </a:cubicBezTo>
                <a:cubicBezTo>
                  <a:pt x="3830831" y="2961155"/>
                  <a:pt x="3863064" y="2958160"/>
                  <a:pt x="3896724" y="2958160"/>
                </a:cubicBezTo>
                <a:lnTo>
                  <a:pt x="3918118" y="2958160"/>
                </a:lnTo>
                <a:lnTo>
                  <a:pt x="3918118" y="2767325"/>
                </a:lnTo>
                <a:close/>
                <a:moveTo>
                  <a:pt x="10659883" y="2766469"/>
                </a:moveTo>
                <a:cubicBezTo>
                  <a:pt x="10586858" y="2766469"/>
                  <a:pt x="10527525" y="2780304"/>
                  <a:pt x="10481884" y="2807974"/>
                </a:cubicBezTo>
                <a:cubicBezTo>
                  <a:pt x="10436244" y="2835643"/>
                  <a:pt x="10399446" y="2867449"/>
                  <a:pt x="10371491" y="2903391"/>
                </a:cubicBezTo>
                <a:lnTo>
                  <a:pt x="10367212" y="2778450"/>
                </a:lnTo>
                <a:lnTo>
                  <a:pt x="10148993" y="2778450"/>
                </a:lnTo>
                <a:lnTo>
                  <a:pt x="10148993" y="3613673"/>
                </a:lnTo>
                <a:lnTo>
                  <a:pt x="10375770" y="3613673"/>
                </a:lnTo>
                <a:lnTo>
                  <a:pt x="10375770" y="3056572"/>
                </a:lnTo>
                <a:cubicBezTo>
                  <a:pt x="10399731" y="3026336"/>
                  <a:pt x="10427828" y="3000663"/>
                  <a:pt x="10460062" y="2979554"/>
                </a:cubicBezTo>
                <a:cubicBezTo>
                  <a:pt x="10492296" y="2958445"/>
                  <a:pt x="10530948" y="2947891"/>
                  <a:pt x="10576018" y="2947891"/>
                </a:cubicBezTo>
                <a:cubicBezTo>
                  <a:pt x="10606255" y="2947891"/>
                  <a:pt x="10630644" y="2954166"/>
                  <a:pt x="10649186" y="2966718"/>
                </a:cubicBezTo>
                <a:cubicBezTo>
                  <a:pt x="10667727" y="2979269"/>
                  <a:pt x="10681277" y="2996954"/>
                  <a:pt x="10689835" y="3019775"/>
                </a:cubicBezTo>
                <a:cubicBezTo>
                  <a:pt x="10698393" y="3042595"/>
                  <a:pt x="10702671" y="3069124"/>
                  <a:pt x="10702671" y="3099360"/>
                </a:cubicBezTo>
                <a:lnTo>
                  <a:pt x="10702671" y="3613673"/>
                </a:lnTo>
                <a:lnTo>
                  <a:pt x="10927737" y="3613673"/>
                </a:lnTo>
                <a:lnTo>
                  <a:pt x="10927737" y="3070265"/>
                </a:lnTo>
                <a:cubicBezTo>
                  <a:pt x="10927737" y="2970996"/>
                  <a:pt x="10904346" y="2895547"/>
                  <a:pt x="10857564" y="2843916"/>
                </a:cubicBezTo>
                <a:cubicBezTo>
                  <a:pt x="10810782" y="2792285"/>
                  <a:pt x="10744889" y="2766469"/>
                  <a:pt x="10659883" y="2766469"/>
                </a:cubicBezTo>
                <a:close/>
                <a:moveTo>
                  <a:pt x="2296933" y="2766469"/>
                </a:moveTo>
                <a:cubicBezTo>
                  <a:pt x="2223908" y="2766469"/>
                  <a:pt x="2164575" y="2780304"/>
                  <a:pt x="2118935" y="2807974"/>
                </a:cubicBezTo>
                <a:cubicBezTo>
                  <a:pt x="2073294" y="2835643"/>
                  <a:pt x="2036497" y="2867449"/>
                  <a:pt x="2008542" y="2903391"/>
                </a:cubicBezTo>
                <a:lnTo>
                  <a:pt x="2004263" y="2778450"/>
                </a:lnTo>
                <a:lnTo>
                  <a:pt x="1786043" y="2778450"/>
                </a:lnTo>
                <a:lnTo>
                  <a:pt x="1786043" y="3613673"/>
                </a:lnTo>
                <a:lnTo>
                  <a:pt x="2012820" y="3613673"/>
                </a:lnTo>
                <a:lnTo>
                  <a:pt x="2012820" y="3056572"/>
                </a:lnTo>
                <a:cubicBezTo>
                  <a:pt x="2036782" y="3026336"/>
                  <a:pt x="2064879" y="3000663"/>
                  <a:pt x="2097113" y="2979554"/>
                </a:cubicBezTo>
                <a:cubicBezTo>
                  <a:pt x="2129347" y="2958445"/>
                  <a:pt x="2167999" y="2947891"/>
                  <a:pt x="2213069" y="2947891"/>
                </a:cubicBezTo>
                <a:cubicBezTo>
                  <a:pt x="2243306" y="2947891"/>
                  <a:pt x="2267695" y="2954166"/>
                  <a:pt x="2286236" y="2966718"/>
                </a:cubicBezTo>
                <a:cubicBezTo>
                  <a:pt x="2304778" y="2979269"/>
                  <a:pt x="2318327" y="2996954"/>
                  <a:pt x="2326885" y="3019775"/>
                </a:cubicBezTo>
                <a:cubicBezTo>
                  <a:pt x="2335443" y="3042595"/>
                  <a:pt x="2339721" y="3069124"/>
                  <a:pt x="2339721" y="3099360"/>
                </a:cubicBezTo>
                <a:lnTo>
                  <a:pt x="2339721" y="3613673"/>
                </a:lnTo>
                <a:lnTo>
                  <a:pt x="2564787" y="3613673"/>
                </a:lnTo>
                <a:lnTo>
                  <a:pt x="2564787" y="3070265"/>
                </a:lnTo>
                <a:cubicBezTo>
                  <a:pt x="2564787" y="2970996"/>
                  <a:pt x="2541396" y="2895547"/>
                  <a:pt x="2494614" y="2843916"/>
                </a:cubicBezTo>
                <a:cubicBezTo>
                  <a:pt x="2447833" y="2792285"/>
                  <a:pt x="2381939" y="2766469"/>
                  <a:pt x="2296933" y="2766469"/>
                </a:cubicBezTo>
                <a:close/>
                <a:moveTo>
                  <a:pt x="7475817" y="2765613"/>
                </a:moveTo>
                <a:cubicBezTo>
                  <a:pt x="7394234" y="2765613"/>
                  <a:pt x="7321922" y="2781160"/>
                  <a:pt x="7258881" y="2812252"/>
                </a:cubicBezTo>
                <a:cubicBezTo>
                  <a:pt x="7195840" y="2843345"/>
                  <a:pt x="7146634" y="2890840"/>
                  <a:pt x="7111262" y="2954737"/>
                </a:cubicBezTo>
                <a:cubicBezTo>
                  <a:pt x="7075891" y="3018634"/>
                  <a:pt x="7058205" y="3100216"/>
                  <a:pt x="7058205" y="3199485"/>
                </a:cubicBezTo>
                <a:cubicBezTo>
                  <a:pt x="7058205" y="3298753"/>
                  <a:pt x="7076747" y="3379765"/>
                  <a:pt x="7113830" y="3442521"/>
                </a:cubicBezTo>
                <a:cubicBezTo>
                  <a:pt x="7150912" y="3505277"/>
                  <a:pt x="7201117" y="3551488"/>
                  <a:pt x="7264444" y="3581154"/>
                </a:cubicBezTo>
                <a:cubicBezTo>
                  <a:pt x="7327770" y="3610821"/>
                  <a:pt x="7398228" y="3625654"/>
                  <a:pt x="7475817" y="3625654"/>
                </a:cubicBezTo>
                <a:cubicBezTo>
                  <a:pt x="7549983" y="3625654"/>
                  <a:pt x="7615876" y="3612817"/>
                  <a:pt x="7673498" y="3587145"/>
                </a:cubicBezTo>
                <a:cubicBezTo>
                  <a:pt x="7731119" y="3561472"/>
                  <a:pt x="7776617" y="3523818"/>
                  <a:pt x="7809992" y="3474184"/>
                </a:cubicBezTo>
                <a:cubicBezTo>
                  <a:pt x="7843367" y="3424550"/>
                  <a:pt x="7860910" y="3363505"/>
                  <a:pt x="7862621" y="3291051"/>
                </a:cubicBezTo>
                <a:lnTo>
                  <a:pt x="7642690" y="3291051"/>
                </a:lnTo>
                <a:cubicBezTo>
                  <a:pt x="7641549" y="3341826"/>
                  <a:pt x="7626289" y="3381049"/>
                  <a:pt x="7596907" y="3408718"/>
                </a:cubicBezTo>
                <a:cubicBezTo>
                  <a:pt x="7567526" y="3436388"/>
                  <a:pt x="7527448" y="3450223"/>
                  <a:pt x="7476673" y="3450223"/>
                </a:cubicBezTo>
                <a:cubicBezTo>
                  <a:pt x="7433314" y="3450223"/>
                  <a:pt x="7397800" y="3440381"/>
                  <a:pt x="7370130" y="3420699"/>
                </a:cubicBezTo>
                <a:cubicBezTo>
                  <a:pt x="7342461" y="3401016"/>
                  <a:pt x="7322208" y="3372491"/>
                  <a:pt x="7309371" y="3335123"/>
                </a:cubicBezTo>
                <a:cubicBezTo>
                  <a:pt x="7296535" y="3297755"/>
                  <a:pt x="7290117" y="3252542"/>
                  <a:pt x="7290117" y="3199485"/>
                </a:cubicBezTo>
                <a:cubicBezTo>
                  <a:pt x="7290117" y="3117332"/>
                  <a:pt x="7304807" y="3053720"/>
                  <a:pt x="7334188" y="3008650"/>
                </a:cubicBezTo>
                <a:cubicBezTo>
                  <a:pt x="7363569" y="2963580"/>
                  <a:pt x="7411064" y="2941045"/>
                  <a:pt x="7476673" y="2941045"/>
                </a:cubicBezTo>
                <a:cubicBezTo>
                  <a:pt x="7526307" y="2941045"/>
                  <a:pt x="7564816" y="2953738"/>
                  <a:pt x="7592201" y="2979126"/>
                </a:cubicBezTo>
                <a:cubicBezTo>
                  <a:pt x="7619585" y="3004514"/>
                  <a:pt x="7633847" y="3038601"/>
                  <a:pt x="7634989" y="3081389"/>
                </a:cubicBezTo>
                <a:lnTo>
                  <a:pt x="7854919" y="3081389"/>
                </a:lnTo>
                <a:cubicBezTo>
                  <a:pt x="7854348" y="3010646"/>
                  <a:pt x="7837234" y="2952027"/>
                  <a:pt x="7803574" y="2905530"/>
                </a:cubicBezTo>
                <a:cubicBezTo>
                  <a:pt x="7769914" y="2859034"/>
                  <a:pt x="7724558" y="2824090"/>
                  <a:pt x="7667508" y="2800700"/>
                </a:cubicBezTo>
                <a:cubicBezTo>
                  <a:pt x="7610456" y="2777309"/>
                  <a:pt x="7546560" y="2765613"/>
                  <a:pt x="7475817" y="2765613"/>
                </a:cubicBezTo>
                <a:close/>
                <a:moveTo>
                  <a:pt x="9527970" y="2763902"/>
                </a:moveTo>
                <a:cubicBezTo>
                  <a:pt x="9443536" y="2763902"/>
                  <a:pt x="9369512" y="2780874"/>
                  <a:pt x="9305900" y="2814820"/>
                </a:cubicBezTo>
                <a:cubicBezTo>
                  <a:pt x="9242288" y="2848765"/>
                  <a:pt x="9193082" y="2898114"/>
                  <a:pt x="9158281" y="2962867"/>
                </a:cubicBezTo>
                <a:cubicBezTo>
                  <a:pt x="9123480" y="3027619"/>
                  <a:pt x="9106080" y="3106207"/>
                  <a:pt x="9106080" y="3198629"/>
                </a:cubicBezTo>
                <a:cubicBezTo>
                  <a:pt x="9106080" y="3289340"/>
                  <a:pt x="9123480" y="3366643"/>
                  <a:pt x="9158281" y="3430540"/>
                </a:cubicBezTo>
                <a:cubicBezTo>
                  <a:pt x="9193082" y="3494437"/>
                  <a:pt x="9242288" y="3543215"/>
                  <a:pt x="9305900" y="3576875"/>
                </a:cubicBezTo>
                <a:cubicBezTo>
                  <a:pt x="9369512" y="3610535"/>
                  <a:pt x="9443536" y="3627365"/>
                  <a:pt x="9527970" y="3627365"/>
                </a:cubicBezTo>
                <a:cubicBezTo>
                  <a:pt x="9613546" y="3627365"/>
                  <a:pt x="9688140" y="3610535"/>
                  <a:pt x="9751752" y="3576875"/>
                </a:cubicBezTo>
                <a:cubicBezTo>
                  <a:pt x="9815364" y="3543215"/>
                  <a:pt x="9864855" y="3494437"/>
                  <a:pt x="9900226" y="3430540"/>
                </a:cubicBezTo>
                <a:cubicBezTo>
                  <a:pt x="9935599" y="3366643"/>
                  <a:pt x="9953283" y="3289340"/>
                  <a:pt x="9953283" y="3198629"/>
                </a:cubicBezTo>
                <a:cubicBezTo>
                  <a:pt x="9953283" y="3106207"/>
                  <a:pt x="9935599" y="3027619"/>
                  <a:pt x="9900226" y="2962867"/>
                </a:cubicBezTo>
                <a:cubicBezTo>
                  <a:pt x="9864855" y="2898114"/>
                  <a:pt x="9815364" y="2848765"/>
                  <a:pt x="9751752" y="2814820"/>
                </a:cubicBezTo>
                <a:cubicBezTo>
                  <a:pt x="9688140" y="2780874"/>
                  <a:pt x="9613546" y="2763902"/>
                  <a:pt x="9527970" y="2763902"/>
                </a:cubicBezTo>
                <a:close/>
                <a:moveTo>
                  <a:pt x="4432096" y="2763902"/>
                </a:moveTo>
                <a:cubicBezTo>
                  <a:pt x="4347661" y="2763902"/>
                  <a:pt x="4273637" y="2780874"/>
                  <a:pt x="4210025" y="2814820"/>
                </a:cubicBezTo>
                <a:cubicBezTo>
                  <a:pt x="4146414" y="2848765"/>
                  <a:pt x="4097208" y="2898114"/>
                  <a:pt x="4062407" y="2962867"/>
                </a:cubicBezTo>
                <a:cubicBezTo>
                  <a:pt x="4027606" y="3027619"/>
                  <a:pt x="4010205" y="3106207"/>
                  <a:pt x="4010205" y="3198629"/>
                </a:cubicBezTo>
                <a:cubicBezTo>
                  <a:pt x="4010205" y="3289340"/>
                  <a:pt x="4027606" y="3366643"/>
                  <a:pt x="4062407" y="3430540"/>
                </a:cubicBezTo>
                <a:cubicBezTo>
                  <a:pt x="4097208" y="3494437"/>
                  <a:pt x="4146414" y="3543215"/>
                  <a:pt x="4210025" y="3576875"/>
                </a:cubicBezTo>
                <a:cubicBezTo>
                  <a:pt x="4273638" y="3610535"/>
                  <a:pt x="4347660" y="3627365"/>
                  <a:pt x="4432096" y="3627365"/>
                </a:cubicBezTo>
                <a:cubicBezTo>
                  <a:pt x="4517672" y="3627365"/>
                  <a:pt x="4592266" y="3610535"/>
                  <a:pt x="4655878" y="3576875"/>
                </a:cubicBezTo>
                <a:cubicBezTo>
                  <a:pt x="4719489" y="3543215"/>
                  <a:pt x="4768981" y="3494437"/>
                  <a:pt x="4804352" y="3430540"/>
                </a:cubicBezTo>
                <a:cubicBezTo>
                  <a:pt x="4839724" y="3366643"/>
                  <a:pt x="4857409" y="3289340"/>
                  <a:pt x="4857409" y="3198629"/>
                </a:cubicBezTo>
                <a:cubicBezTo>
                  <a:pt x="4857409" y="3106207"/>
                  <a:pt x="4839724" y="3027619"/>
                  <a:pt x="4804352" y="2962867"/>
                </a:cubicBezTo>
                <a:cubicBezTo>
                  <a:pt x="4768981" y="2898114"/>
                  <a:pt x="4719489" y="2848765"/>
                  <a:pt x="4655878" y="2814820"/>
                </a:cubicBezTo>
                <a:cubicBezTo>
                  <a:pt x="4592266" y="2780874"/>
                  <a:pt x="4517672" y="2763902"/>
                  <a:pt x="4432096" y="2763902"/>
                </a:cubicBezTo>
                <a:close/>
                <a:moveTo>
                  <a:pt x="8098960" y="2581625"/>
                </a:moveTo>
                <a:lnTo>
                  <a:pt x="8098960" y="2778450"/>
                </a:lnTo>
                <a:lnTo>
                  <a:pt x="7960327" y="2778450"/>
                </a:lnTo>
                <a:lnTo>
                  <a:pt x="7960327" y="2953025"/>
                </a:lnTo>
                <a:lnTo>
                  <a:pt x="8098960" y="2953025"/>
                </a:lnTo>
                <a:lnTo>
                  <a:pt x="8098960" y="3322714"/>
                </a:lnTo>
                <a:cubicBezTo>
                  <a:pt x="8098960" y="3391175"/>
                  <a:pt x="8108088" y="3446657"/>
                  <a:pt x="8126345" y="3489160"/>
                </a:cubicBezTo>
                <a:cubicBezTo>
                  <a:pt x="8144601" y="3531663"/>
                  <a:pt x="8176978" y="3563041"/>
                  <a:pt x="8223474" y="3583294"/>
                </a:cubicBezTo>
                <a:cubicBezTo>
                  <a:pt x="8269970" y="3603547"/>
                  <a:pt x="8335435" y="3613673"/>
                  <a:pt x="8419870" y="3613673"/>
                </a:cubicBezTo>
                <a:lnTo>
                  <a:pt x="8508014" y="3613673"/>
                </a:lnTo>
                <a:lnTo>
                  <a:pt x="8508014" y="3438242"/>
                </a:lnTo>
                <a:lnTo>
                  <a:pt x="8427572" y="3438242"/>
                </a:lnTo>
                <a:cubicBezTo>
                  <a:pt x="8384214" y="3438242"/>
                  <a:pt x="8356402" y="3427688"/>
                  <a:pt x="8344136" y="3406579"/>
                </a:cubicBezTo>
                <a:cubicBezTo>
                  <a:pt x="8331870" y="3385470"/>
                  <a:pt x="8325737" y="3352951"/>
                  <a:pt x="8325737" y="3309022"/>
                </a:cubicBezTo>
                <a:lnTo>
                  <a:pt x="8325737" y="2953025"/>
                </a:lnTo>
                <a:lnTo>
                  <a:pt x="8508014" y="2953025"/>
                </a:lnTo>
                <a:lnTo>
                  <a:pt x="8508014" y="2778450"/>
                </a:lnTo>
                <a:lnTo>
                  <a:pt x="8325737" y="2778450"/>
                </a:lnTo>
                <a:lnTo>
                  <a:pt x="8325737" y="2581625"/>
                </a:lnTo>
                <a:close/>
                <a:moveTo>
                  <a:pt x="2841161" y="2581625"/>
                </a:moveTo>
                <a:lnTo>
                  <a:pt x="2841161" y="2778450"/>
                </a:lnTo>
                <a:lnTo>
                  <a:pt x="2702527" y="2778450"/>
                </a:lnTo>
                <a:lnTo>
                  <a:pt x="2702527" y="2953025"/>
                </a:lnTo>
                <a:lnTo>
                  <a:pt x="2841161" y="2953025"/>
                </a:lnTo>
                <a:lnTo>
                  <a:pt x="2841161" y="3322714"/>
                </a:lnTo>
                <a:cubicBezTo>
                  <a:pt x="2841161" y="3391175"/>
                  <a:pt x="2850289" y="3446657"/>
                  <a:pt x="2868545" y="3489160"/>
                </a:cubicBezTo>
                <a:cubicBezTo>
                  <a:pt x="2886801" y="3531663"/>
                  <a:pt x="2919178" y="3563041"/>
                  <a:pt x="2965674" y="3583294"/>
                </a:cubicBezTo>
                <a:cubicBezTo>
                  <a:pt x="3012170" y="3603547"/>
                  <a:pt x="3077636" y="3613673"/>
                  <a:pt x="3162071" y="3613673"/>
                </a:cubicBezTo>
                <a:lnTo>
                  <a:pt x="3250215" y="3613673"/>
                </a:lnTo>
                <a:lnTo>
                  <a:pt x="3250215" y="3438242"/>
                </a:lnTo>
                <a:lnTo>
                  <a:pt x="3169773" y="3438242"/>
                </a:lnTo>
                <a:cubicBezTo>
                  <a:pt x="3126414" y="3438242"/>
                  <a:pt x="3098602" y="3427688"/>
                  <a:pt x="3086336" y="3406579"/>
                </a:cubicBezTo>
                <a:cubicBezTo>
                  <a:pt x="3074070" y="3385470"/>
                  <a:pt x="3067937" y="3352951"/>
                  <a:pt x="3067937" y="3309022"/>
                </a:cubicBezTo>
                <a:lnTo>
                  <a:pt x="3067937" y="2953025"/>
                </a:lnTo>
                <a:lnTo>
                  <a:pt x="3250215" y="2953025"/>
                </a:lnTo>
                <a:lnTo>
                  <a:pt x="3250215" y="2778450"/>
                </a:lnTo>
                <a:lnTo>
                  <a:pt x="3067937" y="2778450"/>
                </a:lnTo>
                <a:lnTo>
                  <a:pt x="3067937" y="2581625"/>
                </a:lnTo>
                <a:close/>
                <a:moveTo>
                  <a:pt x="5611075" y="2461818"/>
                </a:moveTo>
                <a:lnTo>
                  <a:pt x="5611075" y="2894834"/>
                </a:lnTo>
                <a:cubicBezTo>
                  <a:pt x="5586544" y="2856039"/>
                  <a:pt x="5553454" y="2824661"/>
                  <a:pt x="5511807" y="2800700"/>
                </a:cubicBezTo>
                <a:cubicBezTo>
                  <a:pt x="5470159" y="2776738"/>
                  <a:pt x="5420240" y="2764758"/>
                  <a:pt x="5362049" y="2764758"/>
                </a:cubicBezTo>
                <a:cubicBezTo>
                  <a:pt x="5295869" y="2764758"/>
                  <a:pt x="5236251" y="2780161"/>
                  <a:pt x="5183194" y="2810969"/>
                </a:cubicBezTo>
                <a:cubicBezTo>
                  <a:pt x="5130138" y="2841776"/>
                  <a:pt x="5088063" y="2888558"/>
                  <a:pt x="5056970" y="2951314"/>
                </a:cubicBezTo>
                <a:cubicBezTo>
                  <a:pt x="5025876" y="3014069"/>
                  <a:pt x="5010331" y="3093655"/>
                  <a:pt x="5010331" y="3190071"/>
                </a:cubicBezTo>
                <a:cubicBezTo>
                  <a:pt x="5010331" y="3289910"/>
                  <a:pt x="5024736" y="3372206"/>
                  <a:pt x="5053546" y="3436958"/>
                </a:cubicBezTo>
                <a:cubicBezTo>
                  <a:pt x="5082357" y="3501711"/>
                  <a:pt x="5121722" y="3549776"/>
                  <a:pt x="5171642" y="3581154"/>
                </a:cubicBezTo>
                <a:cubicBezTo>
                  <a:pt x="5221561" y="3612532"/>
                  <a:pt x="5277898" y="3628221"/>
                  <a:pt x="5340655" y="3628221"/>
                </a:cubicBezTo>
                <a:cubicBezTo>
                  <a:pt x="5403410" y="3628221"/>
                  <a:pt x="5456752" y="3616241"/>
                  <a:pt x="5500682" y="3592279"/>
                </a:cubicBezTo>
                <a:cubicBezTo>
                  <a:pt x="5544611" y="3568318"/>
                  <a:pt x="5581409" y="3535799"/>
                  <a:pt x="5611075" y="3494722"/>
                </a:cubicBezTo>
                <a:lnTo>
                  <a:pt x="5620488" y="3613673"/>
                </a:lnTo>
                <a:lnTo>
                  <a:pt x="5837852" y="3613673"/>
                </a:lnTo>
                <a:lnTo>
                  <a:pt x="5837852" y="2461818"/>
                </a:lnTo>
                <a:close/>
                <a:moveTo>
                  <a:pt x="1287953" y="2461818"/>
                </a:moveTo>
                <a:lnTo>
                  <a:pt x="1287953" y="3613673"/>
                </a:lnTo>
                <a:lnTo>
                  <a:pt x="1528422" y="3613673"/>
                </a:lnTo>
                <a:lnTo>
                  <a:pt x="1528422" y="2461818"/>
                </a:lnTo>
                <a:close/>
                <a:moveTo>
                  <a:pt x="8795960" y="2448126"/>
                </a:moveTo>
                <a:cubicBezTo>
                  <a:pt x="8754312" y="2448126"/>
                  <a:pt x="8722506" y="2458537"/>
                  <a:pt x="8700542" y="2479361"/>
                </a:cubicBezTo>
                <a:cubicBezTo>
                  <a:pt x="8678578" y="2500185"/>
                  <a:pt x="8667595" y="2526570"/>
                  <a:pt x="8667595" y="2558519"/>
                </a:cubicBezTo>
                <a:cubicBezTo>
                  <a:pt x="8667595" y="2589897"/>
                  <a:pt x="8678578" y="2616140"/>
                  <a:pt x="8700542" y="2637249"/>
                </a:cubicBezTo>
                <a:cubicBezTo>
                  <a:pt x="8722506" y="2658358"/>
                  <a:pt x="8754312" y="2668912"/>
                  <a:pt x="8795960" y="2668912"/>
                </a:cubicBezTo>
                <a:cubicBezTo>
                  <a:pt x="8837606" y="2668912"/>
                  <a:pt x="8869412" y="2658358"/>
                  <a:pt x="8891377" y="2637249"/>
                </a:cubicBezTo>
                <a:cubicBezTo>
                  <a:pt x="8913341" y="2616140"/>
                  <a:pt x="8924324" y="2589897"/>
                  <a:pt x="8924324" y="2558519"/>
                </a:cubicBezTo>
                <a:cubicBezTo>
                  <a:pt x="8924324" y="2526570"/>
                  <a:pt x="8913341" y="2500185"/>
                  <a:pt x="8891377" y="2479361"/>
                </a:cubicBezTo>
                <a:cubicBezTo>
                  <a:pt x="8869412" y="2458537"/>
                  <a:pt x="8837606" y="2448126"/>
                  <a:pt x="8795960" y="244812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8502B2-21B9-B150-27FB-0B9867A2AEAB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FEDA4-D5EA-6797-6BB8-1479D576A5F7}"/>
              </a:ext>
            </a:extLst>
          </p:cNvPr>
          <p:cNvSpPr txBox="1"/>
          <p:nvPr/>
        </p:nvSpPr>
        <p:spPr>
          <a:xfrm>
            <a:off x="1347054" y="957829"/>
            <a:ext cx="422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Non-Uniform Smoothness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E4287B-36D6-10E1-A63A-AB591B525CC4}"/>
                  </a:ext>
                </a:extLst>
              </p:cNvPr>
              <p:cNvSpPr txBox="1"/>
              <p:nvPr/>
            </p:nvSpPr>
            <p:spPr>
              <a:xfrm>
                <a:off x="1347054" y="1775583"/>
                <a:ext cx="7205819" cy="3421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uniform smoothness: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Gradient ∇F(x)is L-Lipschitz continuous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Non-uniform smoothness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Lipschitz constant grows along the training trajectory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Introduced: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sz="1800" b="0" dirty="0">
                  <a:solidFill>
                    <a:schemeClr val="bg1">
                      <a:lumMod val="8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Smoothness increases linearly with gradient norm: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>
                      <a:lumMod val="85000"/>
                    </a:schemeClr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RL problems exhibit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-smoothness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Gradient clipping to control growing gradients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E4287B-36D6-10E1-A63A-AB591B52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4" y="1775583"/>
                <a:ext cx="7205819" cy="3421193"/>
              </a:xfrm>
              <a:prstGeom prst="rect">
                <a:avLst/>
              </a:prstGeom>
              <a:blipFill>
                <a:blip r:embed="rId5"/>
                <a:stretch>
                  <a:fillRect l="-1184" t="-1426" b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D67400F7-C01D-F744-5EB8-BE3E80ED3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8217" y="2503054"/>
            <a:ext cx="3257860" cy="2458571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CC38F90-F05D-5971-C205-72ABEC3AA694}"/>
              </a:ext>
            </a:extLst>
          </p:cNvPr>
          <p:cNvSpPr/>
          <p:nvPr/>
        </p:nvSpPr>
        <p:spPr>
          <a:xfrm rot="3481015">
            <a:off x="-86539" y="-1217172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1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3686FC-5902-A6FF-661D-E4FE15BEF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09261A-7379-8BA0-DD69-2B5DF01884B6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6E2C62-CAEA-5335-704E-0A857D5E4397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101D1-2075-3B01-5D78-C6751FFC9112}"/>
              </a:ext>
            </a:extLst>
          </p:cNvPr>
          <p:cNvSpPr/>
          <p:nvPr/>
        </p:nvSpPr>
        <p:spPr>
          <a:xfrm>
            <a:off x="1184201" y="-375917"/>
            <a:ext cx="3317168" cy="1813908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4CCFB-0573-221B-76CB-04644EB529F4}"/>
              </a:ext>
            </a:extLst>
          </p:cNvPr>
          <p:cNvSpPr/>
          <p:nvPr/>
        </p:nvSpPr>
        <p:spPr>
          <a:xfrm>
            <a:off x="1184201" y="-375919"/>
            <a:ext cx="3317168" cy="1813908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A9442BCA-E77C-5349-3325-8A25878A22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3575" y="-435030"/>
            <a:ext cx="3320427" cy="186774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0ABBC2-767E-E112-43BB-E777470E32C1}"/>
              </a:ext>
            </a:extLst>
          </p:cNvPr>
          <p:cNvSpPr/>
          <p:nvPr/>
        </p:nvSpPr>
        <p:spPr>
          <a:xfrm>
            <a:off x="1184988" y="-401216"/>
            <a:ext cx="3317168" cy="184276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527970" y="2938477"/>
                </a:moveTo>
                <a:cubicBezTo>
                  <a:pt x="9577604" y="2938477"/>
                  <a:pt x="9616541" y="2950173"/>
                  <a:pt x="9644781" y="2973563"/>
                </a:cubicBezTo>
                <a:cubicBezTo>
                  <a:pt x="9673022" y="2996954"/>
                  <a:pt x="9692990" y="3028332"/>
                  <a:pt x="9704685" y="3067697"/>
                </a:cubicBezTo>
                <a:cubicBezTo>
                  <a:pt x="9716380" y="3107062"/>
                  <a:pt x="9722228" y="3150706"/>
                  <a:pt x="9722228" y="3198629"/>
                </a:cubicBezTo>
                <a:cubicBezTo>
                  <a:pt x="9722228" y="3245410"/>
                  <a:pt x="9716380" y="3288198"/>
                  <a:pt x="9704685" y="3326993"/>
                </a:cubicBezTo>
                <a:cubicBezTo>
                  <a:pt x="9692990" y="3365788"/>
                  <a:pt x="9673022" y="3396738"/>
                  <a:pt x="9644781" y="3419843"/>
                </a:cubicBezTo>
                <a:cubicBezTo>
                  <a:pt x="9616541" y="3442949"/>
                  <a:pt x="9577604" y="3454502"/>
                  <a:pt x="9527970" y="3454502"/>
                </a:cubicBezTo>
                <a:cubicBezTo>
                  <a:pt x="9479478" y="3454502"/>
                  <a:pt x="9441396" y="3442949"/>
                  <a:pt x="9413726" y="3419843"/>
                </a:cubicBezTo>
                <a:cubicBezTo>
                  <a:pt x="9386056" y="3396738"/>
                  <a:pt x="9366517" y="3365788"/>
                  <a:pt x="9355106" y="3326993"/>
                </a:cubicBezTo>
                <a:cubicBezTo>
                  <a:pt x="9343696" y="3288198"/>
                  <a:pt x="9337991" y="3245410"/>
                  <a:pt x="9337991" y="3198629"/>
                </a:cubicBezTo>
                <a:cubicBezTo>
                  <a:pt x="9337991" y="3150706"/>
                  <a:pt x="9343696" y="3107062"/>
                  <a:pt x="9355106" y="3067697"/>
                </a:cubicBezTo>
                <a:cubicBezTo>
                  <a:pt x="9366517" y="3028332"/>
                  <a:pt x="9386056" y="2996954"/>
                  <a:pt x="9413726" y="2973563"/>
                </a:cubicBezTo>
                <a:cubicBezTo>
                  <a:pt x="9441396" y="2950173"/>
                  <a:pt x="9479478" y="2938477"/>
                  <a:pt x="9527970" y="2938477"/>
                </a:cubicBezTo>
                <a:close/>
                <a:moveTo>
                  <a:pt x="4432096" y="2938477"/>
                </a:moveTo>
                <a:cubicBezTo>
                  <a:pt x="4481731" y="2938477"/>
                  <a:pt x="4520667" y="2950173"/>
                  <a:pt x="4548907" y="2973563"/>
                </a:cubicBezTo>
                <a:cubicBezTo>
                  <a:pt x="4577148" y="2996954"/>
                  <a:pt x="4597115" y="3028332"/>
                  <a:pt x="4608811" y="3067697"/>
                </a:cubicBezTo>
                <a:cubicBezTo>
                  <a:pt x="4620506" y="3107062"/>
                  <a:pt x="4626354" y="3150706"/>
                  <a:pt x="4626354" y="3198629"/>
                </a:cubicBezTo>
                <a:cubicBezTo>
                  <a:pt x="4626354" y="3245410"/>
                  <a:pt x="4620506" y="3288198"/>
                  <a:pt x="4608811" y="3326993"/>
                </a:cubicBezTo>
                <a:cubicBezTo>
                  <a:pt x="4597115" y="3365788"/>
                  <a:pt x="4577148" y="3396738"/>
                  <a:pt x="4548907" y="3419843"/>
                </a:cubicBezTo>
                <a:cubicBezTo>
                  <a:pt x="4520667" y="3442949"/>
                  <a:pt x="4481731" y="3454502"/>
                  <a:pt x="4432096" y="3454502"/>
                </a:cubicBezTo>
                <a:cubicBezTo>
                  <a:pt x="4383604" y="3454502"/>
                  <a:pt x="4345521" y="3442949"/>
                  <a:pt x="4317852" y="3419843"/>
                </a:cubicBezTo>
                <a:cubicBezTo>
                  <a:pt x="4290182" y="3396738"/>
                  <a:pt x="4270642" y="3365788"/>
                  <a:pt x="4259232" y="3326993"/>
                </a:cubicBezTo>
                <a:cubicBezTo>
                  <a:pt x="4247822" y="3288198"/>
                  <a:pt x="4242117" y="3245410"/>
                  <a:pt x="4242117" y="3198629"/>
                </a:cubicBezTo>
                <a:cubicBezTo>
                  <a:pt x="4242117" y="3150706"/>
                  <a:pt x="4247822" y="3107062"/>
                  <a:pt x="4259232" y="3067697"/>
                </a:cubicBezTo>
                <a:cubicBezTo>
                  <a:pt x="4270642" y="3028332"/>
                  <a:pt x="4290182" y="2996954"/>
                  <a:pt x="4317852" y="2973563"/>
                </a:cubicBezTo>
                <a:cubicBezTo>
                  <a:pt x="4345521" y="2950173"/>
                  <a:pt x="4383603" y="2938477"/>
                  <a:pt x="4432096" y="2938477"/>
                </a:cubicBezTo>
                <a:close/>
                <a:moveTo>
                  <a:pt x="5418529" y="2936766"/>
                </a:moveTo>
                <a:cubicBezTo>
                  <a:pt x="5465310" y="2936766"/>
                  <a:pt x="5504676" y="2950743"/>
                  <a:pt x="5536624" y="2978698"/>
                </a:cubicBezTo>
                <a:cubicBezTo>
                  <a:pt x="5568572" y="3006653"/>
                  <a:pt x="5593390" y="3039457"/>
                  <a:pt x="5611075" y="3077111"/>
                </a:cubicBezTo>
                <a:lnTo>
                  <a:pt x="5611075" y="3321003"/>
                </a:lnTo>
                <a:cubicBezTo>
                  <a:pt x="5592819" y="3356945"/>
                  <a:pt x="5566290" y="3388323"/>
                  <a:pt x="5531489" y="3415136"/>
                </a:cubicBezTo>
                <a:cubicBezTo>
                  <a:pt x="5496688" y="3441950"/>
                  <a:pt x="5455326" y="3455357"/>
                  <a:pt x="5407404" y="3455357"/>
                </a:cubicBezTo>
                <a:cubicBezTo>
                  <a:pt x="5356058" y="3455357"/>
                  <a:pt x="5315695" y="3433678"/>
                  <a:pt x="5286313" y="3390319"/>
                </a:cubicBezTo>
                <a:cubicBezTo>
                  <a:pt x="5256932" y="3346961"/>
                  <a:pt x="5242242" y="3280212"/>
                  <a:pt x="5242242" y="3190071"/>
                </a:cubicBezTo>
                <a:cubicBezTo>
                  <a:pt x="5242242" y="3107918"/>
                  <a:pt x="5257645" y="3045162"/>
                  <a:pt x="5288453" y="3001804"/>
                </a:cubicBezTo>
                <a:cubicBezTo>
                  <a:pt x="5319260" y="2958445"/>
                  <a:pt x="5362619" y="2936766"/>
                  <a:pt x="5418529" y="2936766"/>
                </a:cubicBezTo>
                <a:close/>
                <a:moveTo>
                  <a:pt x="8682143" y="2778450"/>
                </a:moveTo>
                <a:lnTo>
                  <a:pt x="8682143" y="3613673"/>
                </a:lnTo>
                <a:lnTo>
                  <a:pt x="8908920" y="3613673"/>
                </a:lnTo>
                <a:lnTo>
                  <a:pt x="8908920" y="2778450"/>
                </a:lnTo>
                <a:close/>
                <a:moveTo>
                  <a:pt x="6074116" y="2778450"/>
                </a:moveTo>
                <a:lnTo>
                  <a:pt x="6074116" y="3323570"/>
                </a:lnTo>
                <a:cubicBezTo>
                  <a:pt x="6074116" y="3419986"/>
                  <a:pt x="6097222" y="3494294"/>
                  <a:pt x="6143433" y="3546496"/>
                </a:cubicBezTo>
                <a:cubicBezTo>
                  <a:pt x="6189644" y="3598697"/>
                  <a:pt x="6254968" y="3624798"/>
                  <a:pt x="6339403" y="3624798"/>
                </a:cubicBezTo>
                <a:cubicBezTo>
                  <a:pt x="6411857" y="3624798"/>
                  <a:pt x="6472331" y="3610821"/>
                  <a:pt x="6520824" y="3582866"/>
                </a:cubicBezTo>
                <a:cubicBezTo>
                  <a:pt x="6569317" y="3554911"/>
                  <a:pt x="6607541" y="3523248"/>
                  <a:pt x="6635496" y="3487876"/>
                </a:cubicBezTo>
                <a:lnTo>
                  <a:pt x="6638919" y="3613673"/>
                </a:lnTo>
                <a:lnTo>
                  <a:pt x="6857994" y="3613673"/>
                </a:lnTo>
                <a:lnTo>
                  <a:pt x="6857994" y="2778450"/>
                </a:lnTo>
                <a:lnTo>
                  <a:pt x="6631217" y="2778450"/>
                </a:lnTo>
                <a:lnTo>
                  <a:pt x="6631217" y="3336406"/>
                </a:lnTo>
                <a:cubicBezTo>
                  <a:pt x="6607256" y="3365502"/>
                  <a:pt x="6579158" y="3390177"/>
                  <a:pt x="6546925" y="3410430"/>
                </a:cubicBezTo>
                <a:cubicBezTo>
                  <a:pt x="6514691" y="3430683"/>
                  <a:pt x="6475754" y="3440809"/>
                  <a:pt x="6430113" y="3440809"/>
                </a:cubicBezTo>
                <a:cubicBezTo>
                  <a:pt x="6398736" y="3440809"/>
                  <a:pt x="6373491" y="3434819"/>
                  <a:pt x="6354378" y="3422838"/>
                </a:cubicBezTo>
                <a:cubicBezTo>
                  <a:pt x="6335266" y="3410858"/>
                  <a:pt x="6321574" y="3393885"/>
                  <a:pt x="6313302" y="3371921"/>
                </a:cubicBezTo>
                <a:cubicBezTo>
                  <a:pt x="6305030" y="3349956"/>
                  <a:pt x="6300893" y="3324711"/>
                  <a:pt x="6300893" y="3296186"/>
                </a:cubicBezTo>
                <a:lnTo>
                  <a:pt x="6300893" y="2778450"/>
                </a:lnTo>
                <a:close/>
                <a:moveTo>
                  <a:pt x="3901003" y="2767325"/>
                </a:moveTo>
                <a:cubicBezTo>
                  <a:pt x="3839388" y="2767325"/>
                  <a:pt x="3786902" y="2780732"/>
                  <a:pt x="3743543" y="2807546"/>
                </a:cubicBezTo>
                <a:cubicBezTo>
                  <a:pt x="3700184" y="2834359"/>
                  <a:pt x="3667665" y="2872869"/>
                  <a:pt x="3645986" y="2923073"/>
                </a:cubicBezTo>
                <a:lnTo>
                  <a:pt x="3641707" y="2778450"/>
                </a:lnTo>
                <a:lnTo>
                  <a:pt x="3424344" y="2778450"/>
                </a:lnTo>
                <a:lnTo>
                  <a:pt x="3424344" y="3613673"/>
                </a:lnTo>
                <a:lnTo>
                  <a:pt x="3651120" y="3613673"/>
                </a:lnTo>
                <a:lnTo>
                  <a:pt x="3651120" y="3058284"/>
                </a:lnTo>
                <a:cubicBezTo>
                  <a:pt x="3669377" y="3032611"/>
                  <a:pt x="3691056" y="3012501"/>
                  <a:pt x="3716158" y="2997953"/>
                </a:cubicBezTo>
                <a:cubicBezTo>
                  <a:pt x="3741260" y="2983405"/>
                  <a:pt x="3769215" y="2973136"/>
                  <a:pt x="3800023" y="2967145"/>
                </a:cubicBezTo>
                <a:cubicBezTo>
                  <a:pt x="3830831" y="2961155"/>
                  <a:pt x="3863064" y="2958160"/>
                  <a:pt x="3896724" y="2958160"/>
                </a:cubicBezTo>
                <a:lnTo>
                  <a:pt x="3918118" y="2958160"/>
                </a:lnTo>
                <a:lnTo>
                  <a:pt x="3918118" y="2767325"/>
                </a:lnTo>
                <a:close/>
                <a:moveTo>
                  <a:pt x="10659883" y="2766469"/>
                </a:moveTo>
                <a:cubicBezTo>
                  <a:pt x="10586858" y="2766469"/>
                  <a:pt x="10527525" y="2780304"/>
                  <a:pt x="10481884" y="2807974"/>
                </a:cubicBezTo>
                <a:cubicBezTo>
                  <a:pt x="10436244" y="2835643"/>
                  <a:pt x="10399446" y="2867449"/>
                  <a:pt x="10371491" y="2903391"/>
                </a:cubicBezTo>
                <a:lnTo>
                  <a:pt x="10367212" y="2778450"/>
                </a:lnTo>
                <a:lnTo>
                  <a:pt x="10148993" y="2778450"/>
                </a:lnTo>
                <a:lnTo>
                  <a:pt x="10148993" y="3613673"/>
                </a:lnTo>
                <a:lnTo>
                  <a:pt x="10375770" y="3613673"/>
                </a:lnTo>
                <a:lnTo>
                  <a:pt x="10375770" y="3056572"/>
                </a:lnTo>
                <a:cubicBezTo>
                  <a:pt x="10399731" y="3026336"/>
                  <a:pt x="10427828" y="3000663"/>
                  <a:pt x="10460062" y="2979554"/>
                </a:cubicBezTo>
                <a:cubicBezTo>
                  <a:pt x="10492296" y="2958445"/>
                  <a:pt x="10530948" y="2947891"/>
                  <a:pt x="10576018" y="2947891"/>
                </a:cubicBezTo>
                <a:cubicBezTo>
                  <a:pt x="10606255" y="2947891"/>
                  <a:pt x="10630644" y="2954166"/>
                  <a:pt x="10649186" y="2966718"/>
                </a:cubicBezTo>
                <a:cubicBezTo>
                  <a:pt x="10667727" y="2979269"/>
                  <a:pt x="10681277" y="2996954"/>
                  <a:pt x="10689835" y="3019775"/>
                </a:cubicBezTo>
                <a:cubicBezTo>
                  <a:pt x="10698393" y="3042595"/>
                  <a:pt x="10702671" y="3069124"/>
                  <a:pt x="10702671" y="3099360"/>
                </a:cubicBezTo>
                <a:lnTo>
                  <a:pt x="10702671" y="3613673"/>
                </a:lnTo>
                <a:lnTo>
                  <a:pt x="10927737" y="3613673"/>
                </a:lnTo>
                <a:lnTo>
                  <a:pt x="10927737" y="3070265"/>
                </a:lnTo>
                <a:cubicBezTo>
                  <a:pt x="10927737" y="2970996"/>
                  <a:pt x="10904346" y="2895547"/>
                  <a:pt x="10857564" y="2843916"/>
                </a:cubicBezTo>
                <a:cubicBezTo>
                  <a:pt x="10810782" y="2792285"/>
                  <a:pt x="10744889" y="2766469"/>
                  <a:pt x="10659883" y="2766469"/>
                </a:cubicBezTo>
                <a:close/>
                <a:moveTo>
                  <a:pt x="2296933" y="2766469"/>
                </a:moveTo>
                <a:cubicBezTo>
                  <a:pt x="2223908" y="2766469"/>
                  <a:pt x="2164575" y="2780304"/>
                  <a:pt x="2118935" y="2807974"/>
                </a:cubicBezTo>
                <a:cubicBezTo>
                  <a:pt x="2073294" y="2835643"/>
                  <a:pt x="2036497" y="2867449"/>
                  <a:pt x="2008542" y="2903391"/>
                </a:cubicBezTo>
                <a:lnTo>
                  <a:pt x="2004263" y="2778450"/>
                </a:lnTo>
                <a:lnTo>
                  <a:pt x="1786043" y="2778450"/>
                </a:lnTo>
                <a:lnTo>
                  <a:pt x="1786043" y="3613673"/>
                </a:lnTo>
                <a:lnTo>
                  <a:pt x="2012820" y="3613673"/>
                </a:lnTo>
                <a:lnTo>
                  <a:pt x="2012820" y="3056572"/>
                </a:lnTo>
                <a:cubicBezTo>
                  <a:pt x="2036782" y="3026336"/>
                  <a:pt x="2064879" y="3000663"/>
                  <a:pt x="2097113" y="2979554"/>
                </a:cubicBezTo>
                <a:cubicBezTo>
                  <a:pt x="2129347" y="2958445"/>
                  <a:pt x="2167999" y="2947891"/>
                  <a:pt x="2213069" y="2947891"/>
                </a:cubicBezTo>
                <a:cubicBezTo>
                  <a:pt x="2243306" y="2947891"/>
                  <a:pt x="2267695" y="2954166"/>
                  <a:pt x="2286236" y="2966718"/>
                </a:cubicBezTo>
                <a:cubicBezTo>
                  <a:pt x="2304778" y="2979269"/>
                  <a:pt x="2318327" y="2996954"/>
                  <a:pt x="2326885" y="3019775"/>
                </a:cubicBezTo>
                <a:cubicBezTo>
                  <a:pt x="2335443" y="3042595"/>
                  <a:pt x="2339721" y="3069124"/>
                  <a:pt x="2339721" y="3099360"/>
                </a:cubicBezTo>
                <a:lnTo>
                  <a:pt x="2339721" y="3613673"/>
                </a:lnTo>
                <a:lnTo>
                  <a:pt x="2564787" y="3613673"/>
                </a:lnTo>
                <a:lnTo>
                  <a:pt x="2564787" y="3070265"/>
                </a:lnTo>
                <a:cubicBezTo>
                  <a:pt x="2564787" y="2970996"/>
                  <a:pt x="2541396" y="2895547"/>
                  <a:pt x="2494614" y="2843916"/>
                </a:cubicBezTo>
                <a:cubicBezTo>
                  <a:pt x="2447833" y="2792285"/>
                  <a:pt x="2381939" y="2766469"/>
                  <a:pt x="2296933" y="2766469"/>
                </a:cubicBezTo>
                <a:close/>
                <a:moveTo>
                  <a:pt x="7475817" y="2765613"/>
                </a:moveTo>
                <a:cubicBezTo>
                  <a:pt x="7394234" y="2765613"/>
                  <a:pt x="7321922" y="2781160"/>
                  <a:pt x="7258881" y="2812252"/>
                </a:cubicBezTo>
                <a:cubicBezTo>
                  <a:pt x="7195840" y="2843345"/>
                  <a:pt x="7146634" y="2890840"/>
                  <a:pt x="7111262" y="2954737"/>
                </a:cubicBezTo>
                <a:cubicBezTo>
                  <a:pt x="7075891" y="3018634"/>
                  <a:pt x="7058205" y="3100216"/>
                  <a:pt x="7058205" y="3199485"/>
                </a:cubicBezTo>
                <a:cubicBezTo>
                  <a:pt x="7058205" y="3298753"/>
                  <a:pt x="7076747" y="3379765"/>
                  <a:pt x="7113830" y="3442521"/>
                </a:cubicBezTo>
                <a:cubicBezTo>
                  <a:pt x="7150912" y="3505277"/>
                  <a:pt x="7201117" y="3551488"/>
                  <a:pt x="7264444" y="3581154"/>
                </a:cubicBezTo>
                <a:cubicBezTo>
                  <a:pt x="7327770" y="3610821"/>
                  <a:pt x="7398228" y="3625654"/>
                  <a:pt x="7475817" y="3625654"/>
                </a:cubicBezTo>
                <a:cubicBezTo>
                  <a:pt x="7549983" y="3625654"/>
                  <a:pt x="7615876" y="3612817"/>
                  <a:pt x="7673498" y="3587145"/>
                </a:cubicBezTo>
                <a:cubicBezTo>
                  <a:pt x="7731119" y="3561472"/>
                  <a:pt x="7776617" y="3523818"/>
                  <a:pt x="7809992" y="3474184"/>
                </a:cubicBezTo>
                <a:cubicBezTo>
                  <a:pt x="7843367" y="3424550"/>
                  <a:pt x="7860910" y="3363505"/>
                  <a:pt x="7862621" y="3291051"/>
                </a:cubicBezTo>
                <a:lnTo>
                  <a:pt x="7642690" y="3291051"/>
                </a:lnTo>
                <a:cubicBezTo>
                  <a:pt x="7641549" y="3341826"/>
                  <a:pt x="7626289" y="3381049"/>
                  <a:pt x="7596907" y="3408718"/>
                </a:cubicBezTo>
                <a:cubicBezTo>
                  <a:pt x="7567526" y="3436388"/>
                  <a:pt x="7527448" y="3450223"/>
                  <a:pt x="7476673" y="3450223"/>
                </a:cubicBezTo>
                <a:cubicBezTo>
                  <a:pt x="7433314" y="3450223"/>
                  <a:pt x="7397800" y="3440381"/>
                  <a:pt x="7370130" y="3420699"/>
                </a:cubicBezTo>
                <a:cubicBezTo>
                  <a:pt x="7342461" y="3401016"/>
                  <a:pt x="7322208" y="3372491"/>
                  <a:pt x="7309371" y="3335123"/>
                </a:cubicBezTo>
                <a:cubicBezTo>
                  <a:pt x="7296535" y="3297755"/>
                  <a:pt x="7290117" y="3252542"/>
                  <a:pt x="7290117" y="3199485"/>
                </a:cubicBezTo>
                <a:cubicBezTo>
                  <a:pt x="7290117" y="3117332"/>
                  <a:pt x="7304807" y="3053720"/>
                  <a:pt x="7334188" y="3008650"/>
                </a:cubicBezTo>
                <a:cubicBezTo>
                  <a:pt x="7363569" y="2963580"/>
                  <a:pt x="7411064" y="2941045"/>
                  <a:pt x="7476673" y="2941045"/>
                </a:cubicBezTo>
                <a:cubicBezTo>
                  <a:pt x="7526307" y="2941045"/>
                  <a:pt x="7564816" y="2953738"/>
                  <a:pt x="7592201" y="2979126"/>
                </a:cubicBezTo>
                <a:cubicBezTo>
                  <a:pt x="7619585" y="3004514"/>
                  <a:pt x="7633847" y="3038601"/>
                  <a:pt x="7634989" y="3081389"/>
                </a:cubicBezTo>
                <a:lnTo>
                  <a:pt x="7854919" y="3081389"/>
                </a:lnTo>
                <a:cubicBezTo>
                  <a:pt x="7854348" y="3010646"/>
                  <a:pt x="7837234" y="2952027"/>
                  <a:pt x="7803574" y="2905530"/>
                </a:cubicBezTo>
                <a:cubicBezTo>
                  <a:pt x="7769914" y="2859034"/>
                  <a:pt x="7724558" y="2824090"/>
                  <a:pt x="7667508" y="2800700"/>
                </a:cubicBezTo>
                <a:cubicBezTo>
                  <a:pt x="7610456" y="2777309"/>
                  <a:pt x="7546560" y="2765613"/>
                  <a:pt x="7475817" y="2765613"/>
                </a:cubicBezTo>
                <a:close/>
                <a:moveTo>
                  <a:pt x="9527970" y="2763902"/>
                </a:moveTo>
                <a:cubicBezTo>
                  <a:pt x="9443536" y="2763902"/>
                  <a:pt x="9369512" y="2780874"/>
                  <a:pt x="9305900" y="2814820"/>
                </a:cubicBezTo>
                <a:cubicBezTo>
                  <a:pt x="9242288" y="2848765"/>
                  <a:pt x="9193082" y="2898114"/>
                  <a:pt x="9158281" y="2962867"/>
                </a:cubicBezTo>
                <a:cubicBezTo>
                  <a:pt x="9123480" y="3027619"/>
                  <a:pt x="9106080" y="3106207"/>
                  <a:pt x="9106080" y="3198629"/>
                </a:cubicBezTo>
                <a:cubicBezTo>
                  <a:pt x="9106080" y="3289340"/>
                  <a:pt x="9123480" y="3366643"/>
                  <a:pt x="9158281" y="3430540"/>
                </a:cubicBezTo>
                <a:cubicBezTo>
                  <a:pt x="9193082" y="3494437"/>
                  <a:pt x="9242288" y="3543215"/>
                  <a:pt x="9305900" y="3576875"/>
                </a:cubicBezTo>
                <a:cubicBezTo>
                  <a:pt x="9369512" y="3610535"/>
                  <a:pt x="9443536" y="3627365"/>
                  <a:pt x="9527970" y="3627365"/>
                </a:cubicBezTo>
                <a:cubicBezTo>
                  <a:pt x="9613546" y="3627365"/>
                  <a:pt x="9688140" y="3610535"/>
                  <a:pt x="9751752" y="3576875"/>
                </a:cubicBezTo>
                <a:cubicBezTo>
                  <a:pt x="9815364" y="3543215"/>
                  <a:pt x="9864855" y="3494437"/>
                  <a:pt x="9900226" y="3430540"/>
                </a:cubicBezTo>
                <a:cubicBezTo>
                  <a:pt x="9935599" y="3366643"/>
                  <a:pt x="9953283" y="3289340"/>
                  <a:pt x="9953283" y="3198629"/>
                </a:cubicBezTo>
                <a:cubicBezTo>
                  <a:pt x="9953283" y="3106207"/>
                  <a:pt x="9935599" y="3027619"/>
                  <a:pt x="9900226" y="2962867"/>
                </a:cubicBezTo>
                <a:cubicBezTo>
                  <a:pt x="9864855" y="2898114"/>
                  <a:pt x="9815364" y="2848765"/>
                  <a:pt x="9751752" y="2814820"/>
                </a:cubicBezTo>
                <a:cubicBezTo>
                  <a:pt x="9688140" y="2780874"/>
                  <a:pt x="9613546" y="2763902"/>
                  <a:pt x="9527970" y="2763902"/>
                </a:cubicBezTo>
                <a:close/>
                <a:moveTo>
                  <a:pt x="4432096" y="2763902"/>
                </a:moveTo>
                <a:cubicBezTo>
                  <a:pt x="4347661" y="2763902"/>
                  <a:pt x="4273637" y="2780874"/>
                  <a:pt x="4210025" y="2814820"/>
                </a:cubicBezTo>
                <a:cubicBezTo>
                  <a:pt x="4146414" y="2848765"/>
                  <a:pt x="4097208" y="2898114"/>
                  <a:pt x="4062407" y="2962867"/>
                </a:cubicBezTo>
                <a:cubicBezTo>
                  <a:pt x="4027606" y="3027619"/>
                  <a:pt x="4010205" y="3106207"/>
                  <a:pt x="4010205" y="3198629"/>
                </a:cubicBezTo>
                <a:cubicBezTo>
                  <a:pt x="4010205" y="3289340"/>
                  <a:pt x="4027606" y="3366643"/>
                  <a:pt x="4062407" y="3430540"/>
                </a:cubicBezTo>
                <a:cubicBezTo>
                  <a:pt x="4097208" y="3494437"/>
                  <a:pt x="4146414" y="3543215"/>
                  <a:pt x="4210025" y="3576875"/>
                </a:cubicBezTo>
                <a:cubicBezTo>
                  <a:pt x="4273638" y="3610535"/>
                  <a:pt x="4347660" y="3627365"/>
                  <a:pt x="4432096" y="3627365"/>
                </a:cubicBezTo>
                <a:cubicBezTo>
                  <a:pt x="4517672" y="3627365"/>
                  <a:pt x="4592266" y="3610535"/>
                  <a:pt x="4655878" y="3576875"/>
                </a:cubicBezTo>
                <a:cubicBezTo>
                  <a:pt x="4719489" y="3543215"/>
                  <a:pt x="4768981" y="3494437"/>
                  <a:pt x="4804352" y="3430540"/>
                </a:cubicBezTo>
                <a:cubicBezTo>
                  <a:pt x="4839724" y="3366643"/>
                  <a:pt x="4857409" y="3289340"/>
                  <a:pt x="4857409" y="3198629"/>
                </a:cubicBezTo>
                <a:cubicBezTo>
                  <a:pt x="4857409" y="3106207"/>
                  <a:pt x="4839724" y="3027619"/>
                  <a:pt x="4804352" y="2962867"/>
                </a:cubicBezTo>
                <a:cubicBezTo>
                  <a:pt x="4768981" y="2898114"/>
                  <a:pt x="4719489" y="2848765"/>
                  <a:pt x="4655878" y="2814820"/>
                </a:cubicBezTo>
                <a:cubicBezTo>
                  <a:pt x="4592266" y="2780874"/>
                  <a:pt x="4517672" y="2763902"/>
                  <a:pt x="4432096" y="2763902"/>
                </a:cubicBezTo>
                <a:close/>
                <a:moveTo>
                  <a:pt x="8098960" y="2581625"/>
                </a:moveTo>
                <a:lnTo>
                  <a:pt x="8098960" y="2778450"/>
                </a:lnTo>
                <a:lnTo>
                  <a:pt x="7960327" y="2778450"/>
                </a:lnTo>
                <a:lnTo>
                  <a:pt x="7960327" y="2953025"/>
                </a:lnTo>
                <a:lnTo>
                  <a:pt x="8098960" y="2953025"/>
                </a:lnTo>
                <a:lnTo>
                  <a:pt x="8098960" y="3322714"/>
                </a:lnTo>
                <a:cubicBezTo>
                  <a:pt x="8098960" y="3391175"/>
                  <a:pt x="8108088" y="3446657"/>
                  <a:pt x="8126345" y="3489160"/>
                </a:cubicBezTo>
                <a:cubicBezTo>
                  <a:pt x="8144601" y="3531663"/>
                  <a:pt x="8176978" y="3563041"/>
                  <a:pt x="8223474" y="3583294"/>
                </a:cubicBezTo>
                <a:cubicBezTo>
                  <a:pt x="8269970" y="3603547"/>
                  <a:pt x="8335435" y="3613673"/>
                  <a:pt x="8419870" y="3613673"/>
                </a:cubicBezTo>
                <a:lnTo>
                  <a:pt x="8508014" y="3613673"/>
                </a:lnTo>
                <a:lnTo>
                  <a:pt x="8508014" y="3438242"/>
                </a:lnTo>
                <a:lnTo>
                  <a:pt x="8427572" y="3438242"/>
                </a:lnTo>
                <a:cubicBezTo>
                  <a:pt x="8384214" y="3438242"/>
                  <a:pt x="8356402" y="3427688"/>
                  <a:pt x="8344136" y="3406579"/>
                </a:cubicBezTo>
                <a:cubicBezTo>
                  <a:pt x="8331870" y="3385470"/>
                  <a:pt x="8325737" y="3352951"/>
                  <a:pt x="8325737" y="3309022"/>
                </a:cubicBezTo>
                <a:lnTo>
                  <a:pt x="8325737" y="2953025"/>
                </a:lnTo>
                <a:lnTo>
                  <a:pt x="8508014" y="2953025"/>
                </a:lnTo>
                <a:lnTo>
                  <a:pt x="8508014" y="2778450"/>
                </a:lnTo>
                <a:lnTo>
                  <a:pt x="8325737" y="2778450"/>
                </a:lnTo>
                <a:lnTo>
                  <a:pt x="8325737" y="2581625"/>
                </a:lnTo>
                <a:close/>
                <a:moveTo>
                  <a:pt x="2841161" y="2581625"/>
                </a:moveTo>
                <a:lnTo>
                  <a:pt x="2841161" y="2778450"/>
                </a:lnTo>
                <a:lnTo>
                  <a:pt x="2702527" y="2778450"/>
                </a:lnTo>
                <a:lnTo>
                  <a:pt x="2702527" y="2953025"/>
                </a:lnTo>
                <a:lnTo>
                  <a:pt x="2841161" y="2953025"/>
                </a:lnTo>
                <a:lnTo>
                  <a:pt x="2841161" y="3322714"/>
                </a:lnTo>
                <a:cubicBezTo>
                  <a:pt x="2841161" y="3391175"/>
                  <a:pt x="2850289" y="3446657"/>
                  <a:pt x="2868545" y="3489160"/>
                </a:cubicBezTo>
                <a:cubicBezTo>
                  <a:pt x="2886801" y="3531663"/>
                  <a:pt x="2919178" y="3563041"/>
                  <a:pt x="2965674" y="3583294"/>
                </a:cubicBezTo>
                <a:cubicBezTo>
                  <a:pt x="3012170" y="3603547"/>
                  <a:pt x="3077636" y="3613673"/>
                  <a:pt x="3162071" y="3613673"/>
                </a:cubicBezTo>
                <a:lnTo>
                  <a:pt x="3250215" y="3613673"/>
                </a:lnTo>
                <a:lnTo>
                  <a:pt x="3250215" y="3438242"/>
                </a:lnTo>
                <a:lnTo>
                  <a:pt x="3169773" y="3438242"/>
                </a:lnTo>
                <a:cubicBezTo>
                  <a:pt x="3126414" y="3438242"/>
                  <a:pt x="3098602" y="3427688"/>
                  <a:pt x="3086336" y="3406579"/>
                </a:cubicBezTo>
                <a:cubicBezTo>
                  <a:pt x="3074070" y="3385470"/>
                  <a:pt x="3067937" y="3352951"/>
                  <a:pt x="3067937" y="3309022"/>
                </a:cubicBezTo>
                <a:lnTo>
                  <a:pt x="3067937" y="2953025"/>
                </a:lnTo>
                <a:lnTo>
                  <a:pt x="3250215" y="2953025"/>
                </a:lnTo>
                <a:lnTo>
                  <a:pt x="3250215" y="2778450"/>
                </a:lnTo>
                <a:lnTo>
                  <a:pt x="3067937" y="2778450"/>
                </a:lnTo>
                <a:lnTo>
                  <a:pt x="3067937" y="2581625"/>
                </a:lnTo>
                <a:close/>
                <a:moveTo>
                  <a:pt x="5611075" y="2461818"/>
                </a:moveTo>
                <a:lnTo>
                  <a:pt x="5611075" y="2894834"/>
                </a:lnTo>
                <a:cubicBezTo>
                  <a:pt x="5586544" y="2856039"/>
                  <a:pt x="5553454" y="2824661"/>
                  <a:pt x="5511807" y="2800700"/>
                </a:cubicBezTo>
                <a:cubicBezTo>
                  <a:pt x="5470159" y="2776738"/>
                  <a:pt x="5420240" y="2764758"/>
                  <a:pt x="5362049" y="2764758"/>
                </a:cubicBezTo>
                <a:cubicBezTo>
                  <a:pt x="5295869" y="2764758"/>
                  <a:pt x="5236251" y="2780161"/>
                  <a:pt x="5183194" y="2810969"/>
                </a:cubicBezTo>
                <a:cubicBezTo>
                  <a:pt x="5130138" y="2841776"/>
                  <a:pt x="5088063" y="2888558"/>
                  <a:pt x="5056970" y="2951314"/>
                </a:cubicBezTo>
                <a:cubicBezTo>
                  <a:pt x="5025876" y="3014069"/>
                  <a:pt x="5010331" y="3093655"/>
                  <a:pt x="5010331" y="3190071"/>
                </a:cubicBezTo>
                <a:cubicBezTo>
                  <a:pt x="5010331" y="3289910"/>
                  <a:pt x="5024736" y="3372206"/>
                  <a:pt x="5053546" y="3436958"/>
                </a:cubicBezTo>
                <a:cubicBezTo>
                  <a:pt x="5082357" y="3501711"/>
                  <a:pt x="5121722" y="3549776"/>
                  <a:pt x="5171642" y="3581154"/>
                </a:cubicBezTo>
                <a:cubicBezTo>
                  <a:pt x="5221561" y="3612532"/>
                  <a:pt x="5277898" y="3628221"/>
                  <a:pt x="5340655" y="3628221"/>
                </a:cubicBezTo>
                <a:cubicBezTo>
                  <a:pt x="5403410" y="3628221"/>
                  <a:pt x="5456752" y="3616241"/>
                  <a:pt x="5500682" y="3592279"/>
                </a:cubicBezTo>
                <a:cubicBezTo>
                  <a:pt x="5544611" y="3568318"/>
                  <a:pt x="5581409" y="3535799"/>
                  <a:pt x="5611075" y="3494722"/>
                </a:cubicBezTo>
                <a:lnTo>
                  <a:pt x="5620488" y="3613673"/>
                </a:lnTo>
                <a:lnTo>
                  <a:pt x="5837852" y="3613673"/>
                </a:lnTo>
                <a:lnTo>
                  <a:pt x="5837852" y="2461818"/>
                </a:lnTo>
                <a:close/>
                <a:moveTo>
                  <a:pt x="1287953" y="2461818"/>
                </a:moveTo>
                <a:lnTo>
                  <a:pt x="1287953" y="3613673"/>
                </a:lnTo>
                <a:lnTo>
                  <a:pt x="1528422" y="3613673"/>
                </a:lnTo>
                <a:lnTo>
                  <a:pt x="1528422" y="2461818"/>
                </a:lnTo>
                <a:close/>
                <a:moveTo>
                  <a:pt x="8795960" y="2448126"/>
                </a:moveTo>
                <a:cubicBezTo>
                  <a:pt x="8754312" y="2448126"/>
                  <a:pt x="8722506" y="2458537"/>
                  <a:pt x="8700542" y="2479361"/>
                </a:cubicBezTo>
                <a:cubicBezTo>
                  <a:pt x="8678578" y="2500185"/>
                  <a:pt x="8667595" y="2526570"/>
                  <a:pt x="8667595" y="2558519"/>
                </a:cubicBezTo>
                <a:cubicBezTo>
                  <a:pt x="8667595" y="2589897"/>
                  <a:pt x="8678578" y="2616140"/>
                  <a:pt x="8700542" y="2637249"/>
                </a:cubicBezTo>
                <a:cubicBezTo>
                  <a:pt x="8722506" y="2658358"/>
                  <a:pt x="8754312" y="2668912"/>
                  <a:pt x="8795960" y="2668912"/>
                </a:cubicBezTo>
                <a:cubicBezTo>
                  <a:pt x="8837606" y="2668912"/>
                  <a:pt x="8869412" y="2658358"/>
                  <a:pt x="8891377" y="2637249"/>
                </a:cubicBezTo>
                <a:cubicBezTo>
                  <a:pt x="8913341" y="2616140"/>
                  <a:pt x="8924324" y="2589897"/>
                  <a:pt x="8924324" y="2558519"/>
                </a:cubicBezTo>
                <a:cubicBezTo>
                  <a:pt x="8924324" y="2526570"/>
                  <a:pt x="8913341" y="2500185"/>
                  <a:pt x="8891377" y="2479361"/>
                </a:cubicBezTo>
                <a:cubicBezTo>
                  <a:pt x="8869412" y="2458537"/>
                  <a:pt x="8837606" y="2448126"/>
                  <a:pt x="8795960" y="244812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253B24-3767-9C14-AFB4-B95BAE9F9C32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45969-BFAB-43F5-A45F-238A29AEC55C}"/>
              </a:ext>
            </a:extLst>
          </p:cNvPr>
          <p:cNvSpPr txBox="1"/>
          <p:nvPr/>
        </p:nvSpPr>
        <p:spPr>
          <a:xfrm>
            <a:off x="1347054" y="957829"/>
            <a:ext cx="598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Clipped SGD and Sample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5C6B49-BAD0-0390-7AF2-B53D28D7C061}"/>
                  </a:ext>
                </a:extLst>
              </p:cNvPr>
              <p:cNvSpPr txBox="1"/>
              <p:nvPr/>
            </p:nvSpPr>
            <p:spPr>
              <a:xfrm>
                <a:off x="571200" y="3939658"/>
                <a:ext cx="5081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can find an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-approximate solution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 sample complexity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5C6B49-BAD0-0390-7AF2-B53D28D7C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0" y="3939658"/>
                <a:ext cx="5081454" cy="1200329"/>
              </a:xfrm>
              <a:prstGeom prst="rect">
                <a:avLst/>
              </a:prstGeom>
              <a:blipFill>
                <a:blip r:embed="rId5"/>
                <a:stretch>
                  <a:fillRect t="-40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316313-741D-C0CF-FE9F-9F9CED9C44B0}"/>
                  </a:ext>
                </a:extLst>
              </p:cNvPr>
              <p:cNvSpPr txBox="1"/>
              <p:nvPr/>
            </p:nvSpPr>
            <p:spPr>
              <a:xfrm>
                <a:off x="6223854" y="3939658"/>
                <a:ext cx="5081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-Spider combines clipped SGD with variance reduction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Achieves</m:t>
                    </m:r>
                    <m:r>
                      <a:rPr lang="en-US" sz="24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sample</m:t>
                    </m:r>
                    <m:r>
                      <a:rPr lang="pt-BR" sz="24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i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complexity</m:t>
                    </m:r>
                  </m:oMath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316313-741D-C0CF-FE9F-9F9CED9C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854" y="3939658"/>
                <a:ext cx="5081454" cy="1200329"/>
              </a:xfrm>
              <a:prstGeom prst="rect">
                <a:avLst/>
              </a:prstGeom>
              <a:blipFill>
                <a:blip r:embed="rId6"/>
                <a:stretch>
                  <a:fillRect l="-1679" t="-4061" b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0168C97-811B-C68A-4C89-09825183A3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63970" y="3011054"/>
            <a:ext cx="1222067" cy="840471"/>
          </a:xfrm>
          <a:prstGeom prst="bentConnector3">
            <a:avLst>
              <a:gd name="adj1" fmla="val 100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F32689-2A89-DC21-1CE1-961B9F480A89}"/>
              </a:ext>
            </a:extLst>
          </p:cNvPr>
          <p:cNvCxnSpPr>
            <a:cxnSpLocks/>
          </p:cNvCxnSpPr>
          <p:nvPr/>
        </p:nvCxnSpPr>
        <p:spPr>
          <a:xfrm>
            <a:off x="4886037" y="3011054"/>
            <a:ext cx="3786908" cy="840473"/>
          </a:xfrm>
          <a:prstGeom prst="bentConnector3">
            <a:avLst>
              <a:gd name="adj1" fmla="val 1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2090632-7BAC-E384-B8BC-FDBC4DAD216F}"/>
              </a:ext>
            </a:extLst>
          </p:cNvPr>
          <p:cNvSpPr/>
          <p:nvPr/>
        </p:nvSpPr>
        <p:spPr>
          <a:xfrm rot="20650934">
            <a:off x="10991850" y="-2057400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0AB34-3307-B295-C0E0-6DF3BCFAEB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C5618E-03D2-C355-46E9-06746F295816}"/>
              </a:ext>
            </a:extLst>
          </p:cNvPr>
          <p:cNvSpPr/>
          <p:nvPr/>
        </p:nvSpPr>
        <p:spPr>
          <a:xfrm>
            <a:off x="11153442" y="6363476"/>
            <a:ext cx="556467" cy="39784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E0CEBA-81B5-7FED-531F-D9E61D7AFC42}"/>
              </a:ext>
            </a:extLst>
          </p:cNvPr>
          <p:cNvSpPr/>
          <p:nvPr/>
        </p:nvSpPr>
        <p:spPr>
          <a:xfrm>
            <a:off x="482091" y="6363476"/>
            <a:ext cx="2699397" cy="3978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FA073-7377-EEE4-8626-1322B00B1E72}"/>
              </a:ext>
            </a:extLst>
          </p:cNvPr>
          <p:cNvSpPr/>
          <p:nvPr/>
        </p:nvSpPr>
        <p:spPr>
          <a:xfrm>
            <a:off x="1184201" y="-375917"/>
            <a:ext cx="3317168" cy="1813908"/>
          </a:xfrm>
          <a:prstGeom prst="rect">
            <a:avLst/>
          </a:pr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11FB0-9CAA-0582-9839-73793A4AF30F}"/>
              </a:ext>
            </a:extLst>
          </p:cNvPr>
          <p:cNvSpPr/>
          <p:nvPr/>
        </p:nvSpPr>
        <p:spPr>
          <a:xfrm>
            <a:off x="1184201" y="-375919"/>
            <a:ext cx="3317168" cy="1813908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Video 7" title="Flowing white liquid">
            <a:hlinkClick r:id="" action="ppaction://media"/>
            <a:extLst>
              <a:ext uri="{FF2B5EF4-FFF2-40B4-BE49-F238E27FC236}">
                <a16:creationId xmlns:a16="http://schemas.microsoft.com/office/drawing/2014/main" id="{9419954C-B866-52DC-95B9-D007AE3A31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3575" y="-435030"/>
            <a:ext cx="3320427" cy="186774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ABFC65-3D0F-D147-ACE0-8D0E8DB34726}"/>
              </a:ext>
            </a:extLst>
          </p:cNvPr>
          <p:cNvSpPr/>
          <p:nvPr/>
        </p:nvSpPr>
        <p:spPr>
          <a:xfrm>
            <a:off x="1184988" y="-401216"/>
            <a:ext cx="3317168" cy="184276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527970" y="2938477"/>
                </a:moveTo>
                <a:cubicBezTo>
                  <a:pt x="9577604" y="2938477"/>
                  <a:pt x="9616541" y="2950173"/>
                  <a:pt x="9644781" y="2973563"/>
                </a:cubicBezTo>
                <a:cubicBezTo>
                  <a:pt x="9673022" y="2996954"/>
                  <a:pt x="9692990" y="3028332"/>
                  <a:pt x="9704685" y="3067697"/>
                </a:cubicBezTo>
                <a:cubicBezTo>
                  <a:pt x="9716380" y="3107062"/>
                  <a:pt x="9722228" y="3150706"/>
                  <a:pt x="9722228" y="3198629"/>
                </a:cubicBezTo>
                <a:cubicBezTo>
                  <a:pt x="9722228" y="3245410"/>
                  <a:pt x="9716380" y="3288198"/>
                  <a:pt x="9704685" y="3326993"/>
                </a:cubicBezTo>
                <a:cubicBezTo>
                  <a:pt x="9692990" y="3365788"/>
                  <a:pt x="9673022" y="3396738"/>
                  <a:pt x="9644781" y="3419843"/>
                </a:cubicBezTo>
                <a:cubicBezTo>
                  <a:pt x="9616541" y="3442949"/>
                  <a:pt x="9577604" y="3454502"/>
                  <a:pt x="9527970" y="3454502"/>
                </a:cubicBezTo>
                <a:cubicBezTo>
                  <a:pt x="9479478" y="3454502"/>
                  <a:pt x="9441396" y="3442949"/>
                  <a:pt x="9413726" y="3419843"/>
                </a:cubicBezTo>
                <a:cubicBezTo>
                  <a:pt x="9386056" y="3396738"/>
                  <a:pt x="9366517" y="3365788"/>
                  <a:pt x="9355106" y="3326993"/>
                </a:cubicBezTo>
                <a:cubicBezTo>
                  <a:pt x="9343696" y="3288198"/>
                  <a:pt x="9337991" y="3245410"/>
                  <a:pt x="9337991" y="3198629"/>
                </a:cubicBezTo>
                <a:cubicBezTo>
                  <a:pt x="9337991" y="3150706"/>
                  <a:pt x="9343696" y="3107062"/>
                  <a:pt x="9355106" y="3067697"/>
                </a:cubicBezTo>
                <a:cubicBezTo>
                  <a:pt x="9366517" y="3028332"/>
                  <a:pt x="9386056" y="2996954"/>
                  <a:pt x="9413726" y="2973563"/>
                </a:cubicBezTo>
                <a:cubicBezTo>
                  <a:pt x="9441396" y="2950173"/>
                  <a:pt x="9479478" y="2938477"/>
                  <a:pt x="9527970" y="2938477"/>
                </a:cubicBezTo>
                <a:close/>
                <a:moveTo>
                  <a:pt x="4432096" y="2938477"/>
                </a:moveTo>
                <a:cubicBezTo>
                  <a:pt x="4481731" y="2938477"/>
                  <a:pt x="4520667" y="2950173"/>
                  <a:pt x="4548907" y="2973563"/>
                </a:cubicBezTo>
                <a:cubicBezTo>
                  <a:pt x="4577148" y="2996954"/>
                  <a:pt x="4597115" y="3028332"/>
                  <a:pt x="4608811" y="3067697"/>
                </a:cubicBezTo>
                <a:cubicBezTo>
                  <a:pt x="4620506" y="3107062"/>
                  <a:pt x="4626354" y="3150706"/>
                  <a:pt x="4626354" y="3198629"/>
                </a:cubicBezTo>
                <a:cubicBezTo>
                  <a:pt x="4626354" y="3245410"/>
                  <a:pt x="4620506" y="3288198"/>
                  <a:pt x="4608811" y="3326993"/>
                </a:cubicBezTo>
                <a:cubicBezTo>
                  <a:pt x="4597115" y="3365788"/>
                  <a:pt x="4577148" y="3396738"/>
                  <a:pt x="4548907" y="3419843"/>
                </a:cubicBezTo>
                <a:cubicBezTo>
                  <a:pt x="4520667" y="3442949"/>
                  <a:pt x="4481731" y="3454502"/>
                  <a:pt x="4432096" y="3454502"/>
                </a:cubicBezTo>
                <a:cubicBezTo>
                  <a:pt x="4383604" y="3454502"/>
                  <a:pt x="4345521" y="3442949"/>
                  <a:pt x="4317852" y="3419843"/>
                </a:cubicBezTo>
                <a:cubicBezTo>
                  <a:pt x="4290182" y="3396738"/>
                  <a:pt x="4270642" y="3365788"/>
                  <a:pt x="4259232" y="3326993"/>
                </a:cubicBezTo>
                <a:cubicBezTo>
                  <a:pt x="4247822" y="3288198"/>
                  <a:pt x="4242117" y="3245410"/>
                  <a:pt x="4242117" y="3198629"/>
                </a:cubicBezTo>
                <a:cubicBezTo>
                  <a:pt x="4242117" y="3150706"/>
                  <a:pt x="4247822" y="3107062"/>
                  <a:pt x="4259232" y="3067697"/>
                </a:cubicBezTo>
                <a:cubicBezTo>
                  <a:pt x="4270642" y="3028332"/>
                  <a:pt x="4290182" y="2996954"/>
                  <a:pt x="4317852" y="2973563"/>
                </a:cubicBezTo>
                <a:cubicBezTo>
                  <a:pt x="4345521" y="2950173"/>
                  <a:pt x="4383603" y="2938477"/>
                  <a:pt x="4432096" y="2938477"/>
                </a:cubicBezTo>
                <a:close/>
                <a:moveTo>
                  <a:pt x="5418529" y="2936766"/>
                </a:moveTo>
                <a:cubicBezTo>
                  <a:pt x="5465310" y="2936766"/>
                  <a:pt x="5504676" y="2950743"/>
                  <a:pt x="5536624" y="2978698"/>
                </a:cubicBezTo>
                <a:cubicBezTo>
                  <a:pt x="5568572" y="3006653"/>
                  <a:pt x="5593390" y="3039457"/>
                  <a:pt x="5611075" y="3077111"/>
                </a:cubicBezTo>
                <a:lnTo>
                  <a:pt x="5611075" y="3321003"/>
                </a:lnTo>
                <a:cubicBezTo>
                  <a:pt x="5592819" y="3356945"/>
                  <a:pt x="5566290" y="3388323"/>
                  <a:pt x="5531489" y="3415136"/>
                </a:cubicBezTo>
                <a:cubicBezTo>
                  <a:pt x="5496688" y="3441950"/>
                  <a:pt x="5455326" y="3455357"/>
                  <a:pt x="5407404" y="3455357"/>
                </a:cubicBezTo>
                <a:cubicBezTo>
                  <a:pt x="5356058" y="3455357"/>
                  <a:pt x="5315695" y="3433678"/>
                  <a:pt x="5286313" y="3390319"/>
                </a:cubicBezTo>
                <a:cubicBezTo>
                  <a:pt x="5256932" y="3346961"/>
                  <a:pt x="5242242" y="3280212"/>
                  <a:pt x="5242242" y="3190071"/>
                </a:cubicBezTo>
                <a:cubicBezTo>
                  <a:pt x="5242242" y="3107918"/>
                  <a:pt x="5257645" y="3045162"/>
                  <a:pt x="5288453" y="3001804"/>
                </a:cubicBezTo>
                <a:cubicBezTo>
                  <a:pt x="5319260" y="2958445"/>
                  <a:pt x="5362619" y="2936766"/>
                  <a:pt x="5418529" y="2936766"/>
                </a:cubicBezTo>
                <a:close/>
                <a:moveTo>
                  <a:pt x="8682143" y="2778450"/>
                </a:moveTo>
                <a:lnTo>
                  <a:pt x="8682143" y="3613673"/>
                </a:lnTo>
                <a:lnTo>
                  <a:pt x="8908920" y="3613673"/>
                </a:lnTo>
                <a:lnTo>
                  <a:pt x="8908920" y="2778450"/>
                </a:lnTo>
                <a:close/>
                <a:moveTo>
                  <a:pt x="6074116" y="2778450"/>
                </a:moveTo>
                <a:lnTo>
                  <a:pt x="6074116" y="3323570"/>
                </a:lnTo>
                <a:cubicBezTo>
                  <a:pt x="6074116" y="3419986"/>
                  <a:pt x="6097222" y="3494294"/>
                  <a:pt x="6143433" y="3546496"/>
                </a:cubicBezTo>
                <a:cubicBezTo>
                  <a:pt x="6189644" y="3598697"/>
                  <a:pt x="6254968" y="3624798"/>
                  <a:pt x="6339403" y="3624798"/>
                </a:cubicBezTo>
                <a:cubicBezTo>
                  <a:pt x="6411857" y="3624798"/>
                  <a:pt x="6472331" y="3610821"/>
                  <a:pt x="6520824" y="3582866"/>
                </a:cubicBezTo>
                <a:cubicBezTo>
                  <a:pt x="6569317" y="3554911"/>
                  <a:pt x="6607541" y="3523248"/>
                  <a:pt x="6635496" y="3487876"/>
                </a:cubicBezTo>
                <a:lnTo>
                  <a:pt x="6638919" y="3613673"/>
                </a:lnTo>
                <a:lnTo>
                  <a:pt x="6857994" y="3613673"/>
                </a:lnTo>
                <a:lnTo>
                  <a:pt x="6857994" y="2778450"/>
                </a:lnTo>
                <a:lnTo>
                  <a:pt x="6631217" y="2778450"/>
                </a:lnTo>
                <a:lnTo>
                  <a:pt x="6631217" y="3336406"/>
                </a:lnTo>
                <a:cubicBezTo>
                  <a:pt x="6607256" y="3365502"/>
                  <a:pt x="6579158" y="3390177"/>
                  <a:pt x="6546925" y="3410430"/>
                </a:cubicBezTo>
                <a:cubicBezTo>
                  <a:pt x="6514691" y="3430683"/>
                  <a:pt x="6475754" y="3440809"/>
                  <a:pt x="6430113" y="3440809"/>
                </a:cubicBezTo>
                <a:cubicBezTo>
                  <a:pt x="6398736" y="3440809"/>
                  <a:pt x="6373491" y="3434819"/>
                  <a:pt x="6354378" y="3422838"/>
                </a:cubicBezTo>
                <a:cubicBezTo>
                  <a:pt x="6335266" y="3410858"/>
                  <a:pt x="6321574" y="3393885"/>
                  <a:pt x="6313302" y="3371921"/>
                </a:cubicBezTo>
                <a:cubicBezTo>
                  <a:pt x="6305030" y="3349956"/>
                  <a:pt x="6300893" y="3324711"/>
                  <a:pt x="6300893" y="3296186"/>
                </a:cubicBezTo>
                <a:lnTo>
                  <a:pt x="6300893" y="2778450"/>
                </a:lnTo>
                <a:close/>
                <a:moveTo>
                  <a:pt x="3901003" y="2767325"/>
                </a:moveTo>
                <a:cubicBezTo>
                  <a:pt x="3839388" y="2767325"/>
                  <a:pt x="3786902" y="2780732"/>
                  <a:pt x="3743543" y="2807546"/>
                </a:cubicBezTo>
                <a:cubicBezTo>
                  <a:pt x="3700184" y="2834359"/>
                  <a:pt x="3667665" y="2872869"/>
                  <a:pt x="3645986" y="2923073"/>
                </a:cubicBezTo>
                <a:lnTo>
                  <a:pt x="3641707" y="2778450"/>
                </a:lnTo>
                <a:lnTo>
                  <a:pt x="3424344" y="2778450"/>
                </a:lnTo>
                <a:lnTo>
                  <a:pt x="3424344" y="3613673"/>
                </a:lnTo>
                <a:lnTo>
                  <a:pt x="3651120" y="3613673"/>
                </a:lnTo>
                <a:lnTo>
                  <a:pt x="3651120" y="3058284"/>
                </a:lnTo>
                <a:cubicBezTo>
                  <a:pt x="3669377" y="3032611"/>
                  <a:pt x="3691056" y="3012501"/>
                  <a:pt x="3716158" y="2997953"/>
                </a:cubicBezTo>
                <a:cubicBezTo>
                  <a:pt x="3741260" y="2983405"/>
                  <a:pt x="3769215" y="2973136"/>
                  <a:pt x="3800023" y="2967145"/>
                </a:cubicBezTo>
                <a:cubicBezTo>
                  <a:pt x="3830831" y="2961155"/>
                  <a:pt x="3863064" y="2958160"/>
                  <a:pt x="3896724" y="2958160"/>
                </a:cubicBezTo>
                <a:lnTo>
                  <a:pt x="3918118" y="2958160"/>
                </a:lnTo>
                <a:lnTo>
                  <a:pt x="3918118" y="2767325"/>
                </a:lnTo>
                <a:close/>
                <a:moveTo>
                  <a:pt x="10659883" y="2766469"/>
                </a:moveTo>
                <a:cubicBezTo>
                  <a:pt x="10586858" y="2766469"/>
                  <a:pt x="10527525" y="2780304"/>
                  <a:pt x="10481884" y="2807974"/>
                </a:cubicBezTo>
                <a:cubicBezTo>
                  <a:pt x="10436244" y="2835643"/>
                  <a:pt x="10399446" y="2867449"/>
                  <a:pt x="10371491" y="2903391"/>
                </a:cubicBezTo>
                <a:lnTo>
                  <a:pt x="10367212" y="2778450"/>
                </a:lnTo>
                <a:lnTo>
                  <a:pt x="10148993" y="2778450"/>
                </a:lnTo>
                <a:lnTo>
                  <a:pt x="10148993" y="3613673"/>
                </a:lnTo>
                <a:lnTo>
                  <a:pt x="10375770" y="3613673"/>
                </a:lnTo>
                <a:lnTo>
                  <a:pt x="10375770" y="3056572"/>
                </a:lnTo>
                <a:cubicBezTo>
                  <a:pt x="10399731" y="3026336"/>
                  <a:pt x="10427828" y="3000663"/>
                  <a:pt x="10460062" y="2979554"/>
                </a:cubicBezTo>
                <a:cubicBezTo>
                  <a:pt x="10492296" y="2958445"/>
                  <a:pt x="10530948" y="2947891"/>
                  <a:pt x="10576018" y="2947891"/>
                </a:cubicBezTo>
                <a:cubicBezTo>
                  <a:pt x="10606255" y="2947891"/>
                  <a:pt x="10630644" y="2954166"/>
                  <a:pt x="10649186" y="2966718"/>
                </a:cubicBezTo>
                <a:cubicBezTo>
                  <a:pt x="10667727" y="2979269"/>
                  <a:pt x="10681277" y="2996954"/>
                  <a:pt x="10689835" y="3019775"/>
                </a:cubicBezTo>
                <a:cubicBezTo>
                  <a:pt x="10698393" y="3042595"/>
                  <a:pt x="10702671" y="3069124"/>
                  <a:pt x="10702671" y="3099360"/>
                </a:cubicBezTo>
                <a:lnTo>
                  <a:pt x="10702671" y="3613673"/>
                </a:lnTo>
                <a:lnTo>
                  <a:pt x="10927737" y="3613673"/>
                </a:lnTo>
                <a:lnTo>
                  <a:pt x="10927737" y="3070265"/>
                </a:lnTo>
                <a:cubicBezTo>
                  <a:pt x="10927737" y="2970996"/>
                  <a:pt x="10904346" y="2895547"/>
                  <a:pt x="10857564" y="2843916"/>
                </a:cubicBezTo>
                <a:cubicBezTo>
                  <a:pt x="10810782" y="2792285"/>
                  <a:pt x="10744889" y="2766469"/>
                  <a:pt x="10659883" y="2766469"/>
                </a:cubicBezTo>
                <a:close/>
                <a:moveTo>
                  <a:pt x="2296933" y="2766469"/>
                </a:moveTo>
                <a:cubicBezTo>
                  <a:pt x="2223908" y="2766469"/>
                  <a:pt x="2164575" y="2780304"/>
                  <a:pt x="2118935" y="2807974"/>
                </a:cubicBezTo>
                <a:cubicBezTo>
                  <a:pt x="2073294" y="2835643"/>
                  <a:pt x="2036497" y="2867449"/>
                  <a:pt x="2008542" y="2903391"/>
                </a:cubicBezTo>
                <a:lnTo>
                  <a:pt x="2004263" y="2778450"/>
                </a:lnTo>
                <a:lnTo>
                  <a:pt x="1786043" y="2778450"/>
                </a:lnTo>
                <a:lnTo>
                  <a:pt x="1786043" y="3613673"/>
                </a:lnTo>
                <a:lnTo>
                  <a:pt x="2012820" y="3613673"/>
                </a:lnTo>
                <a:lnTo>
                  <a:pt x="2012820" y="3056572"/>
                </a:lnTo>
                <a:cubicBezTo>
                  <a:pt x="2036782" y="3026336"/>
                  <a:pt x="2064879" y="3000663"/>
                  <a:pt x="2097113" y="2979554"/>
                </a:cubicBezTo>
                <a:cubicBezTo>
                  <a:pt x="2129347" y="2958445"/>
                  <a:pt x="2167999" y="2947891"/>
                  <a:pt x="2213069" y="2947891"/>
                </a:cubicBezTo>
                <a:cubicBezTo>
                  <a:pt x="2243306" y="2947891"/>
                  <a:pt x="2267695" y="2954166"/>
                  <a:pt x="2286236" y="2966718"/>
                </a:cubicBezTo>
                <a:cubicBezTo>
                  <a:pt x="2304778" y="2979269"/>
                  <a:pt x="2318327" y="2996954"/>
                  <a:pt x="2326885" y="3019775"/>
                </a:cubicBezTo>
                <a:cubicBezTo>
                  <a:pt x="2335443" y="3042595"/>
                  <a:pt x="2339721" y="3069124"/>
                  <a:pt x="2339721" y="3099360"/>
                </a:cubicBezTo>
                <a:lnTo>
                  <a:pt x="2339721" y="3613673"/>
                </a:lnTo>
                <a:lnTo>
                  <a:pt x="2564787" y="3613673"/>
                </a:lnTo>
                <a:lnTo>
                  <a:pt x="2564787" y="3070265"/>
                </a:lnTo>
                <a:cubicBezTo>
                  <a:pt x="2564787" y="2970996"/>
                  <a:pt x="2541396" y="2895547"/>
                  <a:pt x="2494614" y="2843916"/>
                </a:cubicBezTo>
                <a:cubicBezTo>
                  <a:pt x="2447833" y="2792285"/>
                  <a:pt x="2381939" y="2766469"/>
                  <a:pt x="2296933" y="2766469"/>
                </a:cubicBezTo>
                <a:close/>
                <a:moveTo>
                  <a:pt x="7475817" y="2765613"/>
                </a:moveTo>
                <a:cubicBezTo>
                  <a:pt x="7394234" y="2765613"/>
                  <a:pt x="7321922" y="2781160"/>
                  <a:pt x="7258881" y="2812252"/>
                </a:cubicBezTo>
                <a:cubicBezTo>
                  <a:pt x="7195840" y="2843345"/>
                  <a:pt x="7146634" y="2890840"/>
                  <a:pt x="7111262" y="2954737"/>
                </a:cubicBezTo>
                <a:cubicBezTo>
                  <a:pt x="7075891" y="3018634"/>
                  <a:pt x="7058205" y="3100216"/>
                  <a:pt x="7058205" y="3199485"/>
                </a:cubicBezTo>
                <a:cubicBezTo>
                  <a:pt x="7058205" y="3298753"/>
                  <a:pt x="7076747" y="3379765"/>
                  <a:pt x="7113830" y="3442521"/>
                </a:cubicBezTo>
                <a:cubicBezTo>
                  <a:pt x="7150912" y="3505277"/>
                  <a:pt x="7201117" y="3551488"/>
                  <a:pt x="7264444" y="3581154"/>
                </a:cubicBezTo>
                <a:cubicBezTo>
                  <a:pt x="7327770" y="3610821"/>
                  <a:pt x="7398228" y="3625654"/>
                  <a:pt x="7475817" y="3625654"/>
                </a:cubicBezTo>
                <a:cubicBezTo>
                  <a:pt x="7549983" y="3625654"/>
                  <a:pt x="7615876" y="3612817"/>
                  <a:pt x="7673498" y="3587145"/>
                </a:cubicBezTo>
                <a:cubicBezTo>
                  <a:pt x="7731119" y="3561472"/>
                  <a:pt x="7776617" y="3523818"/>
                  <a:pt x="7809992" y="3474184"/>
                </a:cubicBezTo>
                <a:cubicBezTo>
                  <a:pt x="7843367" y="3424550"/>
                  <a:pt x="7860910" y="3363505"/>
                  <a:pt x="7862621" y="3291051"/>
                </a:cubicBezTo>
                <a:lnTo>
                  <a:pt x="7642690" y="3291051"/>
                </a:lnTo>
                <a:cubicBezTo>
                  <a:pt x="7641549" y="3341826"/>
                  <a:pt x="7626289" y="3381049"/>
                  <a:pt x="7596907" y="3408718"/>
                </a:cubicBezTo>
                <a:cubicBezTo>
                  <a:pt x="7567526" y="3436388"/>
                  <a:pt x="7527448" y="3450223"/>
                  <a:pt x="7476673" y="3450223"/>
                </a:cubicBezTo>
                <a:cubicBezTo>
                  <a:pt x="7433314" y="3450223"/>
                  <a:pt x="7397800" y="3440381"/>
                  <a:pt x="7370130" y="3420699"/>
                </a:cubicBezTo>
                <a:cubicBezTo>
                  <a:pt x="7342461" y="3401016"/>
                  <a:pt x="7322208" y="3372491"/>
                  <a:pt x="7309371" y="3335123"/>
                </a:cubicBezTo>
                <a:cubicBezTo>
                  <a:pt x="7296535" y="3297755"/>
                  <a:pt x="7290117" y="3252542"/>
                  <a:pt x="7290117" y="3199485"/>
                </a:cubicBezTo>
                <a:cubicBezTo>
                  <a:pt x="7290117" y="3117332"/>
                  <a:pt x="7304807" y="3053720"/>
                  <a:pt x="7334188" y="3008650"/>
                </a:cubicBezTo>
                <a:cubicBezTo>
                  <a:pt x="7363569" y="2963580"/>
                  <a:pt x="7411064" y="2941045"/>
                  <a:pt x="7476673" y="2941045"/>
                </a:cubicBezTo>
                <a:cubicBezTo>
                  <a:pt x="7526307" y="2941045"/>
                  <a:pt x="7564816" y="2953738"/>
                  <a:pt x="7592201" y="2979126"/>
                </a:cubicBezTo>
                <a:cubicBezTo>
                  <a:pt x="7619585" y="3004514"/>
                  <a:pt x="7633847" y="3038601"/>
                  <a:pt x="7634989" y="3081389"/>
                </a:cubicBezTo>
                <a:lnTo>
                  <a:pt x="7854919" y="3081389"/>
                </a:lnTo>
                <a:cubicBezTo>
                  <a:pt x="7854348" y="3010646"/>
                  <a:pt x="7837234" y="2952027"/>
                  <a:pt x="7803574" y="2905530"/>
                </a:cubicBezTo>
                <a:cubicBezTo>
                  <a:pt x="7769914" y="2859034"/>
                  <a:pt x="7724558" y="2824090"/>
                  <a:pt x="7667508" y="2800700"/>
                </a:cubicBezTo>
                <a:cubicBezTo>
                  <a:pt x="7610456" y="2777309"/>
                  <a:pt x="7546560" y="2765613"/>
                  <a:pt x="7475817" y="2765613"/>
                </a:cubicBezTo>
                <a:close/>
                <a:moveTo>
                  <a:pt x="9527970" y="2763902"/>
                </a:moveTo>
                <a:cubicBezTo>
                  <a:pt x="9443536" y="2763902"/>
                  <a:pt x="9369512" y="2780874"/>
                  <a:pt x="9305900" y="2814820"/>
                </a:cubicBezTo>
                <a:cubicBezTo>
                  <a:pt x="9242288" y="2848765"/>
                  <a:pt x="9193082" y="2898114"/>
                  <a:pt x="9158281" y="2962867"/>
                </a:cubicBezTo>
                <a:cubicBezTo>
                  <a:pt x="9123480" y="3027619"/>
                  <a:pt x="9106080" y="3106207"/>
                  <a:pt x="9106080" y="3198629"/>
                </a:cubicBezTo>
                <a:cubicBezTo>
                  <a:pt x="9106080" y="3289340"/>
                  <a:pt x="9123480" y="3366643"/>
                  <a:pt x="9158281" y="3430540"/>
                </a:cubicBezTo>
                <a:cubicBezTo>
                  <a:pt x="9193082" y="3494437"/>
                  <a:pt x="9242288" y="3543215"/>
                  <a:pt x="9305900" y="3576875"/>
                </a:cubicBezTo>
                <a:cubicBezTo>
                  <a:pt x="9369512" y="3610535"/>
                  <a:pt x="9443536" y="3627365"/>
                  <a:pt x="9527970" y="3627365"/>
                </a:cubicBezTo>
                <a:cubicBezTo>
                  <a:pt x="9613546" y="3627365"/>
                  <a:pt x="9688140" y="3610535"/>
                  <a:pt x="9751752" y="3576875"/>
                </a:cubicBezTo>
                <a:cubicBezTo>
                  <a:pt x="9815364" y="3543215"/>
                  <a:pt x="9864855" y="3494437"/>
                  <a:pt x="9900226" y="3430540"/>
                </a:cubicBezTo>
                <a:cubicBezTo>
                  <a:pt x="9935599" y="3366643"/>
                  <a:pt x="9953283" y="3289340"/>
                  <a:pt x="9953283" y="3198629"/>
                </a:cubicBezTo>
                <a:cubicBezTo>
                  <a:pt x="9953283" y="3106207"/>
                  <a:pt x="9935599" y="3027619"/>
                  <a:pt x="9900226" y="2962867"/>
                </a:cubicBezTo>
                <a:cubicBezTo>
                  <a:pt x="9864855" y="2898114"/>
                  <a:pt x="9815364" y="2848765"/>
                  <a:pt x="9751752" y="2814820"/>
                </a:cubicBezTo>
                <a:cubicBezTo>
                  <a:pt x="9688140" y="2780874"/>
                  <a:pt x="9613546" y="2763902"/>
                  <a:pt x="9527970" y="2763902"/>
                </a:cubicBezTo>
                <a:close/>
                <a:moveTo>
                  <a:pt x="4432096" y="2763902"/>
                </a:moveTo>
                <a:cubicBezTo>
                  <a:pt x="4347661" y="2763902"/>
                  <a:pt x="4273637" y="2780874"/>
                  <a:pt x="4210025" y="2814820"/>
                </a:cubicBezTo>
                <a:cubicBezTo>
                  <a:pt x="4146414" y="2848765"/>
                  <a:pt x="4097208" y="2898114"/>
                  <a:pt x="4062407" y="2962867"/>
                </a:cubicBezTo>
                <a:cubicBezTo>
                  <a:pt x="4027606" y="3027619"/>
                  <a:pt x="4010205" y="3106207"/>
                  <a:pt x="4010205" y="3198629"/>
                </a:cubicBezTo>
                <a:cubicBezTo>
                  <a:pt x="4010205" y="3289340"/>
                  <a:pt x="4027606" y="3366643"/>
                  <a:pt x="4062407" y="3430540"/>
                </a:cubicBezTo>
                <a:cubicBezTo>
                  <a:pt x="4097208" y="3494437"/>
                  <a:pt x="4146414" y="3543215"/>
                  <a:pt x="4210025" y="3576875"/>
                </a:cubicBezTo>
                <a:cubicBezTo>
                  <a:pt x="4273638" y="3610535"/>
                  <a:pt x="4347660" y="3627365"/>
                  <a:pt x="4432096" y="3627365"/>
                </a:cubicBezTo>
                <a:cubicBezTo>
                  <a:pt x="4517672" y="3627365"/>
                  <a:pt x="4592266" y="3610535"/>
                  <a:pt x="4655878" y="3576875"/>
                </a:cubicBezTo>
                <a:cubicBezTo>
                  <a:pt x="4719489" y="3543215"/>
                  <a:pt x="4768981" y="3494437"/>
                  <a:pt x="4804352" y="3430540"/>
                </a:cubicBezTo>
                <a:cubicBezTo>
                  <a:pt x="4839724" y="3366643"/>
                  <a:pt x="4857409" y="3289340"/>
                  <a:pt x="4857409" y="3198629"/>
                </a:cubicBezTo>
                <a:cubicBezTo>
                  <a:pt x="4857409" y="3106207"/>
                  <a:pt x="4839724" y="3027619"/>
                  <a:pt x="4804352" y="2962867"/>
                </a:cubicBezTo>
                <a:cubicBezTo>
                  <a:pt x="4768981" y="2898114"/>
                  <a:pt x="4719489" y="2848765"/>
                  <a:pt x="4655878" y="2814820"/>
                </a:cubicBezTo>
                <a:cubicBezTo>
                  <a:pt x="4592266" y="2780874"/>
                  <a:pt x="4517672" y="2763902"/>
                  <a:pt x="4432096" y="2763902"/>
                </a:cubicBezTo>
                <a:close/>
                <a:moveTo>
                  <a:pt x="8098960" y="2581625"/>
                </a:moveTo>
                <a:lnTo>
                  <a:pt x="8098960" y="2778450"/>
                </a:lnTo>
                <a:lnTo>
                  <a:pt x="7960327" y="2778450"/>
                </a:lnTo>
                <a:lnTo>
                  <a:pt x="7960327" y="2953025"/>
                </a:lnTo>
                <a:lnTo>
                  <a:pt x="8098960" y="2953025"/>
                </a:lnTo>
                <a:lnTo>
                  <a:pt x="8098960" y="3322714"/>
                </a:lnTo>
                <a:cubicBezTo>
                  <a:pt x="8098960" y="3391175"/>
                  <a:pt x="8108088" y="3446657"/>
                  <a:pt x="8126345" y="3489160"/>
                </a:cubicBezTo>
                <a:cubicBezTo>
                  <a:pt x="8144601" y="3531663"/>
                  <a:pt x="8176978" y="3563041"/>
                  <a:pt x="8223474" y="3583294"/>
                </a:cubicBezTo>
                <a:cubicBezTo>
                  <a:pt x="8269970" y="3603547"/>
                  <a:pt x="8335435" y="3613673"/>
                  <a:pt x="8419870" y="3613673"/>
                </a:cubicBezTo>
                <a:lnTo>
                  <a:pt x="8508014" y="3613673"/>
                </a:lnTo>
                <a:lnTo>
                  <a:pt x="8508014" y="3438242"/>
                </a:lnTo>
                <a:lnTo>
                  <a:pt x="8427572" y="3438242"/>
                </a:lnTo>
                <a:cubicBezTo>
                  <a:pt x="8384214" y="3438242"/>
                  <a:pt x="8356402" y="3427688"/>
                  <a:pt x="8344136" y="3406579"/>
                </a:cubicBezTo>
                <a:cubicBezTo>
                  <a:pt x="8331870" y="3385470"/>
                  <a:pt x="8325737" y="3352951"/>
                  <a:pt x="8325737" y="3309022"/>
                </a:cubicBezTo>
                <a:lnTo>
                  <a:pt x="8325737" y="2953025"/>
                </a:lnTo>
                <a:lnTo>
                  <a:pt x="8508014" y="2953025"/>
                </a:lnTo>
                <a:lnTo>
                  <a:pt x="8508014" y="2778450"/>
                </a:lnTo>
                <a:lnTo>
                  <a:pt x="8325737" y="2778450"/>
                </a:lnTo>
                <a:lnTo>
                  <a:pt x="8325737" y="2581625"/>
                </a:lnTo>
                <a:close/>
                <a:moveTo>
                  <a:pt x="2841161" y="2581625"/>
                </a:moveTo>
                <a:lnTo>
                  <a:pt x="2841161" y="2778450"/>
                </a:lnTo>
                <a:lnTo>
                  <a:pt x="2702527" y="2778450"/>
                </a:lnTo>
                <a:lnTo>
                  <a:pt x="2702527" y="2953025"/>
                </a:lnTo>
                <a:lnTo>
                  <a:pt x="2841161" y="2953025"/>
                </a:lnTo>
                <a:lnTo>
                  <a:pt x="2841161" y="3322714"/>
                </a:lnTo>
                <a:cubicBezTo>
                  <a:pt x="2841161" y="3391175"/>
                  <a:pt x="2850289" y="3446657"/>
                  <a:pt x="2868545" y="3489160"/>
                </a:cubicBezTo>
                <a:cubicBezTo>
                  <a:pt x="2886801" y="3531663"/>
                  <a:pt x="2919178" y="3563041"/>
                  <a:pt x="2965674" y="3583294"/>
                </a:cubicBezTo>
                <a:cubicBezTo>
                  <a:pt x="3012170" y="3603547"/>
                  <a:pt x="3077636" y="3613673"/>
                  <a:pt x="3162071" y="3613673"/>
                </a:cubicBezTo>
                <a:lnTo>
                  <a:pt x="3250215" y="3613673"/>
                </a:lnTo>
                <a:lnTo>
                  <a:pt x="3250215" y="3438242"/>
                </a:lnTo>
                <a:lnTo>
                  <a:pt x="3169773" y="3438242"/>
                </a:lnTo>
                <a:cubicBezTo>
                  <a:pt x="3126414" y="3438242"/>
                  <a:pt x="3098602" y="3427688"/>
                  <a:pt x="3086336" y="3406579"/>
                </a:cubicBezTo>
                <a:cubicBezTo>
                  <a:pt x="3074070" y="3385470"/>
                  <a:pt x="3067937" y="3352951"/>
                  <a:pt x="3067937" y="3309022"/>
                </a:cubicBezTo>
                <a:lnTo>
                  <a:pt x="3067937" y="2953025"/>
                </a:lnTo>
                <a:lnTo>
                  <a:pt x="3250215" y="2953025"/>
                </a:lnTo>
                <a:lnTo>
                  <a:pt x="3250215" y="2778450"/>
                </a:lnTo>
                <a:lnTo>
                  <a:pt x="3067937" y="2778450"/>
                </a:lnTo>
                <a:lnTo>
                  <a:pt x="3067937" y="2581625"/>
                </a:lnTo>
                <a:close/>
                <a:moveTo>
                  <a:pt x="5611075" y="2461818"/>
                </a:moveTo>
                <a:lnTo>
                  <a:pt x="5611075" y="2894834"/>
                </a:lnTo>
                <a:cubicBezTo>
                  <a:pt x="5586544" y="2856039"/>
                  <a:pt x="5553454" y="2824661"/>
                  <a:pt x="5511807" y="2800700"/>
                </a:cubicBezTo>
                <a:cubicBezTo>
                  <a:pt x="5470159" y="2776738"/>
                  <a:pt x="5420240" y="2764758"/>
                  <a:pt x="5362049" y="2764758"/>
                </a:cubicBezTo>
                <a:cubicBezTo>
                  <a:pt x="5295869" y="2764758"/>
                  <a:pt x="5236251" y="2780161"/>
                  <a:pt x="5183194" y="2810969"/>
                </a:cubicBezTo>
                <a:cubicBezTo>
                  <a:pt x="5130138" y="2841776"/>
                  <a:pt x="5088063" y="2888558"/>
                  <a:pt x="5056970" y="2951314"/>
                </a:cubicBezTo>
                <a:cubicBezTo>
                  <a:pt x="5025876" y="3014069"/>
                  <a:pt x="5010331" y="3093655"/>
                  <a:pt x="5010331" y="3190071"/>
                </a:cubicBezTo>
                <a:cubicBezTo>
                  <a:pt x="5010331" y="3289910"/>
                  <a:pt x="5024736" y="3372206"/>
                  <a:pt x="5053546" y="3436958"/>
                </a:cubicBezTo>
                <a:cubicBezTo>
                  <a:pt x="5082357" y="3501711"/>
                  <a:pt x="5121722" y="3549776"/>
                  <a:pt x="5171642" y="3581154"/>
                </a:cubicBezTo>
                <a:cubicBezTo>
                  <a:pt x="5221561" y="3612532"/>
                  <a:pt x="5277898" y="3628221"/>
                  <a:pt x="5340655" y="3628221"/>
                </a:cubicBezTo>
                <a:cubicBezTo>
                  <a:pt x="5403410" y="3628221"/>
                  <a:pt x="5456752" y="3616241"/>
                  <a:pt x="5500682" y="3592279"/>
                </a:cubicBezTo>
                <a:cubicBezTo>
                  <a:pt x="5544611" y="3568318"/>
                  <a:pt x="5581409" y="3535799"/>
                  <a:pt x="5611075" y="3494722"/>
                </a:cubicBezTo>
                <a:lnTo>
                  <a:pt x="5620488" y="3613673"/>
                </a:lnTo>
                <a:lnTo>
                  <a:pt x="5837852" y="3613673"/>
                </a:lnTo>
                <a:lnTo>
                  <a:pt x="5837852" y="2461818"/>
                </a:lnTo>
                <a:close/>
                <a:moveTo>
                  <a:pt x="1287953" y="2461818"/>
                </a:moveTo>
                <a:lnTo>
                  <a:pt x="1287953" y="3613673"/>
                </a:lnTo>
                <a:lnTo>
                  <a:pt x="1528422" y="3613673"/>
                </a:lnTo>
                <a:lnTo>
                  <a:pt x="1528422" y="2461818"/>
                </a:lnTo>
                <a:close/>
                <a:moveTo>
                  <a:pt x="8795960" y="2448126"/>
                </a:moveTo>
                <a:cubicBezTo>
                  <a:pt x="8754312" y="2448126"/>
                  <a:pt x="8722506" y="2458537"/>
                  <a:pt x="8700542" y="2479361"/>
                </a:cubicBezTo>
                <a:cubicBezTo>
                  <a:pt x="8678578" y="2500185"/>
                  <a:pt x="8667595" y="2526570"/>
                  <a:pt x="8667595" y="2558519"/>
                </a:cubicBezTo>
                <a:cubicBezTo>
                  <a:pt x="8667595" y="2589897"/>
                  <a:pt x="8678578" y="2616140"/>
                  <a:pt x="8700542" y="2637249"/>
                </a:cubicBezTo>
                <a:cubicBezTo>
                  <a:pt x="8722506" y="2658358"/>
                  <a:pt x="8754312" y="2668912"/>
                  <a:pt x="8795960" y="2668912"/>
                </a:cubicBezTo>
                <a:cubicBezTo>
                  <a:pt x="8837606" y="2668912"/>
                  <a:pt x="8869412" y="2658358"/>
                  <a:pt x="8891377" y="2637249"/>
                </a:cubicBezTo>
                <a:cubicBezTo>
                  <a:pt x="8913341" y="2616140"/>
                  <a:pt x="8924324" y="2589897"/>
                  <a:pt x="8924324" y="2558519"/>
                </a:cubicBezTo>
                <a:cubicBezTo>
                  <a:pt x="8924324" y="2526570"/>
                  <a:pt x="8913341" y="2500185"/>
                  <a:pt x="8891377" y="2479361"/>
                </a:cubicBezTo>
                <a:cubicBezTo>
                  <a:pt x="8869412" y="2458537"/>
                  <a:pt x="8837606" y="2448126"/>
                  <a:pt x="8795960" y="244812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6012D"/>
          </a:solidFill>
          <a:ln>
            <a:solidFill>
              <a:srgbClr val="0601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102CDD-0FD4-20F4-0732-D8C873EB2EF4}"/>
              </a:ext>
            </a:extLst>
          </p:cNvPr>
          <p:cNvSpPr/>
          <p:nvPr/>
        </p:nvSpPr>
        <p:spPr>
          <a:xfrm>
            <a:off x="1486676" y="881482"/>
            <a:ext cx="2740090" cy="51579"/>
          </a:xfrm>
          <a:prstGeom prst="roundRect">
            <a:avLst/>
          </a:prstGeom>
          <a:gradFill>
            <a:gsLst>
              <a:gs pos="0">
                <a:srgbClr val="F81465"/>
              </a:gs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tx2">
                  <a:lumMod val="50000"/>
                  <a:lumOff val="5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5532C-6480-A0DD-630E-E6031D4F5CB5}"/>
              </a:ext>
            </a:extLst>
          </p:cNvPr>
          <p:cNvSpPr txBox="1"/>
          <p:nvPr/>
        </p:nvSpPr>
        <p:spPr>
          <a:xfrm>
            <a:off x="1347054" y="957829"/>
            <a:ext cx="598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Research 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4883D-9BED-3450-7BDA-F01C446E1795}"/>
              </a:ext>
            </a:extLst>
          </p:cNvPr>
          <p:cNvSpPr txBox="1"/>
          <p:nvPr/>
        </p:nvSpPr>
        <p:spPr>
          <a:xfrm>
            <a:off x="1183575" y="1790374"/>
            <a:ext cx="5081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Aim: Design an SQN method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Captures non-uniform smoothness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Achieves low sample complexity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69F205D-3A79-4997-D000-257670CF9AE5}"/>
              </a:ext>
            </a:extLst>
          </p:cNvPr>
          <p:cNvSpPr/>
          <p:nvPr/>
        </p:nvSpPr>
        <p:spPr>
          <a:xfrm>
            <a:off x="-997262" y="2646523"/>
            <a:ext cx="2400300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DDFBB3EF-2504-412B-A998-0BF3BCDFAC14}"/>
              </a:ext>
            </a:extLst>
          </p:cNvPr>
          <p:cNvSpPr/>
          <p:nvPr/>
        </p:nvSpPr>
        <p:spPr>
          <a:xfrm rot="8381857" flipH="1">
            <a:off x="10514671" y="782078"/>
            <a:ext cx="3629263" cy="4114800"/>
          </a:xfrm>
          <a:prstGeom prst="rtTriangle">
            <a:avLst/>
          </a:prstGeom>
          <a:gradFill>
            <a:gsLst>
              <a:gs pos="16000">
                <a:srgbClr val="E430E4">
                  <a:alpha val="36000"/>
                </a:srgbClr>
              </a:gs>
              <a:gs pos="47000">
                <a:srgbClr val="5A51D3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1645</Words>
  <Application>Microsoft Office PowerPoint</Application>
  <PresentationFormat>Widescreen</PresentationFormat>
  <Paragraphs>339</Paragraphs>
  <Slides>40</Slides>
  <Notes>2</Notes>
  <HiddenSlides>0</HiddenSlides>
  <MMClips>30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Aptos Display (Headings)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Seyyedrezamoslemi moslemi</dc:creator>
  <cp:lastModifiedBy>Seyyedrezamoslemi moslemi</cp:lastModifiedBy>
  <cp:revision>173</cp:revision>
  <dcterms:created xsi:type="dcterms:W3CDTF">2024-05-17T13:06:23Z</dcterms:created>
  <dcterms:modified xsi:type="dcterms:W3CDTF">2025-02-09T14:13:37Z</dcterms:modified>
</cp:coreProperties>
</file>