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  <p:sldMasterId id="2147483875" r:id="rId2"/>
    <p:sldMasterId id="2147483893" r:id="rId3"/>
    <p:sldMasterId id="214748391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67BEC4-287C-469A-844F-60F5D833DFA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 Sejan" initials="SS" lastIdx="1" clrIdx="0">
    <p:extLst>
      <p:ext uri="{19B8F6BF-5375-455C-9EA6-DF929625EA0E}">
        <p15:presenceInfo xmlns:p15="http://schemas.microsoft.com/office/powerpoint/2012/main" userId="SR Sej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54" y="5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7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6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08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599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3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0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26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1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92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6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1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23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67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50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541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245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89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15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62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858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6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09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2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739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940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880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160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00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080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60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078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15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307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024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153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376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518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772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943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87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449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4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15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710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5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3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30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59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6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974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9250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684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0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4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820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340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822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672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306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36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650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722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2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1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0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86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01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34F270-0188-4726-9D7A-6D72A640A4B0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7F141D-CE68-486B-9EA1-C6D9AD736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27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D672-6AA7-4717-BF63-CDB889FD0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080" y="-88996"/>
            <a:ext cx="8825658" cy="332958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DOCUMENT ON DIGITAL CLOCK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86451-DE3D-4CC9-9C2E-EA2CD8B9E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7430" y="3886200"/>
            <a:ext cx="8825658" cy="1724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Bahnschrift" panose="020B0502040204020203" pitchFamily="34" charset="0"/>
              </a:rPr>
              <a:t>The document is about the scripting behind the digital clock!</a:t>
            </a:r>
          </a:p>
        </p:txBody>
      </p:sp>
    </p:spTree>
    <p:extLst>
      <p:ext uri="{BB962C8B-B14F-4D97-AF65-F5344CB8AC3E}">
        <p14:creationId xmlns:p14="http://schemas.microsoft.com/office/powerpoint/2010/main" val="317239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8B5E0-08C1-4DB6-9CD4-6E011E96E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12908"/>
            <a:ext cx="7381875" cy="1174384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3AAEE500-AEA8-454E-B643-1B17C6298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0038" y="4708564"/>
            <a:ext cx="117395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 Light" panose="020E0502030303020204" pitchFamily="34" charset="0"/>
              </a:rPr>
              <a:t>new Date()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 Light" panose="020E0502030303020204" pitchFamily="34" charset="0"/>
              </a:rPr>
              <a:t>creates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 Light" panose="020E0502030303020204" pitchFamily="34" charset="0"/>
              </a:rPr>
              <a:t>new Date 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 Light" panose="020E0502030303020204" pitchFamily="34" charset="0"/>
              </a:rPr>
              <a:t> that contains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 Light" panose="020E0502030303020204" pitchFamily="34" charset="0"/>
              </a:rPr>
              <a:t>current date and 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 Light" panose="020E0502030303020204" pitchFamily="34" charset="0"/>
              </a:rPr>
              <a:t>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7800724-176E-471C-9464-B73ED3262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486882"/>
            <a:ext cx="121920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defines a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called 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update Clock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3300" b="1" dirty="0">
                <a:latin typeface="Bahnschrift Light SemiCondensed" panose="020B0502040204020203" pitchFamily="34" charset="0"/>
              </a:rPr>
              <a:t>Later, we will use this function to update the time on </a:t>
            </a:r>
            <a:r>
              <a:rPr lang="en-US" sz="3300" b="1" i="1" dirty="0">
                <a:latin typeface="Cambria" panose="02040503050406030204" pitchFamily="18" charset="0"/>
                <a:ea typeface="Cambria" panose="02040503050406030204" pitchFamily="18" charset="0"/>
              </a:rPr>
              <a:t>the webpage</a:t>
            </a:r>
            <a:r>
              <a:rPr lang="en-US" sz="3300" b="1" dirty="0"/>
              <a:t>.</a:t>
            </a:r>
            <a:endParaRPr kumimoji="0" lang="en-US" altLang="en-US" sz="33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77E980-D99E-4CFA-AC52-B451E1F66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3276600"/>
            <a:ext cx="6838950" cy="1109068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01BE8691-4EFF-44AE-AE04-25480FCBC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5229492"/>
            <a:ext cx="117395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defTabSz="914400" eaLnBrk="0" fontAlgn="base" hangingPunct="0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This gives us access to the </a:t>
            </a:r>
            <a:r>
              <a:rPr lang="en-US" sz="2400" b="1" dirty="0"/>
              <a:t>hours, minutes, and seconds</a:t>
            </a:r>
            <a:r>
              <a:rPr lang="en-US" sz="2400" dirty="0"/>
              <a:t> of the current moment.</a:t>
            </a:r>
            <a:endParaRPr lang="en-US" altLang="en-US" sz="2400" dirty="0">
              <a:ln>
                <a:noFill/>
              </a:ln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856279D-011F-41EE-A953-ACA158363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5752296"/>
            <a:ext cx="117395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defTabSz="914400" eaLnBrk="0" fontAlgn="base" hangingPunct="0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We need the current time to display it in the </a:t>
            </a:r>
            <a:r>
              <a:rPr lang="en-US" sz="2400" b="1" dirty="0"/>
              <a:t>digital clock.</a:t>
            </a:r>
            <a:endParaRPr lang="en-US" altLang="en-US" sz="2400" dirty="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2526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B64477-9FDB-4C36-93B9-A076AE8F3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3" y="478152"/>
            <a:ext cx="11172825" cy="1928197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4159080-3DBF-40B8-AEF8-DF91EA78C7D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0" y="2837702"/>
            <a:ext cx="116238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highlight>
                  <a:srgbClr val="000000"/>
                </a:highlight>
                <a:latin typeface="+mj-lt"/>
              </a:rPr>
              <a:t>now.getHours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highlight>
                  <a:srgbClr val="000000"/>
                </a:highlight>
                <a:latin typeface="+mj-lt"/>
              </a:rPr>
              <a:t>(): This extracts the hours from the now object (0–23 format).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DF043FA-C81D-449E-9DAD-434B78F10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1" y="3632057"/>
            <a:ext cx="1204785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+mj-lt"/>
              </a:rPr>
              <a:t>now.getMinutes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+mj-lt"/>
              </a:rPr>
              <a:t>(): This extracts the minutes (0–59) and converts it to a 2-digit string </a:t>
            </a: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+mj-lt"/>
              </a:rPr>
              <a:t>using</a:t>
            </a: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+mj-lt"/>
              </a:rPr>
              <a:t>.padStart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+mj-lt"/>
              </a:rPr>
              <a:t>(2, "0") (e.g., 5 becomes "05").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1F518EE-A5F3-4248-9C00-47B267A06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1" y="4974546"/>
            <a:ext cx="125063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now.getSeconds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(): This extracts the seconds (0–59) and also converts it to a 2-digit string. </a:t>
            </a:r>
          </a:p>
        </p:txBody>
      </p:sp>
    </p:spTree>
    <p:extLst>
      <p:ext uri="{BB962C8B-B14F-4D97-AF65-F5344CB8AC3E}">
        <p14:creationId xmlns:p14="http://schemas.microsoft.com/office/powerpoint/2010/main" val="349594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021E-5223-4414-B1FE-7D898D108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33375"/>
            <a:ext cx="10922004" cy="1152525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highlight>
                  <a:srgbClr val="000000"/>
                </a:highlight>
                <a:latin typeface="Bahnschrift SemiLight" panose="020B0502040204020203" pitchFamily="34" charset="0"/>
              </a:rPr>
              <a:t>Further Explanation:</a:t>
            </a:r>
          </a:p>
          <a:p>
            <a:r>
              <a:rPr lang="en-US" sz="3200" b="1" dirty="0">
                <a:highlight>
                  <a:srgbClr val="000000"/>
                </a:highlight>
                <a:latin typeface="Bahnschrift SemiLight" panose="020B0502040204020203" pitchFamily="34" charset="0"/>
              </a:rPr>
              <a:t>Why we used .padStart(2, “0”);</a:t>
            </a:r>
            <a:r>
              <a:rPr lang="en-US" sz="3200" dirty="0">
                <a:highlight>
                  <a:srgbClr val="000000"/>
                </a:highlight>
                <a:latin typeface="Bahnschrift SemiLight" panose="020B0502040204020203" pitchFamily="34" charset="0"/>
              </a:rPr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5F79334-CB3A-41C7-8831-E782197CE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622077"/>
            <a:ext cx="120872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time needs to be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formatted properly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clean digital display (e.g.,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03:09:05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instead of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3:9:5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459730E-D9E0-41FC-A6BA-BAEDA9E9A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9152"/>
            <a:ext cx="123414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.padStart(2, "0") ensures that single-digit values are displayed with a leading zero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7121939-8B8B-48F6-97F3-3C1C410DD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858202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 ensures that single-digit numbers like 3 appear as 03.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374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EC820-33AC-48CA-8E95-37F8A1E383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029" y="2677586"/>
            <a:ext cx="10131428" cy="8382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i="1" dirty="0">
                <a:latin typeface="+mj-lt"/>
              </a:rPr>
              <a:t>The ternary operate:</a:t>
            </a:r>
            <a:r>
              <a:rPr lang="en-US" dirty="0">
                <a:latin typeface="+mj-lt"/>
              </a:rPr>
              <a:t> If the hour is 12 or more than 12 it will set AM. But if the condition is false (Hour is less than 12) it will set PM.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831425-2370-48D4-8585-C396D7A7E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90" y="464236"/>
            <a:ext cx="7837803" cy="1500259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42184EA-7EC2-466D-B14D-9CD636378132}"/>
              </a:ext>
            </a:extLst>
          </p:cNvPr>
          <p:cNvSpPr txBox="1">
            <a:spLocks/>
          </p:cNvSpPr>
          <p:nvPr/>
        </p:nvSpPr>
        <p:spPr>
          <a:xfrm>
            <a:off x="1642690" y="7408106"/>
            <a:ext cx="10131428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lang="en-US" sz="2800" b="0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endParaRPr lang="en-US" dirty="0">
              <a:latin typeface="+mj-l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6356103-CD35-4DE1-815F-C5C3AE2C8BF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6704" y="3998044"/>
            <a:ext cx="12986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hours = 0 (midnight),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hours % 12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would be 0,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 || 12 ensures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 displays as 12.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63DF6-6092-490C-816B-2C8A92A2F609}"/>
              </a:ext>
            </a:extLst>
          </p:cNvPr>
          <p:cNvSpPr txBox="1"/>
          <p:nvPr/>
        </p:nvSpPr>
        <p:spPr>
          <a:xfrm>
            <a:off x="726704" y="4908083"/>
            <a:ext cx="9846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</a:rPr>
              <a:t>This ensures the </a:t>
            </a:r>
            <a:r>
              <a:rPr lang="en-US" sz="2400" b="1" dirty="0">
                <a:latin typeface="+mj-lt"/>
              </a:rPr>
              <a:t>hours are in 12-hour format</a:t>
            </a:r>
            <a:r>
              <a:rPr lang="en-US" sz="2400" dirty="0">
                <a:latin typeface="+mj-lt"/>
              </a:rPr>
              <a:t> (1–12 instead of 0–23).</a:t>
            </a:r>
          </a:p>
        </p:txBody>
      </p:sp>
    </p:spTree>
    <p:extLst>
      <p:ext uri="{BB962C8B-B14F-4D97-AF65-F5344CB8AC3E}">
        <p14:creationId xmlns:p14="http://schemas.microsoft.com/office/powerpoint/2010/main" val="410966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8397CB4-ABD0-43AE-818F-1235436D3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91" y="271391"/>
            <a:ext cx="8445478" cy="13478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B62DB0-6B76-4BC8-B933-135DD057A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72" y="1871356"/>
            <a:ext cx="9081716" cy="2705478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CAE1CDE6-497D-4F20-B8C8-9578066D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72" y="4914900"/>
            <a:ext cx="10810278" cy="1456267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This syntax let us </a:t>
            </a:r>
            <a:r>
              <a:rPr lang="en-US" b="1" dirty="0"/>
              <a:t>easily combine variables</a:t>
            </a:r>
            <a:r>
              <a:rPr lang="en-US" dirty="0"/>
              <a:t> into a string without needing complex concatenation.</a:t>
            </a:r>
          </a:p>
        </p:txBody>
      </p:sp>
    </p:spTree>
    <p:extLst>
      <p:ext uri="{BB962C8B-B14F-4D97-AF65-F5344CB8AC3E}">
        <p14:creationId xmlns:p14="http://schemas.microsoft.com/office/powerpoint/2010/main" val="359414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23E83-19E3-4B12-A9D9-69A5FF5A9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1" y="414377"/>
            <a:ext cx="9991724" cy="113662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44E5FDE-CC3B-495A-B55B-BDC1E7D07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9525" y="2091357"/>
            <a:ext cx="12201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  <a:t>document.getElementById(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highlight>
                  <a:srgbClr val="000000"/>
                </a:highlight>
              </a:rPr>
              <a:t>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0000"/>
                </a:highlight>
              </a:rPr>
              <a:t>clock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highlight>
                  <a:srgbClr val="000000"/>
                </a:highlight>
              </a:rPr>
              <a:t>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</a:rPr>
              <a:t>selects the element with the id="clock“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1844AC-9618-4934-A537-CF5533821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59798"/>
            <a:ext cx="112607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+mj-lt"/>
              </a:rPr>
              <a:t>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+mj-lt"/>
              </a:rPr>
              <a:t>textContent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+mj-lt"/>
              </a:rPr>
              <a:t> =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+mj-lt"/>
              </a:rPr>
              <a:t>timeString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+mj-lt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+mj-lt"/>
              </a:rPr>
              <a:t> updates the content of that element with the formatted time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+mj-lt"/>
              </a:rPr>
              <a:t>     </a:t>
            </a:r>
            <a:r>
              <a:rPr lang="en-US" altLang="en-US" sz="2400" dirty="0">
                <a:highlight>
                  <a:srgbClr val="000000"/>
                </a:highlight>
                <a:latin typeface="+mj-lt"/>
              </a:rPr>
              <a:t>(</a:t>
            </a:r>
            <a:r>
              <a:rPr lang="en-US" altLang="en-US" sz="2400" dirty="0" err="1">
                <a:highlight>
                  <a:srgbClr val="000000"/>
                </a:highlight>
                <a:latin typeface="+mj-lt"/>
              </a:rPr>
              <a:t>timeString</a:t>
            </a:r>
            <a:r>
              <a:rPr lang="en-US" altLang="en-US" sz="2400" dirty="0">
                <a:highlight>
                  <a:srgbClr val="000000"/>
                </a:highlight>
                <a:latin typeface="+mj-lt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+mj-lt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A8AF3B-FB56-4A78-BE00-DD397F9EE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482" y="4131148"/>
            <a:ext cx="3533918" cy="10763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5F665F-BB94-4C94-9DD7-762F86D14871}"/>
              </a:ext>
            </a:extLst>
          </p:cNvPr>
          <p:cNvSpPr txBox="1"/>
          <p:nvPr/>
        </p:nvSpPr>
        <p:spPr>
          <a:xfrm>
            <a:off x="222757" y="5612626"/>
            <a:ext cx="112607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highlight>
                  <a:srgbClr val="000000"/>
                </a:highlight>
                <a:latin typeface="+mj-lt"/>
              </a:rPr>
              <a:t>The function was called to instantly show the current time on the page when it first loads.</a:t>
            </a:r>
          </a:p>
        </p:txBody>
      </p:sp>
    </p:spTree>
    <p:extLst>
      <p:ext uri="{BB962C8B-B14F-4D97-AF65-F5344CB8AC3E}">
        <p14:creationId xmlns:p14="http://schemas.microsoft.com/office/powerpoint/2010/main" val="423171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30A130-A17F-4559-AC64-935FC75E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2609850"/>
            <a:ext cx="8201517" cy="2876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825F4D-96CE-4A5F-9D95-84D1B5961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861997"/>
            <a:ext cx="6915149" cy="11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09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3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4.xml><?xml version="1.0" encoding="utf-8"?>
<a:theme xmlns:a="http://schemas.openxmlformats.org/drawingml/2006/main" name="2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362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Arial</vt:lpstr>
      <vt:lpstr>Arial Narrow</vt:lpstr>
      <vt:lpstr>Arial Unicode MS</vt:lpstr>
      <vt:lpstr>Bahnschrift</vt:lpstr>
      <vt:lpstr>Bahnschrift Light SemiCondensed</vt:lpstr>
      <vt:lpstr>Bahnschrift SemiLight</vt:lpstr>
      <vt:lpstr>Calibri</vt:lpstr>
      <vt:lpstr>Calibri Light</vt:lpstr>
      <vt:lpstr>Cambria</vt:lpstr>
      <vt:lpstr>Candara Light</vt:lpstr>
      <vt:lpstr>Cascadia Mono SemiBold</vt:lpstr>
      <vt:lpstr>Century Gothic</vt:lpstr>
      <vt:lpstr>Wingdings</vt:lpstr>
      <vt:lpstr>Wingdings 3</vt:lpstr>
      <vt:lpstr>1_Ion</vt:lpstr>
      <vt:lpstr>1_Celestial</vt:lpstr>
      <vt:lpstr>Celestial</vt:lpstr>
      <vt:lpstr>2_Celestial</vt:lpstr>
      <vt:lpstr>DOCUMENT ON DIGITAL CLOCK</vt:lpstr>
      <vt:lpstr>new Date() creates a new Date object that contains the current date and time.</vt:lpstr>
      <vt:lpstr>PowerPoint Presentation</vt:lpstr>
      <vt:lpstr>PowerPoint Presentation</vt:lpstr>
      <vt:lpstr>PowerPoint Presentation</vt:lpstr>
      <vt:lpstr>This syntax let us easily combine variables into a string without needing complex concatenation.</vt:lpstr>
      <vt:lpstr>document.getElementById("clock") selects the element with the id="clock“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ON DIGITAL CLOCK</dc:title>
  <dc:creator>SR Sejan</dc:creator>
  <cp:lastModifiedBy>SR Sejan</cp:lastModifiedBy>
  <cp:revision>14</cp:revision>
  <dcterms:created xsi:type="dcterms:W3CDTF">2025-02-13T11:00:21Z</dcterms:created>
  <dcterms:modified xsi:type="dcterms:W3CDTF">2025-02-13T13:28:07Z</dcterms:modified>
</cp:coreProperties>
</file>