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70" r:id="rId5"/>
    <p:sldId id="262" r:id="rId6"/>
    <p:sldId id="263" r:id="rId7"/>
    <p:sldId id="261" r:id="rId8"/>
    <p:sldId id="264" r:id="rId9"/>
    <p:sldId id="265" r:id="rId10"/>
    <p:sldId id="268" r:id="rId11"/>
    <p:sldId id="271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5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6856-D685-C14F-B11E-B0F6E61D4E9B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Software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Servers </a:t>
            </a:r>
            <a:r>
              <a:rPr lang="en-US" dirty="0"/>
              <a:t>will be using a call to select and registering for read and write events when interested in them</a:t>
            </a:r>
          </a:p>
          <a:p>
            <a:pPr lvl="0"/>
            <a:r>
              <a:rPr lang="en-US" dirty="0"/>
              <a:t>The select call will be using timeouts to allow for the handling of error cases</a:t>
            </a:r>
          </a:p>
          <a:p>
            <a:pPr lvl="0"/>
            <a:r>
              <a:rPr lang="en-US" dirty="0"/>
              <a:t>SIGPIPES are ignored so that the Server doesn’t quit when the client disconnects</a:t>
            </a:r>
          </a:p>
          <a:p>
            <a:pPr lvl="0"/>
            <a:r>
              <a:rPr lang="en-US" dirty="0"/>
              <a:t>In the event that two processes lose a connection, the process acting as the client will attempt to reconnect to the process acting as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OSPRE Servers will not follow the classic Server to Client relationship.  OSPRE Servers will act as both a Server and Client.  </a:t>
            </a:r>
          </a:p>
          <a:p>
            <a:pPr lvl="1"/>
            <a:r>
              <a:rPr lang="en-US" dirty="0"/>
              <a:t>All Processes will be listening on a dedicated socket for connection requests (Typical Server). Specific processes will connect to others processes because they need information from said process (Typical Client).</a:t>
            </a:r>
          </a:p>
          <a:p>
            <a:pPr lvl="0"/>
            <a:r>
              <a:rPr lang="en-US" dirty="0"/>
              <a:t>An abstract OSPRE server class will be written in C++ from which all process classes will be derived from.  </a:t>
            </a:r>
          </a:p>
          <a:p>
            <a:pPr lvl="1"/>
            <a:r>
              <a:rPr lang="en-US" dirty="0"/>
              <a:t>The server class will contain a virtual run method, which each individual process class will implement. </a:t>
            </a:r>
          </a:p>
          <a:p>
            <a:pPr lvl="1"/>
            <a:r>
              <a:rPr lang="en-US" dirty="0"/>
              <a:t>The Server class will implement generic methods that all derived classes need such as </a:t>
            </a:r>
            <a:r>
              <a:rPr lang="en-US" dirty="0" err="1"/>
              <a:t>init</a:t>
            </a:r>
            <a:r>
              <a:rPr lang="en-US" dirty="0"/>
              <a:t>(), </a:t>
            </a:r>
            <a:r>
              <a:rPr lang="en-US" dirty="0" err="1"/>
              <a:t>openServerSocket</a:t>
            </a:r>
            <a:r>
              <a:rPr lang="en-US" dirty="0"/>
              <a:t>(), and </a:t>
            </a:r>
            <a:r>
              <a:rPr lang="en-US" dirty="0" err="1"/>
              <a:t>connectToServer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Server class will be built by composition and have instances of other classes to deal with intra-process communication (details below)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chdog_log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53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 </a:t>
            </a:r>
            <a:r>
              <a:rPr lang="en-US" b="1" u="sng" dirty="0"/>
              <a:t>Error: </a:t>
            </a:r>
            <a:r>
              <a:rPr lang="en-US" dirty="0"/>
              <a:t>Process Failure 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Restart OSPRE system (Power on/ Off), (S/C responsibility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GNC cannot achieve accurate solution to within error bounds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Report solution to current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 Image Processing cannot find body (Earth / Moon) in the picture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Report status to with error message S/C, attempt to change Camera setting, keep </a:t>
            </a:r>
            <a:r>
              <a:rPr lang="en-US" dirty="0" smtClean="0"/>
              <a:t>trying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Not pointing at the right targets (Earth / Moon)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Send additional pointing request to S/C and 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power to OSPRE sensor package</a:t>
            </a:r>
          </a:p>
          <a:p>
            <a:r>
              <a:rPr lang="en-US" dirty="0" smtClean="0"/>
              <a:t>Send SIG_KILL signals to processes on </a:t>
            </a:r>
            <a:r>
              <a:rPr lang="en-US" dirty="0" err="1" smtClean="0"/>
              <a:t>ZedBoard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OSPRE </a:t>
            </a:r>
            <a:r>
              <a:rPr lang="en-US" dirty="0"/>
              <a:t>will be running on </a:t>
            </a:r>
            <a:r>
              <a:rPr lang="en-US" dirty="0" smtClean="0"/>
              <a:t>two </a:t>
            </a:r>
            <a:r>
              <a:rPr lang="en-US" dirty="0"/>
              <a:t>Linux </a:t>
            </a:r>
            <a:r>
              <a:rPr lang="en-US" dirty="0" smtClean="0"/>
              <a:t>OS machines</a:t>
            </a:r>
            <a:endParaRPr lang="en-US" dirty="0"/>
          </a:p>
          <a:p>
            <a:pPr lvl="0"/>
            <a:r>
              <a:rPr lang="en-US" dirty="0"/>
              <a:t>OSPRE processes will be split between Zed Board (Simulated Spacecraft</a:t>
            </a:r>
            <a:r>
              <a:rPr lang="en-US" dirty="0" smtClean="0"/>
              <a:t>) (2 core) </a:t>
            </a:r>
            <a:r>
              <a:rPr lang="en-US" dirty="0"/>
              <a:t>and onboard </a:t>
            </a:r>
            <a:r>
              <a:rPr lang="en-US" dirty="0" smtClean="0"/>
              <a:t>(SOM) processor (4 core)</a:t>
            </a:r>
          </a:p>
          <a:p>
            <a:r>
              <a:rPr lang="en-US" dirty="0" smtClean="0"/>
              <a:t>All OSPRE processes will be event driven server processes</a:t>
            </a:r>
            <a:endParaRPr lang="en-US" dirty="0"/>
          </a:p>
          <a:p>
            <a:pPr lvl="0"/>
            <a:r>
              <a:rPr lang="en-US" dirty="0"/>
              <a:t>OSPRE will be running on multiple processes </a:t>
            </a:r>
          </a:p>
          <a:p>
            <a:pPr lvl="1"/>
            <a:r>
              <a:rPr lang="en-US" dirty="0"/>
              <a:t>OSPRE will consist of 5 processes ( Camera Controller, Image Processing, GNC, </a:t>
            </a:r>
            <a:r>
              <a:rPr lang="en-US" dirty="0" err="1"/>
              <a:t>SCComms</a:t>
            </a:r>
            <a:r>
              <a:rPr lang="en-US" dirty="0"/>
              <a:t>, and </a:t>
            </a:r>
            <a:r>
              <a:rPr lang="en-US" dirty="0" err="1"/>
              <a:t>WatchDog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will be an additional external process that we will also build called S/C which will run on the Zed Board and act as the Spacecraft </a:t>
            </a:r>
          </a:p>
          <a:p>
            <a:pPr lvl="0"/>
            <a:r>
              <a:rPr lang="en-US" dirty="0" smtClean="0"/>
              <a:t>All</a:t>
            </a:r>
            <a:r>
              <a:rPr lang="en-US" dirty="0" smtClean="0"/>
              <a:t> processes </a:t>
            </a:r>
            <a:r>
              <a:rPr lang="en-US" dirty="0" smtClean="0"/>
              <a:t>communication will </a:t>
            </a:r>
            <a:r>
              <a:rPr lang="en-US" dirty="0"/>
              <a:t>occur over TCP/IP non-blocking </a:t>
            </a:r>
            <a:r>
              <a:rPr lang="en-US" dirty="0" smtClean="0"/>
              <a:t>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OSPRE needs multiple processes in order to take advantage of two separate </a:t>
            </a:r>
            <a:r>
              <a:rPr lang="en-US" dirty="0" err="1" smtClean="0"/>
              <a:t>cpu’s</a:t>
            </a:r>
            <a:endParaRPr lang="en-US" dirty="0" smtClean="0"/>
          </a:p>
          <a:p>
            <a:r>
              <a:rPr lang="en-US" dirty="0" smtClean="0"/>
              <a:t>The OSPRE system was designed to be modular </a:t>
            </a:r>
          </a:p>
          <a:p>
            <a:pPr lvl="1"/>
            <a:r>
              <a:rPr lang="en-US" dirty="0" smtClean="0"/>
              <a:t> If the camera or S/C change only the Camera Controller or </a:t>
            </a:r>
            <a:r>
              <a:rPr lang="en-US" dirty="0" err="1" smtClean="0"/>
              <a:t>SCComms</a:t>
            </a:r>
            <a:r>
              <a:rPr lang="en-US" dirty="0"/>
              <a:t> </a:t>
            </a:r>
            <a:r>
              <a:rPr lang="en-US" dirty="0" smtClean="0"/>
              <a:t>process need to change</a:t>
            </a:r>
          </a:p>
          <a:p>
            <a:r>
              <a:rPr lang="en-US" dirty="0" smtClean="0"/>
              <a:t>All processes will be derived from an abstract server class containing the common elements of all OSPRE’s server processes</a:t>
            </a:r>
          </a:p>
        </p:txBody>
      </p:sp>
    </p:spTree>
    <p:extLst>
      <p:ext uri="{BB962C8B-B14F-4D97-AF65-F5344CB8AC3E}">
        <p14:creationId xmlns:p14="http://schemas.microsoft.com/office/powerpoint/2010/main" val="86873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al_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3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2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oftwareModel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9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chd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1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Software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the OSPRE sensor package receives power, the microprocessor onboard will turn on and boot up Linux OS.  On startup, a script will be run to start our OSPRE </a:t>
            </a:r>
            <a:r>
              <a:rPr lang="en-US" dirty="0" smtClean="0"/>
              <a:t>system processes residing on SOM.</a:t>
            </a:r>
          </a:p>
          <a:p>
            <a:pPr lvl="0"/>
            <a:r>
              <a:rPr lang="en-US" dirty="0" smtClean="0"/>
              <a:t>OSPRE will have another startup script for the Zed Board to start the OSPRE server processes on the Zed Board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processes will listen at a defined port number for new connection requests</a:t>
            </a:r>
          </a:p>
          <a:p>
            <a:pPr lvl="0"/>
            <a:r>
              <a:rPr lang="en-US" dirty="0"/>
              <a:t>Each process will have a defined number of connections</a:t>
            </a:r>
          </a:p>
          <a:p>
            <a:pPr lvl="1"/>
            <a:r>
              <a:rPr lang="en-US" dirty="0"/>
              <a:t>All processes will be accepting connections</a:t>
            </a:r>
          </a:p>
          <a:p>
            <a:pPr lvl="1"/>
            <a:r>
              <a:rPr lang="en-US" dirty="0"/>
              <a:t>Processes will connect to each other in a predefined manner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WatchDog</a:t>
            </a:r>
            <a:r>
              <a:rPr lang="en-US" dirty="0"/>
              <a:t> will be written to support N </a:t>
            </a:r>
            <a:r>
              <a:rPr lang="en-US" dirty="0" smtClean="0"/>
              <a:t>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636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Main Software Slides</vt:lpstr>
      <vt:lpstr>Overview</vt:lpstr>
      <vt:lpstr>Further Detail</vt:lpstr>
      <vt:lpstr>PowerPoint Presentation</vt:lpstr>
      <vt:lpstr>PowerPoint Presentation</vt:lpstr>
      <vt:lpstr>PowerPoint Presentation</vt:lpstr>
      <vt:lpstr>Backup Software Slides</vt:lpstr>
      <vt:lpstr>Startup</vt:lpstr>
      <vt:lpstr>Server Processes 1</vt:lpstr>
      <vt:lpstr>Server Processes 2</vt:lpstr>
      <vt:lpstr>Server Process 3</vt:lpstr>
      <vt:lpstr>PowerPoint Presentation</vt:lpstr>
      <vt:lpstr>Error Cases</vt:lpstr>
      <vt:lpstr>Shutdown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Seth</dc:creator>
  <cp:lastModifiedBy>Seth</cp:lastModifiedBy>
  <cp:revision>9</cp:revision>
  <dcterms:created xsi:type="dcterms:W3CDTF">2016-11-15T03:17:50Z</dcterms:created>
  <dcterms:modified xsi:type="dcterms:W3CDTF">2016-11-15T05:23:20Z</dcterms:modified>
</cp:coreProperties>
</file>