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sezer" userId="504a7cad916095d2" providerId="LiveId" clId="{78E6DB3F-D5D0-44B6-9011-280C493A3F6E}"/>
    <pc:docChg chg="addSld">
      <pc:chgData name="muhammed sezer" userId="504a7cad916095d2" providerId="LiveId" clId="{78E6DB3F-D5D0-44B6-9011-280C493A3F6E}" dt="2022-12-29T14:16:26.402" v="0" actId="680"/>
      <pc:docMkLst>
        <pc:docMk/>
      </pc:docMkLst>
      <pc:sldChg chg="new">
        <pc:chgData name="muhammed sezer" userId="504a7cad916095d2" providerId="LiveId" clId="{78E6DB3F-D5D0-44B6-9011-280C493A3F6E}" dt="2022-12-29T14:16:26.402" v="0" actId="680"/>
        <pc:sldMkLst>
          <pc:docMk/>
          <pc:sldMk cId="71238905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CCBC8E-2309-D279-13CC-8ADCAAE0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1603E6-9A70-4AB0-0F3C-2B5996BE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65945B-99D2-2D5A-7FD8-08157369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A8F2F4-DCF6-790A-B9D7-6C2FDD18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690FAA-0851-AD05-EF67-35C7B674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89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8BB612-67EE-85EB-BF99-F2F2D5EB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FF1D29-6478-FE83-0FFE-EB09B84A4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E62B2B-6F79-8E30-29A5-FCAFB6E0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841D42-2248-153D-16F6-7715C4F2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E1C0F1-1351-6453-FADF-FA2B9C89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30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EA90D0F-7B90-FC3D-A94C-B097D1126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E9C422-2663-3991-4F59-F874CCB80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FD35CA-A22C-BD52-C6C8-CA205355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B71B6E-8392-77E9-2286-8715B086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5C79E8-E23D-919E-1372-9201B50F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69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EA0CD-9DEF-0C26-121C-681E975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00D4E-FE03-AB1D-2B44-9AD25E84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47693B-2986-E6AA-66AB-762DEBF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A77874-3B88-D13D-B36C-48949E33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857DB2-C0B5-BF98-0DB2-84D25FB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41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30FE2-89B7-8362-C36A-C324BAA1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4083FA-B85C-2E90-86F2-BC65FAF7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EA7F7C-05E4-AD40-BBF9-18BF8211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B98B96-6830-CE87-4289-6A8E3C3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98E83-701C-8BF3-A87B-D0083767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2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2B64C-ACBE-9DE5-0A20-148D1EE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BE78F-8EB2-AF20-AF01-4F9D3F29D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795687-73D4-CC65-ABA0-DB2D9B20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BF2CB1-29BF-3C79-D4C6-349266CE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952D7E-2369-B7D3-883E-07554116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C32A4C-6223-D1BB-481A-7460EA5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9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C6F589-30DC-3EED-D644-BA1AD0C7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508A5D7-5565-B717-482F-EA778A24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134D23-3198-9766-595D-C4D4F5EF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C23027-2406-8F2C-040A-8E3B3FE31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6AC14E0-C87F-9F77-0F15-8F715F050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28D972B-CD39-8B4A-801A-42F4C6E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10901D3-42EA-911C-ED21-BC75BDE2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1C96C2A-229B-BF55-43CF-8D9E6C2B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63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43013-29E2-A12A-DD10-85DA46CB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265A2AB-5FE4-4682-6651-EFAA3B42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0ECA3E1-7448-5930-A519-69D4317C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DE6F711-B554-3BCB-C3EA-FE63A876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9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D43C933-0DE9-EF7C-2D14-00DDDCC7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4298B5-CAC5-03AD-8750-F00247D1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94E775-C154-A910-ED15-BEF8A0B7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33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82C90C-B26E-0C66-3D4F-1C0179E8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6027F-EA45-207C-F7C7-DC4FB41BE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168FB8-8BB1-AC1C-0141-050677B70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F9E954-BD40-D142-D2F3-955BBEC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5554C21-9E89-D981-F903-775A3EEC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617D6A-3539-8F9D-EFFC-E0A64048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25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0012E-CE4B-DC57-B3F2-85434D04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E4B547-898C-5247-D3CA-EBE421175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069A7E-0131-4259-81D1-D00AFF263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E2A56A-ADC6-49C9-0D66-83CC1999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49E4BF-D487-D813-F25F-CC11A752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7C3347-17D4-EBF4-9A74-405CDB5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4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01D984E-3DCA-979D-2DCF-0B00C4C5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600BE7-871B-6AFE-A67B-79D36554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80AA7D-C04C-63C7-2ACB-544E0076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0E224-9574-4FBF-8174-5105B5632BAA}" type="datetimeFigureOut">
              <a:rPr lang="tr-TR" smtClean="0"/>
              <a:t>29.12.2022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4F8D8B-020D-6A75-F701-E3297161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0A9206-169C-D9EC-396C-042579624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F94B-791F-4ADE-81F9-DA48FBB36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15464-E4A9-F8C1-5B17-7A4BD3E34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47C5DE-8955-85C1-6884-1A5D6D6F1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3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muhammed sezer</dc:creator>
  <cp:lastModifiedBy>muhammed sezer</cp:lastModifiedBy>
  <cp:revision>1</cp:revision>
  <dcterms:created xsi:type="dcterms:W3CDTF">2022-12-29T14:16:20Z</dcterms:created>
  <dcterms:modified xsi:type="dcterms:W3CDTF">2022-12-29T14:16:29Z</dcterms:modified>
</cp:coreProperties>
</file>