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8627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0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931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502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97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537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15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88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22E7-ABC0-40B0-BF8E-E458B36F0793}" type="datetimeFigureOut">
              <a:rPr lang="tr-TR" smtClean="0"/>
              <a:t>6.3.2019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234C4-37D5-47D6-910A-7EF27E352C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707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05" y="755904"/>
            <a:ext cx="653655" cy="648208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1260856" y="688848"/>
            <a:ext cx="1000760" cy="7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BIP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11" name="Dikdörtgen 10"/>
          <p:cNvSpPr/>
          <p:nvPr/>
        </p:nvSpPr>
        <p:spPr>
          <a:xfrm>
            <a:off x="976376" y="475488"/>
            <a:ext cx="3185160" cy="1664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13" name="Düz Ok Bağlayıcısı 12"/>
          <p:cNvCxnSpPr>
            <a:stCxn id="11" idx="3"/>
            <a:endCxn id="15" idx="1"/>
          </p:cNvCxnSpPr>
          <p:nvPr/>
        </p:nvCxnSpPr>
        <p:spPr>
          <a:xfrm>
            <a:off x="4161536" y="1307592"/>
            <a:ext cx="2138680" cy="137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 14"/>
          <p:cNvSpPr/>
          <p:nvPr/>
        </p:nvSpPr>
        <p:spPr>
          <a:xfrm>
            <a:off x="6300216" y="2045208"/>
            <a:ext cx="3185160" cy="12842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 or another TSDB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64" y="2363216"/>
            <a:ext cx="653655" cy="648208"/>
          </a:xfrm>
          <a:prstGeom prst="rect">
            <a:avLst/>
          </a:prstGeom>
        </p:spPr>
      </p:pic>
      <p:sp>
        <p:nvSpPr>
          <p:cNvPr id="18" name="Dikdörtgen 17"/>
          <p:cNvSpPr/>
          <p:nvPr/>
        </p:nvSpPr>
        <p:spPr>
          <a:xfrm>
            <a:off x="427044" y="246888"/>
            <a:ext cx="5050212" cy="619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1" name="Düz Ok Bağlayıcısı 20"/>
          <p:cNvCxnSpPr/>
          <p:nvPr/>
        </p:nvCxnSpPr>
        <p:spPr>
          <a:xfrm>
            <a:off x="9485376" y="2687320"/>
            <a:ext cx="865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Resim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008" y="2363216"/>
            <a:ext cx="701040" cy="701040"/>
          </a:xfrm>
          <a:prstGeom prst="rect">
            <a:avLst/>
          </a:prstGeom>
        </p:spPr>
      </p:pic>
      <p:sp>
        <p:nvSpPr>
          <p:cNvPr id="28" name="Metin kutusu 27"/>
          <p:cNvSpPr txBox="1"/>
          <p:nvPr/>
        </p:nvSpPr>
        <p:spPr>
          <a:xfrm>
            <a:off x="2700517" y="1464126"/>
            <a:ext cx="133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ata retention short time</a:t>
            </a:r>
            <a:endParaRPr lang="tr-TR" sz="1400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7095419" y="2823484"/>
            <a:ext cx="1331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Data retention long time</a:t>
            </a:r>
          </a:p>
        </p:txBody>
      </p:sp>
    </p:spTree>
    <p:extLst>
      <p:ext uri="{BB962C8B-B14F-4D97-AF65-F5344CB8AC3E}">
        <p14:creationId xmlns:p14="http://schemas.microsoft.com/office/powerpoint/2010/main" val="32724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76387"/>
            <a:ext cx="6858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1690687"/>
            <a:ext cx="58102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657225"/>
            <a:ext cx="77819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1362075"/>
            <a:ext cx="9010650" cy="413385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1731264" y="55916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Open Sans"/>
              </a:rPr>
              <a:t>Given a 10-seconds scrape interval and 700 time series per host, this allows you to monitor over 10,000 machines from a single Prometheus server.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780288" y="4266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https://developer.lightbend.com/guides/monitoring-at-scale/monitoring-architecture/architecture.html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54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42</Words>
  <Application>Microsoft Office PowerPoint</Application>
  <PresentationFormat>Geniş ekran</PresentationFormat>
  <Paragraphs>6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sdulger</dc:creator>
  <cp:lastModifiedBy>sdulger</cp:lastModifiedBy>
  <cp:revision>11</cp:revision>
  <dcterms:created xsi:type="dcterms:W3CDTF">2019-03-06T06:35:09Z</dcterms:created>
  <dcterms:modified xsi:type="dcterms:W3CDTF">2019-03-11T06:13:36Z</dcterms:modified>
</cp:coreProperties>
</file>