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7"/>
  </p:normalViewPr>
  <p:slideViewPr>
    <p:cSldViewPr snapToGrid="0">
      <p:cViewPr varScale="1">
        <p:scale>
          <a:sx n="73" d="100"/>
          <a:sy n="73" d="100"/>
        </p:scale>
        <p:origin x="2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1A596-1C04-CF45-93CD-6BD6F278FAB6}" type="datetimeFigureOut">
              <a:rPr lang="en-TR" smtClean="0"/>
              <a:t>9.10.2024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8ED3-9284-BB41-A4ED-458FE677D01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7145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struct Product {</a:t>
            </a:r>
          </a:p>
          <a:p>
            <a:r>
              <a:rPr lang="en-US" dirty="0"/>
              <a:t>    string name;</a:t>
            </a:r>
          </a:p>
          <a:p>
            <a:r>
              <a:rPr lang="en-US" dirty="0"/>
              <a:t>    float price;</a:t>
            </a:r>
          </a:p>
          <a:p>
            <a:r>
              <a:rPr lang="en-US" dirty="0"/>
              <a:t>    int stock;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// We create a product structure</a:t>
            </a:r>
          </a:p>
          <a:p>
            <a:r>
              <a:rPr lang="en-US" dirty="0"/>
              <a:t>    Product product1;</a:t>
            </a:r>
          </a:p>
          <a:p>
            <a:endParaRPr lang="en-US" dirty="0"/>
          </a:p>
          <a:p>
            <a:r>
              <a:rPr lang="en-US" dirty="0"/>
              <a:t>    // Assigning values to the data</a:t>
            </a:r>
          </a:p>
          <a:p>
            <a:r>
              <a:rPr lang="en-US" dirty="0"/>
              <a:t>    product1.name = "Apple";</a:t>
            </a:r>
          </a:p>
          <a:p>
            <a:r>
              <a:rPr lang="en-US" dirty="0"/>
              <a:t>    product1.price = 2.5;</a:t>
            </a:r>
          </a:p>
          <a:p>
            <a:r>
              <a:rPr lang="en-US" dirty="0"/>
              <a:t>    product1.stock = 100;</a:t>
            </a:r>
          </a:p>
          <a:p>
            <a:endParaRPr lang="en-US" dirty="0"/>
          </a:p>
          <a:p>
            <a:r>
              <a:rPr lang="en-US" dirty="0"/>
              <a:t>    // Printing the product details to the console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"Product: " &lt;&lt; product1.name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"Price: " &lt;&lt; product1.price &lt;&lt; " USD"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"Stock: " &lt;&lt; product1.stock &lt;&lt; " units"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8ED3-9284-BB41-A4ED-458FE677D014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96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// We create an array to store prices</a:t>
            </a:r>
          </a:p>
          <a:p>
            <a:r>
              <a:rPr lang="en-US" dirty="0"/>
              <a:t>    float prices[3] = {10.0, 20.5, 30.75};</a:t>
            </a:r>
          </a:p>
          <a:p>
            <a:endParaRPr lang="en-US" dirty="0"/>
          </a:p>
          <a:p>
            <a:r>
              <a:rPr lang="en-US" dirty="0"/>
              <a:t>    // Printing the array to the console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"Price " &lt;&lt; </a:t>
            </a:r>
            <a:r>
              <a:rPr lang="en-US" dirty="0" err="1"/>
              <a:t>i</a:t>
            </a:r>
            <a:r>
              <a:rPr lang="en-US" dirty="0"/>
              <a:t> + 1 &lt;&lt; ": " &lt;&lt; prices[</a:t>
            </a:r>
            <a:r>
              <a:rPr lang="en-US" dirty="0" err="1"/>
              <a:t>i</a:t>
            </a:r>
            <a:r>
              <a:rPr lang="en-US" dirty="0"/>
              <a:t>] &lt;&lt; " USD"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8ED3-9284-BB41-A4ED-458FE677D014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3852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x = 10;</a:t>
            </a:r>
          </a:p>
          <a:p>
            <a:r>
              <a:rPr lang="en-US" dirty="0"/>
              <a:t>    int* </a:t>
            </a:r>
            <a:r>
              <a:rPr lang="en-US" dirty="0" err="1"/>
              <a:t>ptr</a:t>
            </a:r>
            <a:r>
              <a:rPr lang="en-US" dirty="0"/>
              <a:t> = &amp;x;  // We assign the address of x to the pointer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of x: "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"Address stored in </a:t>
            </a:r>
            <a:r>
              <a:rPr lang="en-US" dirty="0" err="1"/>
              <a:t>ptr</a:t>
            </a:r>
            <a:r>
              <a:rPr lang="en-US" dirty="0"/>
              <a:t>: " &lt;&lt; </a:t>
            </a:r>
            <a:r>
              <a:rPr lang="en-US" dirty="0" err="1"/>
              <a:t>ptr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at the address stored by </a:t>
            </a:r>
            <a:r>
              <a:rPr lang="en-US" dirty="0" err="1"/>
              <a:t>ptr</a:t>
            </a:r>
            <a:r>
              <a:rPr lang="en-US" dirty="0"/>
              <a:t>: " &lt;&lt; *</a:t>
            </a:r>
            <a:r>
              <a:rPr lang="en-US" dirty="0" err="1"/>
              <a:t>ptr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8ED3-9284-BB41-A4ED-458FE677D014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825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D0B1-1878-3145-8781-27177134A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CENG 241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EE1D-4BC1-2319-F838-67D166B8E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R" dirty="0"/>
              <a:t>bject orıented programmıng</a:t>
            </a:r>
          </a:p>
        </p:txBody>
      </p:sp>
    </p:spTree>
    <p:extLst>
      <p:ext uri="{BB962C8B-B14F-4D97-AF65-F5344CB8AC3E}">
        <p14:creationId xmlns:p14="http://schemas.microsoft.com/office/powerpoint/2010/main" val="365687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8923-AB5F-EA6B-656A-594E043A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struct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C300F-7335-A755-9F44-D6BD51A0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39" y="39121"/>
            <a:ext cx="6035847" cy="60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3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8923-AB5F-EA6B-656A-594E043A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95CD4-5643-7DAB-6299-1D05099F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46" y="1006052"/>
            <a:ext cx="7155447" cy="40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8923-AB5F-EA6B-656A-594E043A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7CF53-30B2-E80F-C005-E144F293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39" y="1247393"/>
            <a:ext cx="7119237" cy="36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9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326</Words>
  <Application>Microsoft Macintosh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Gill Sans MT</vt:lpstr>
      <vt:lpstr>Gallery</vt:lpstr>
      <vt:lpstr>CENG 241</vt:lpstr>
      <vt:lpstr>struct</vt:lpstr>
      <vt:lpstr>ARRAY</vt:lpstr>
      <vt:lpstr>POINTER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SEZER UGUZ</dc:creator>
  <cp:lastModifiedBy>SEZER UGUZ</cp:lastModifiedBy>
  <cp:revision>1</cp:revision>
  <dcterms:created xsi:type="dcterms:W3CDTF">2024-10-09T11:35:46Z</dcterms:created>
  <dcterms:modified xsi:type="dcterms:W3CDTF">2024-10-09T12:13:42Z</dcterms:modified>
</cp:coreProperties>
</file>