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6403-3A58-E4A9-510A-02241EA94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98DE77-7845-5A79-F58F-1F5BA6EA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CC7E-E886-45AD-EBB1-5D7DB4C4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39D84-0C4D-1D3A-46E7-26A986C8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05593-1EF1-1462-BB21-1D1341CC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68B3-262D-6FD3-F0FD-224E392B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EEDD5-B71E-D99E-A723-776504CB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906C6-A3E8-FC86-B185-7FAAFE17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E886D-FAD1-1C0C-A50B-49CD2B99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715F-5005-7CE3-9CA1-6B5C1EA0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2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B3923F-7095-DB61-AB74-2605B5D8B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E3675-E170-7298-4089-D09B90E2E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67B78-0631-394C-1699-585AEF02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21C3E-3408-5E0C-7377-960DCCD4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5073D-2048-0199-89B2-AEE94327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E186-BDF9-36ED-5600-8882AA78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B55D7-4427-1436-F2E9-37965B2D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B792-70D5-1E1C-AECB-317D5721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FC992-F977-AAF5-D8D9-4C0CE30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76DB6-51ED-A83A-76DF-5C4589F6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2B62-0D42-9C83-C32D-8EBF75AD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6B817-190F-133A-79EC-2BF62F1B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7771D-67EE-3CBC-E8AA-08EE5F29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1FD2E-61A4-2FDC-3123-D58B0589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72331-21FA-6C13-7BFA-B5118F3F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8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B4D8-0880-E0CC-2BE9-DDA7F13C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0A357-E72C-069F-5FA9-A73FC928C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EB0DD-EAF9-E66D-A8F5-DC97FA91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B41F7-E982-0BD8-C0EF-ACD56F71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7E14E-EB5D-677A-D6D5-186AD264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4936D-5370-CBB3-7AA3-FE7F932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0B4B-1D19-6097-8BD0-FE444151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AAD78-37CB-8486-66D5-0407CAA7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32CB0-590A-DE39-6D1F-C2997B7F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28080-F2B3-322E-968A-B36227AE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4FDA57-B0E8-7B29-5941-965694A2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9DE1FF-3B76-1EAD-2655-A144E10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BDD66-5DD2-DE4E-CF24-AC88887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CD91B-0C33-1DED-F196-632105CC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953E-B54E-AB10-C674-EA38C627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ED59A8-CEA5-D891-B57B-9161AA1D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2671E-07ED-6D32-15ED-9B71B6EC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A53A0-5DCE-26D8-E667-15AE13E6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88FB9-DEF4-D020-D0E7-C3D11C16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11D6F-5013-4F2B-C670-76450B16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9BB7C4-94EB-CBE0-808E-922CC19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2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0B2A0-E562-9483-B585-756374FC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EA6BE-C1A5-3B7B-4F72-224CC6E4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1B8E9-BEED-B35B-1428-84CE8A51C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4DFB9-BD2C-65C8-B917-12EDC72E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C8D9A-BF15-DD77-89BD-ABEBDCA2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2E82F-13B2-FF0E-BD3A-EE0AFB27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8F38-3312-3619-4415-26E1129B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41009-0C27-6CEC-C3F4-72C8B59DB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A9636-B2BA-67DD-3F9D-753886D6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C0167-BC06-7DAB-356A-C7974CE8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CF209-4407-41FC-3728-BD53DBB0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0B8F4-CFCE-C814-595A-21DB6AF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0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26CFB-C5A2-FC4F-AF9F-9D8FACD3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5492F-C004-D0DD-D0D5-9CCB6BC6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0384C-C2BE-51E3-40CA-EB5562D4F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18DC-0651-4900-8882-4D86CB45F8E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7DC87-E3E6-AD6E-7C41-98F2F4865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6A96F-75DA-A76B-AB39-F96EF47F2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C86B-8C1D-43B9-B0D4-C38E49E7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441AF-B817-0747-EF6B-51DD0A64C3DB}"/>
              </a:ext>
            </a:extLst>
          </p:cNvPr>
          <p:cNvSpPr txBox="1"/>
          <p:nvPr/>
        </p:nvSpPr>
        <p:spPr>
          <a:xfrm>
            <a:off x="2165131" y="1743853"/>
            <a:ext cx="7861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쏘고 튀어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E6013-5671-F794-5A2B-F4994FCEAAAC}"/>
              </a:ext>
            </a:extLst>
          </p:cNvPr>
          <p:cNvSpPr txBox="1"/>
          <p:nvPr/>
        </p:nvSpPr>
        <p:spPr>
          <a:xfrm>
            <a:off x="9375228" y="5771649"/>
            <a:ext cx="20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김상엽</a:t>
            </a:r>
            <a:r>
              <a:rPr lang="en-US" altLang="ko-KR" dirty="0"/>
              <a:t>, </a:t>
            </a:r>
            <a:r>
              <a:rPr lang="ko-KR" altLang="en-US" dirty="0" err="1"/>
              <a:t>진현규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439E4-6B03-498D-AFCC-E00036A5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Hit&amp;Run</a:t>
            </a:r>
            <a:endParaRPr lang="ko-KR" altLang="en-US" sz="8000" b="1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EA3A05-FD9C-A598-D98F-35EEE52D7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1" y="1825625"/>
            <a:ext cx="326350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7FCD2-8DF6-99F3-8885-0BE5ECFA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69" y="2977356"/>
            <a:ext cx="4381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7EE7-59A4-EA39-3D8C-E686EA17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541A6-0D06-9518-D0CD-A5C2A7EE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안전 거점에서 플레이어 시작</a:t>
            </a:r>
            <a:endParaRPr lang="en-US" altLang="ko-KR" dirty="0"/>
          </a:p>
          <a:p>
            <a:r>
              <a:rPr lang="ko-KR" altLang="en-US" dirty="0"/>
              <a:t>눈밭을 돌아다니며 사슴의 발자국을 추적하여 사냥한다</a:t>
            </a:r>
            <a:endParaRPr lang="en-US" altLang="ko-KR" dirty="0"/>
          </a:p>
          <a:p>
            <a:r>
              <a:rPr lang="ko-KR" altLang="en-US" dirty="0"/>
              <a:t>총 소리가 들리면 곰이 플레이어를 잡으러 옴</a:t>
            </a:r>
            <a:endParaRPr lang="en-US" altLang="ko-KR" dirty="0"/>
          </a:p>
          <a:p>
            <a:r>
              <a:rPr lang="ko-KR" altLang="en-US" dirty="0"/>
              <a:t>시간이 지날 수록 곰이 다가오는 속도가 </a:t>
            </a:r>
            <a:r>
              <a:rPr lang="ko-KR" altLang="en-US" dirty="0" err="1"/>
              <a:t>빨라짐</a:t>
            </a:r>
            <a:endParaRPr lang="en-US" altLang="ko-KR" dirty="0"/>
          </a:p>
          <a:p>
            <a:r>
              <a:rPr lang="ko-KR" altLang="en-US" dirty="0"/>
              <a:t>곰이 오기 전에 안전 거점으로 돌아가기</a:t>
            </a:r>
            <a:endParaRPr lang="en-US" altLang="ko-KR" dirty="0"/>
          </a:p>
          <a:p>
            <a:r>
              <a:rPr lang="ko-KR" altLang="en-US" dirty="0"/>
              <a:t>사냥감의 포인트에 따른 점수 획득</a:t>
            </a:r>
          </a:p>
        </p:txBody>
      </p:sp>
    </p:spTree>
    <p:extLst>
      <p:ext uri="{BB962C8B-B14F-4D97-AF65-F5344CB8AC3E}">
        <p14:creationId xmlns:p14="http://schemas.microsoft.com/office/powerpoint/2010/main" val="17704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B3E7-F78B-468C-B212-A4BF1E15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2F05C-7417-09C0-2AEF-E74C919B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눈내리는</a:t>
            </a:r>
            <a:r>
              <a:rPr lang="ko-KR" altLang="en-US" dirty="0"/>
              <a:t> 필드</a:t>
            </a:r>
            <a:endParaRPr lang="en-US" altLang="ko-KR" dirty="0"/>
          </a:p>
          <a:p>
            <a:r>
              <a:rPr lang="ko-KR" altLang="en-US" dirty="0"/>
              <a:t>자유롭게 움직이는 사냥감</a:t>
            </a:r>
            <a:endParaRPr lang="en-US" altLang="ko-KR" dirty="0"/>
          </a:p>
          <a:p>
            <a:r>
              <a:rPr lang="ko-KR" altLang="en-US" dirty="0"/>
              <a:t>눈밭에 발자국 남김</a:t>
            </a:r>
            <a:endParaRPr lang="en-US" altLang="ko-KR" dirty="0"/>
          </a:p>
          <a:p>
            <a:r>
              <a:rPr lang="ko-KR" altLang="en-US" dirty="0"/>
              <a:t>체력을</a:t>
            </a:r>
            <a:r>
              <a:rPr lang="en-US" altLang="ko-KR" dirty="0"/>
              <a:t> </a:t>
            </a:r>
            <a:r>
              <a:rPr lang="ko-KR" altLang="en-US" dirty="0"/>
              <a:t>기준으로 사이즈</a:t>
            </a:r>
            <a:r>
              <a:rPr lang="en-US" altLang="ko-KR" dirty="0"/>
              <a:t>, </a:t>
            </a:r>
            <a:r>
              <a:rPr lang="ko-KR" altLang="en-US" dirty="0"/>
              <a:t>획득 게임 포인트</a:t>
            </a:r>
            <a:r>
              <a:rPr lang="en-US" altLang="ko-KR" dirty="0"/>
              <a:t>, </a:t>
            </a:r>
            <a:r>
              <a:rPr lang="ko-KR" altLang="en-US" dirty="0"/>
              <a:t>행동패턴 구별화</a:t>
            </a:r>
            <a:endParaRPr lang="en-US" altLang="ko-KR" dirty="0"/>
          </a:p>
          <a:p>
            <a:r>
              <a:rPr lang="ko-KR" altLang="en-US" dirty="0"/>
              <a:t>플레이어가 사슴 시체와 닿으면 포인트획득</a:t>
            </a:r>
            <a:r>
              <a:rPr lang="en-US" altLang="ko-KR" dirty="0"/>
              <a:t>/</a:t>
            </a:r>
            <a:r>
              <a:rPr lang="ko-KR" altLang="en-US" dirty="0"/>
              <a:t>시체 삭제</a:t>
            </a:r>
            <a:endParaRPr lang="en-US" altLang="ko-KR" dirty="0"/>
          </a:p>
          <a:p>
            <a:r>
              <a:rPr lang="ko-KR" altLang="en-US" dirty="0"/>
              <a:t>플레이어 이동</a:t>
            </a:r>
            <a:r>
              <a:rPr lang="en-US" altLang="ko-KR" dirty="0"/>
              <a:t>/</a:t>
            </a:r>
            <a:r>
              <a:rPr lang="ko-KR" altLang="en-US" dirty="0"/>
              <a:t>점프</a:t>
            </a:r>
            <a:endParaRPr lang="en-US" altLang="ko-KR" dirty="0"/>
          </a:p>
          <a:p>
            <a:r>
              <a:rPr lang="ko-KR" altLang="en-US" dirty="0"/>
              <a:t>총알 발사</a:t>
            </a:r>
            <a:r>
              <a:rPr lang="en-US" altLang="ko-KR" dirty="0"/>
              <a:t>/</a:t>
            </a:r>
            <a:r>
              <a:rPr lang="ko-KR" altLang="en-US" dirty="0"/>
              <a:t>히트</a:t>
            </a:r>
            <a:r>
              <a:rPr lang="en-US" altLang="ko-KR" dirty="0"/>
              <a:t>(</a:t>
            </a:r>
            <a:r>
              <a:rPr lang="ko-KR" altLang="en-US" dirty="0" err="1"/>
              <a:t>라인트레이싱</a:t>
            </a:r>
            <a:r>
              <a:rPr lang="en-US" altLang="ko-KR" dirty="0"/>
              <a:t>, </a:t>
            </a:r>
            <a:r>
              <a:rPr lang="ko-KR" altLang="en-US" dirty="0"/>
              <a:t>거리감에 따른 탄도학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에임 화면 줌 기능</a:t>
            </a:r>
            <a:endParaRPr lang="en-US" altLang="ko-KR" dirty="0"/>
          </a:p>
          <a:p>
            <a:r>
              <a:rPr lang="ko-KR" altLang="en-US" dirty="0"/>
              <a:t>총소리에 반응하여 쫓아오는 곰</a:t>
            </a:r>
            <a:endParaRPr lang="en-US" altLang="ko-KR" dirty="0"/>
          </a:p>
          <a:p>
            <a:r>
              <a:rPr lang="ko-KR" altLang="en-US" dirty="0"/>
              <a:t>일정시간이 지남에 따라 곰의 이동속도가 증가</a:t>
            </a:r>
            <a:endParaRPr lang="en-US" altLang="ko-KR" dirty="0"/>
          </a:p>
          <a:p>
            <a:r>
              <a:rPr lang="ko-KR" altLang="en-US" dirty="0"/>
              <a:t>발사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피격 사운드</a:t>
            </a:r>
            <a:endParaRPr lang="en-US" altLang="ko-KR" dirty="0"/>
          </a:p>
          <a:p>
            <a:r>
              <a:rPr lang="ko-KR" altLang="en-US" dirty="0"/>
              <a:t>세이브하는 안전 거점</a:t>
            </a:r>
          </a:p>
        </p:txBody>
      </p:sp>
    </p:spTree>
    <p:extLst>
      <p:ext uri="{BB962C8B-B14F-4D97-AF65-F5344CB8AC3E}">
        <p14:creationId xmlns:p14="http://schemas.microsoft.com/office/powerpoint/2010/main" val="303956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D3EA3-1A86-AD5E-EC3A-FA1F98D5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16917-9B61-E430-0997-51692F2830CA}"/>
              </a:ext>
            </a:extLst>
          </p:cNvPr>
          <p:cNvSpPr txBox="1"/>
          <p:nvPr/>
        </p:nvSpPr>
        <p:spPr>
          <a:xfrm>
            <a:off x="672662" y="2140357"/>
            <a:ext cx="54233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김상엽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눈내리는</a:t>
            </a:r>
            <a:r>
              <a:rPr lang="ko-KR" altLang="en-US" dirty="0"/>
              <a:t> 필드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자유롭게 움직이는 사냥감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눈밭에 발자국 남김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체력을</a:t>
            </a:r>
            <a:r>
              <a:rPr lang="en-US" altLang="ko-KR" dirty="0"/>
              <a:t> </a:t>
            </a:r>
            <a:r>
              <a:rPr lang="ko-KR" altLang="en-US" dirty="0"/>
              <a:t>기준으로 사이즈</a:t>
            </a:r>
            <a:r>
              <a:rPr lang="en-US" altLang="ko-KR" dirty="0"/>
              <a:t>, </a:t>
            </a:r>
            <a:r>
              <a:rPr lang="ko-KR" altLang="en-US" dirty="0"/>
              <a:t>획득 게임 포인트</a:t>
            </a:r>
            <a:r>
              <a:rPr lang="en-US" altLang="ko-KR" dirty="0"/>
              <a:t>, </a:t>
            </a:r>
            <a:r>
              <a:rPr lang="ko-KR" altLang="en-US" dirty="0"/>
              <a:t>행동패턴 구별화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사슴 시체와 닿으면 포인트획득</a:t>
            </a:r>
            <a:r>
              <a:rPr lang="en-US" altLang="ko-KR" dirty="0"/>
              <a:t>/</a:t>
            </a:r>
            <a:r>
              <a:rPr lang="ko-KR" altLang="en-US" dirty="0"/>
              <a:t>시체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 이동</a:t>
            </a:r>
            <a:r>
              <a:rPr lang="en-US" altLang="ko-KR" dirty="0"/>
              <a:t>/</a:t>
            </a:r>
            <a:r>
              <a:rPr lang="ko-KR" altLang="en-US" dirty="0"/>
              <a:t>점프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20805-3F51-DE83-AC3C-321B772DED28}"/>
              </a:ext>
            </a:extLst>
          </p:cNvPr>
          <p:cNvSpPr txBox="1"/>
          <p:nvPr/>
        </p:nvSpPr>
        <p:spPr>
          <a:xfrm>
            <a:off x="6096000" y="2243183"/>
            <a:ext cx="8177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진현규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총알 발사</a:t>
            </a:r>
            <a:r>
              <a:rPr lang="en-US" altLang="ko-KR" dirty="0"/>
              <a:t>/</a:t>
            </a:r>
            <a:r>
              <a:rPr lang="ko-KR" altLang="en-US" dirty="0"/>
              <a:t>히트</a:t>
            </a:r>
            <a:r>
              <a:rPr lang="en-US" altLang="ko-KR" dirty="0"/>
              <a:t>(</a:t>
            </a:r>
            <a:r>
              <a:rPr lang="ko-KR" altLang="en-US" dirty="0" err="1"/>
              <a:t>라인트레이싱</a:t>
            </a:r>
            <a:r>
              <a:rPr lang="en-US" altLang="ko-KR" dirty="0"/>
              <a:t>, </a:t>
            </a:r>
            <a:r>
              <a:rPr lang="ko-KR" altLang="en-US" dirty="0"/>
              <a:t>거리감에 따른 탄도학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에임 화면 줌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총소리에 반응하여 쫓아오는 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일정시간이 지남에 따라 곰의 이동속도가 증가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발사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피격 사운드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세이브하는 안전 거점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1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netmarble Bold</vt:lpstr>
      <vt:lpstr>SB 어그로 Bold</vt:lpstr>
      <vt:lpstr>맑은 고딕</vt:lpstr>
      <vt:lpstr>Arial</vt:lpstr>
      <vt:lpstr>Office 테마</vt:lpstr>
      <vt:lpstr>PowerPoint 프레젠테이션</vt:lpstr>
      <vt:lpstr>Hit&amp;Run</vt:lpstr>
      <vt:lpstr>게임 규칙</vt:lpstr>
      <vt:lpstr>구현할 목록</vt:lpstr>
      <vt:lpstr>역할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Sangyeop</dc:creator>
  <cp:lastModifiedBy>Kim Sangyeop</cp:lastModifiedBy>
  <cp:revision>1</cp:revision>
  <dcterms:created xsi:type="dcterms:W3CDTF">2025-04-14T01:34:33Z</dcterms:created>
  <dcterms:modified xsi:type="dcterms:W3CDTF">2025-04-14T01:34:41Z</dcterms:modified>
</cp:coreProperties>
</file>