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Veri Hazırlık Süreçleri ve Proje Kapsamı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Doğru veri, doğru model, doğru ürün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Kapsam Nasıl Hazırlanır?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İş hedefi, kullanıcı hikayeleri, veri kaynakları, KPI'lar, kapsam dahil/dışında, riskler, zaman çizelgesi belirlenir.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Kapsam Dokümanı Yapısı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Giriş</a:t>
            </a:r>
          </a:p>
          <a:p>
            <a:r>
              <a:t>2. Mevcut Durum</a:t>
            </a:r>
          </a:p>
          <a:p>
            <a:r>
              <a:t>3. İş Hedefleri &amp; KPI</a:t>
            </a:r>
          </a:p>
          <a:p>
            <a:r>
              <a:t>4. Veri Kaynakları</a:t>
            </a:r>
          </a:p>
          <a:p>
            <a:r>
              <a:t>5. Kapsam Dahil/Dışında</a:t>
            </a:r>
          </a:p>
          <a:p>
            <a:r>
              <a:t>6. Riskler &amp; Varsayımlar</a:t>
            </a:r>
          </a:p>
          <a:p>
            <a:r>
              <a:t>7. Zaman Çizelgesi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Yazılım Ekipleri İçin Öneriler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Erken dahil olun, dokümantasyonu önemseyin, kaliteyi ölçün, veri hazırlık sürecine sabır gösterin.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Özet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Veri hazırlığı ML projelerinin en kritik aşamasıdır. %70 zaman veri hazırlıkta geçer. Doğru veri, doğru model, doğru ürün.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Soru &amp; Cevap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Teşekkürler! Sorularınızı alabilirim.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Neden Veri Hazırlık?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Veri yazılım projelerinin yakıtıdır.</a:t>
            </a:r>
          </a:p>
          <a:p>
            <a:r>
              <a:t>ML projelerinin %70 zamanı veri hazırlıkta geçer.</a:t>
            </a:r>
          </a:p>
          <a:p>
            <a:r>
              <a:t>Doğru veri olmadan doğru ürün çıkmaz.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Veri Hazırlık Süreci Genel Akış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Veri Kaynaklarının Belirlenmesi → Veri Toplama → Temizleme → Zenginleştirme → Metadata → Model Pipeline Entegrasyonu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Adım 1: Veri Kaynaklarının Belirlenmesi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Veri sahiplerini bul, güvenlik izinlerini al, veri nerede tutuluyor sorularını yanıtla.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Adım 2: Veri Toplama ve Erişim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API, batch, log verisi çekilir. Silo'lardaki veriye erişim zaman alabilir.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Adım 3: Veri Temizleme ve Düzenleme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Eksik, hatalı, duplicate veriler temizlenir, veri formatları standartlaştırılır.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Adım 4: Veri Zenginleştirme ve Dönüştürme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Ham veri → Anlamlı veri. Feature engineering, veri zenginleştirme adımı.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Adım 5: Metadata ve Dokümantasyon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Veri sözlüğü hazırlanır. Alanlar, açıklamalar, tipler ve kaynak bilgisi eklenir.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Veri Hazırlığın Uzun Sürmesinin Sebepleri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Karmaşık veri, erişim izinleri, veri kalitesi problemleri, iş birimi ve teknik ekip iletişim eksikliği.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