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6" r:id="rId7"/>
    <p:sldId id="261" r:id="rId8"/>
    <p:sldId id="262" r:id="rId9"/>
    <p:sldId id="267" r:id="rId10"/>
    <p:sldId id="263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mailto:brayanburgos1437@gmail.com" TargetMode="External"/><Relationship Id="rId4" Type="http://schemas.openxmlformats.org/officeDocument/2006/relationships/hyperlink" Target="mailto:brayan.burgos@mail.escuelaing.edu.c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0/library/turtle.html" TargetMode="External"/><Relationship Id="rId2" Type="http://schemas.openxmlformats.org/officeDocument/2006/relationships/hyperlink" Target="https://hourofpython.trinket.io/a-visual-introduction-to-python#/welcome/an-hour-of-cod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urofpython.trinket.io/a-visual-introduction-to-python#/welcome/an-hour-of-code" TargetMode="External"/><Relationship Id="rId2" Type="http://schemas.openxmlformats.org/officeDocument/2006/relationships/hyperlink" Target="https://docs.python.org/3.0/library/turt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thought-leadership/innovation_explanations/article/bob_schultz-cognitive-human-resources.html?lnk=ushpv18f1&amp;lnk2=lea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01535-ABB0-42A4-B0C9-23A088286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824" y="486259"/>
            <a:ext cx="8278229" cy="1695450"/>
          </a:xfrm>
        </p:spPr>
        <p:txBody>
          <a:bodyPr>
            <a:normAutofit/>
          </a:bodyPr>
          <a:lstStyle/>
          <a:p>
            <a:r>
              <a:rPr lang="es-CO" sz="3600" dirty="0">
                <a:latin typeface="Bauhaus 93" panose="04030905020B02020C02" pitchFamily="82" charset="0"/>
              </a:rPr>
              <a:t>Inicios de programación en Python</a:t>
            </a:r>
          </a:p>
        </p:txBody>
      </p:sp>
      <p:pic>
        <p:nvPicPr>
          <p:cNvPr id="4" name="Imagen 3" descr="Imagen que contiene cosa&#10;&#10;Descripción generada con confianza muy alta">
            <a:extLst>
              <a:ext uri="{FF2B5EF4-FFF2-40B4-BE49-F238E27FC236}">
                <a16:creationId xmlns:a16="http://schemas.microsoft.com/office/drawing/2014/main" id="{BCAA910F-F814-42AB-8AF6-017CA720A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1" y="2032216"/>
            <a:ext cx="2969075" cy="2969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9A106D-E482-46CD-BF5E-478B1633C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95" y="486259"/>
            <a:ext cx="1428750" cy="1695450"/>
          </a:xfrm>
          <a:prstGeom prst="rect">
            <a:avLst/>
          </a:prstGeom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6CBEDE7B-677F-4ADA-9CBD-A4A25F162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E66F36A-9959-4C2B-A171-40B38664AF36}"/>
              </a:ext>
            </a:extLst>
          </p:cNvPr>
          <p:cNvSpPr/>
          <p:nvPr/>
        </p:nvSpPr>
        <p:spPr>
          <a:xfrm>
            <a:off x="4827770" y="4856984"/>
            <a:ext cx="68103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Brayan Steven Burgos Delgado</a:t>
            </a:r>
          </a:p>
          <a:p>
            <a:r>
              <a:rPr lang="es-ES" sz="3200" dirty="0">
                <a:hlinkClick r:id="rId4"/>
              </a:rPr>
              <a:t>brayan.burgos@mail.escuelaing.edu.co</a:t>
            </a:r>
            <a:endParaRPr lang="es-ES" sz="3200" dirty="0"/>
          </a:p>
          <a:p>
            <a:r>
              <a:rPr lang="es-ES" sz="3200" dirty="0">
                <a:hlinkClick r:id="rId5"/>
              </a:rPr>
              <a:t>brayanburgos1437@gmail.com</a:t>
            </a:r>
            <a:endParaRPr lang="es-ES" sz="3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66C058-247D-403B-ADBC-4E67C5B60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4" y="5428370"/>
            <a:ext cx="1913206" cy="7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73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59D076-766F-47E0-ACAA-905D643E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2841639"/>
          </a:xfrm>
        </p:spPr>
        <p:txBody>
          <a:bodyPr/>
          <a:lstStyle/>
          <a:p>
            <a:r>
              <a:rPr lang="es-ES" dirty="0"/>
              <a:t>Son funciones que se invocan a sí mismas en su definición. </a:t>
            </a:r>
          </a:p>
          <a:p>
            <a:r>
              <a:rPr lang="es-ES" dirty="0"/>
              <a:t>Debe existir un caso base o condición de escape que permite terminar la recursión. </a:t>
            </a:r>
          </a:p>
          <a:p>
            <a:r>
              <a:rPr lang="es-ES" dirty="0"/>
              <a:t>El uso es de mucho cuidado, puesto que si no se detiene la computadora termina sobrecargada.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E8BFBA0-D74D-42D0-8556-7529A7DCA7EC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Funciones recursivas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A67A92-D133-4B9F-BE14-EB002DCA2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23" y="3976914"/>
            <a:ext cx="4346542" cy="24837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D06E0E-C825-4A6E-A2C9-7DAD906BD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22"/>
          <a:stretch/>
        </p:blipFill>
        <p:spPr>
          <a:xfrm>
            <a:off x="5487954" y="3887265"/>
            <a:ext cx="5905762" cy="25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262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C1F3D9A-68C8-4398-8A36-AE34611B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64" y="1291800"/>
            <a:ext cx="10971581" cy="4124552"/>
          </a:xfrm>
          <a:prstGeom prst="rect">
            <a:avLst/>
          </a:prstGeo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74E8EC62-D2D1-44B9-B14B-017C75451A4F}"/>
              </a:ext>
            </a:extLst>
          </p:cNvPr>
          <p:cNvSpPr/>
          <p:nvPr/>
        </p:nvSpPr>
        <p:spPr>
          <a:xfrm>
            <a:off x="3167270" y="3008243"/>
            <a:ext cx="4823791" cy="14312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CASOS BASE</a:t>
            </a: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5D49D7E7-B3C0-408F-A17F-EDCADA90E636}"/>
              </a:ext>
            </a:extLst>
          </p:cNvPr>
          <p:cNvSpPr/>
          <p:nvPr/>
        </p:nvSpPr>
        <p:spPr>
          <a:xfrm>
            <a:off x="7103165" y="4439478"/>
            <a:ext cx="3869635" cy="7686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Ecuación recurrente</a:t>
            </a:r>
          </a:p>
        </p:txBody>
      </p:sp>
    </p:spTree>
    <p:extLst>
      <p:ext uri="{BB962C8B-B14F-4D97-AF65-F5344CB8AC3E}">
        <p14:creationId xmlns:p14="http://schemas.microsoft.com/office/powerpoint/2010/main" val="25087229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7E148-FEE3-4CA9-9222-EC4BA5CC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s-CO" dirty="0" err="1"/>
              <a:t>Turtle</a:t>
            </a:r>
            <a:r>
              <a:rPr lang="es-CO" dirty="0"/>
              <a:t> en Python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A3AF2E-AE65-4BF1-BE36-E546537E3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6061"/>
            <a:ext cx="9905999" cy="1646652"/>
          </a:xfrm>
        </p:spPr>
        <p:txBody>
          <a:bodyPr/>
          <a:lstStyle/>
          <a:p>
            <a:r>
              <a:rPr lang="es-CO" dirty="0"/>
              <a:t>La librería Python es la mas divertida de todo el programa, ya que permite programar dibujando </a:t>
            </a:r>
          </a:p>
          <a:p>
            <a:r>
              <a:rPr lang="es-CO" dirty="0"/>
              <a:t>Presentaremos diferentes usos de esta librería y como se usa de forma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EB3082-7D2F-435D-ADCB-E7185D21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48000"/>
            <a:ext cx="3224919" cy="2912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6B11E0-A1F6-45E9-B0CE-73BE0BC5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48000"/>
            <a:ext cx="6633030" cy="29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3888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C5A67-8146-4153-BFC6-0A0A0FF6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Vamos a jugar con </a:t>
            </a:r>
            <a:r>
              <a:rPr lang="es-CO" dirty="0" err="1"/>
              <a:t>turtle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1F31EF-A46A-43B7-95B6-1DB3DE15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https://hourofpython.trinket.io/a-visual-introduction-to-python#/welcome/an-hour-of-code</a:t>
            </a:r>
            <a:r>
              <a:rPr lang="es-CO" dirty="0"/>
              <a:t> </a:t>
            </a:r>
            <a:r>
              <a:rPr lang="es-CO" dirty="0" err="1"/>
              <a:t>guias</a:t>
            </a:r>
            <a:r>
              <a:rPr lang="es-CO" dirty="0"/>
              <a:t> para ver lo que se logra con TURTLE</a:t>
            </a:r>
          </a:p>
          <a:p>
            <a:r>
              <a:rPr lang="es-CO" dirty="0">
                <a:hlinkClick r:id="rId3"/>
              </a:rPr>
              <a:t>https://docs.python.org/3.0/library/turtle.html</a:t>
            </a:r>
            <a:r>
              <a:rPr lang="es-CO" dirty="0"/>
              <a:t> documentación para aprender a usar las funciones en Python con la LIBRERÍA TURTLE</a:t>
            </a:r>
          </a:p>
        </p:txBody>
      </p:sp>
    </p:spTree>
    <p:extLst>
      <p:ext uri="{BB962C8B-B14F-4D97-AF65-F5344CB8AC3E}">
        <p14:creationId xmlns:p14="http://schemas.microsoft.com/office/powerpoint/2010/main" val="343394262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5BBF6-9739-4D94-B4CF-8985A863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88887-BB38-43DB-BE52-D5C1876A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57330"/>
          </a:xfrm>
        </p:spPr>
        <p:txBody>
          <a:bodyPr/>
          <a:lstStyle/>
          <a:p>
            <a:r>
              <a:rPr lang="es-CO" dirty="0">
                <a:hlinkClick r:id="rId2"/>
              </a:rPr>
              <a:t>https://docs.python.org/3.0/library/turtle.html</a:t>
            </a:r>
            <a:endParaRPr lang="es-CO" dirty="0"/>
          </a:p>
          <a:p>
            <a:r>
              <a:rPr lang="es-CO" dirty="0">
                <a:hlinkClick r:id="rId3"/>
              </a:rPr>
              <a:t>https://hourofpython.trinket.io/a-visual-introduction-to-python#/welcome/an-hour-of-code</a:t>
            </a:r>
            <a:endParaRPr lang="es-CO" dirty="0"/>
          </a:p>
          <a:p>
            <a:r>
              <a:rPr lang="es-CO" dirty="0">
                <a:hlinkClick r:id="rId4"/>
              </a:rPr>
              <a:t>https://www.ibm.com/thought-leadership/innovation_explanations/article/bob_schultz-cognitive-human-resources.html?lnk=ushpv18f1&amp;lnk2=learn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165603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26395-F596-4D4A-B05D-6CAA5C1F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1683"/>
            <a:ext cx="9905998" cy="1478570"/>
          </a:xfrm>
        </p:spPr>
        <p:txBody>
          <a:bodyPr/>
          <a:lstStyle/>
          <a:p>
            <a:r>
              <a:rPr lang="es-CO" dirty="0"/>
              <a:t>Agenda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4DB7C-B042-4A64-94AE-8D052BD9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Funciones </a:t>
            </a:r>
          </a:p>
          <a:p>
            <a:r>
              <a:rPr lang="es-CO" sz="3200" dirty="0"/>
              <a:t>Recurrencia</a:t>
            </a:r>
          </a:p>
          <a:p>
            <a:r>
              <a:rPr lang="es-CO" sz="3200" dirty="0" err="1"/>
              <a:t>Turtle</a:t>
            </a:r>
            <a:r>
              <a:rPr lang="es-CO" sz="3200" dirty="0"/>
              <a:t> en Python</a:t>
            </a:r>
          </a:p>
          <a:p>
            <a:r>
              <a:rPr lang="es-CO" sz="3200" dirty="0"/>
              <a:t>Referencias  </a:t>
            </a:r>
          </a:p>
        </p:txBody>
      </p:sp>
    </p:spTree>
    <p:extLst>
      <p:ext uri="{BB962C8B-B14F-4D97-AF65-F5344CB8AC3E}">
        <p14:creationId xmlns:p14="http://schemas.microsoft.com/office/powerpoint/2010/main" val="348358937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61EAC-04E2-4B1C-B364-856D5095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Programación modular (FUNCIONES)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8DC0A8-38E7-4E54-B59B-DAAB414B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 técnica se conoce como: DIVIDE y VENCERAS </a:t>
            </a:r>
          </a:p>
          <a:p>
            <a:r>
              <a:rPr lang="es-ES" dirty="0"/>
              <a:t> Un módulo es un programa, llamado función. Es código en Python que permite llevar a cabo una tarea específica. </a:t>
            </a:r>
          </a:p>
          <a:p>
            <a:r>
              <a:rPr lang="es-ES" dirty="0"/>
              <a:t>Las funciones tienen la capacidad de comunicarse entre si, con el objetivo de compartir los resultados.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232722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EA0E6-9D3D-4F65-8573-06B9B392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42EB7-131C-4D90-8EBF-9E7A64E0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la independencia de las funciones, un programa se puede diseñar con mayor facilidad. </a:t>
            </a:r>
          </a:p>
          <a:p>
            <a:r>
              <a:rPr lang="es-ES" dirty="0"/>
              <a:t> Se puede modificar una función sin afectar a las demás. </a:t>
            </a:r>
          </a:p>
          <a:p>
            <a:r>
              <a:rPr lang="es-ES" dirty="0"/>
              <a:t> Las funciones solamente se escriben una vez, aunque se necesiten en distintas ocasiones a lo largo del programa. Esto permite la reutilización de código en nuestros programas.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2774675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BAF4A-9658-4AD8-B462-0C2BC31E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51256"/>
          </a:xfrm>
        </p:spPr>
        <p:txBody>
          <a:bodyPr/>
          <a:lstStyle/>
          <a:p>
            <a:r>
              <a:rPr lang="es-CO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7D27D-B6DA-4A0F-AC5F-F73EBA27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un método para organizar, potencializar y reutilizar nuestro código en Python. Modularidad es el termino preciso, con el cual realizaremos tareas especificas para CONQUISTAR.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12FAB4-A578-4E65-A75F-47D50A6D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16" y="4674365"/>
            <a:ext cx="9468028" cy="1910196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D063279-92C0-4286-B7CE-5EF96E96285D}"/>
              </a:ext>
            </a:extLst>
          </p:cNvPr>
          <p:cNvSpPr/>
          <p:nvPr/>
        </p:nvSpPr>
        <p:spPr>
          <a:xfrm>
            <a:off x="2116186" y="4449549"/>
            <a:ext cx="827314" cy="899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BDE866-97AC-48FF-8AAA-51D23A105CE7}"/>
              </a:ext>
            </a:extLst>
          </p:cNvPr>
          <p:cNvSpPr txBox="1"/>
          <p:nvPr/>
        </p:nvSpPr>
        <p:spPr>
          <a:xfrm>
            <a:off x="800462" y="3599406"/>
            <a:ext cx="26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00B050"/>
                </a:solidFill>
              </a:rPr>
              <a:t>Palabra reservada </a:t>
            </a:r>
            <a:r>
              <a:rPr lang="es-CO" sz="2000" dirty="0" err="1">
                <a:solidFill>
                  <a:srgbClr val="00B050"/>
                </a:solidFill>
              </a:rPr>
              <a:t>def</a:t>
            </a:r>
            <a:endParaRPr lang="es-CO" sz="2000" dirty="0">
              <a:solidFill>
                <a:srgbClr val="00B050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338796E-7B55-4583-9567-DA7FD632D4E0}"/>
              </a:ext>
            </a:extLst>
          </p:cNvPr>
          <p:cNvSpPr/>
          <p:nvPr/>
        </p:nvSpPr>
        <p:spPr>
          <a:xfrm>
            <a:off x="2968289" y="4622986"/>
            <a:ext cx="2284549" cy="36620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EB08AB0-E6DC-4EC2-94A0-E785641089AA}"/>
              </a:ext>
            </a:extLst>
          </p:cNvPr>
          <p:cNvSpPr txBox="1"/>
          <p:nvPr/>
        </p:nvSpPr>
        <p:spPr>
          <a:xfrm>
            <a:off x="2777219" y="4187010"/>
            <a:ext cx="266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00B050"/>
                </a:solidFill>
              </a:rPr>
              <a:t>Nombre la función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B7113FA-6581-4236-A49B-9D07FB4F6317}"/>
              </a:ext>
            </a:extLst>
          </p:cNvPr>
          <p:cNvSpPr/>
          <p:nvPr/>
        </p:nvSpPr>
        <p:spPr>
          <a:xfrm>
            <a:off x="5367979" y="4674365"/>
            <a:ext cx="2771335" cy="3746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78CBF5-1DCF-4E2E-82AA-6AD1803461CF}"/>
              </a:ext>
            </a:extLst>
          </p:cNvPr>
          <p:cNvSpPr txBox="1"/>
          <p:nvPr/>
        </p:nvSpPr>
        <p:spPr>
          <a:xfrm>
            <a:off x="5734418" y="4099766"/>
            <a:ext cx="345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B050"/>
                </a:solidFill>
              </a:rPr>
              <a:t>Parámetros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B472B01-E144-4A12-9D44-713543C9D912}"/>
              </a:ext>
            </a:extLst>
          </p:cNvPr>
          <p:cNvSpPr/>
          <p:nvPr/>
        </p:nvSpPr>
        <p:spPr>
          <a:xfrm>
            <a:off x="2240415" y="5400814"/>
            <a:ext cx="7096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C43A39-F768-4ED3-994B-CFE34E74A470}"/>
              </a:ext>
            </a:extLst>
          </p:cNvPr>
          <p:cNvSpPr txBox="1"/>
          <p:nvPr/>
        </p:nvSpPr>
        <p:spPr>
          <a:xfrm>
            <a:off x="1304304" y="5375125"/>
            <a:ext cx="129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00B050"/>
                </a:solidFill>
              </a:rPr>
              <a:t>TAB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ACFE17-898A-4843-9A7A-1824B5970239}"/>
              </a:ext>
            </a:extLst>
          </p:cNvPr>
          <p:cNvSpPr txBox="1"/>
          <p:nvPr/>
        </p:nvSpPr>
        <p:spPr>
          <a:xfrm>
            <a:off x="6753646" y="5959900"/>
            <a:ext cx="447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LLAMADO A LA FUNCION (</a:t>
            </a:r>
            <a:r>
              <a:rPr lang="es-CO" dirty="0" err="1">
                <a:solidFill>
                  <a:srgbClr val="00B050"/>
                </a:solidFill>
              </a:rPr>
              <a:t>funcionsumar</a:t>
            </a:r>
            <a:r>
              <a:rPr lang="es-CO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F9E061B-1A70-460E-9ACD-5B62A80B3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148" y="815274"/>
            <a:ext cx="3536870" cy="14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94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/>
      <p:bldP spid="12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9566E-30A8-4269-8DD5-E47EC235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RETURN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AA49C-5D54-4040-A67A-3D52C695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Palabra reversada en el lenguaje y es un función con variados usos</a:t>
            </a:r>
          </a:p>
          <a:p>
            <a:r>
              <a:rPr lang="es-CO" dirty="0"/>
              <a:t>Sus característica es retornar la función y en algunas ocasiones el dato que la función le entregue.</a:t>
            </a:r>
          </a:p>
          <a:p>
            <a:r>
              <a:rPr lang="es-CO" dirty="0"/>
              <a:t>Su característica es que sirve de caso de escape o caso base para que la función se detenga y entregue el dato </a:t>
            </a:r>
          </a:p>
        </p:txBody>
      </p:sp>
    </p:spTree>
    <p:extLst>
      <p:ext uri="{BB962C8B-B14F-4D97-AF65-F5344CB8AC3E}">
        <p14:creationId xmlns:p14="http://schemas.microsoft.com/office/powerpoint/2010/main" val="333308514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D5D9B5-1577-4A06-93E7-C58E0E3A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672" y="877887"/>
            <a:ext cx="9905999" cy="2436813"/>
          </a:xfrm>
        </p:spPr>
        <p:txBody>
          <a:bodyPr/>
          <a:lstStyle/>
          <a:p>
            <a:r>
              <a:rPr lang="es-ES"/>
              <a:t> Al día de hoy, ya hemos utilizado funciones definidas en Python, como por ejemplo: len, range, chr, upper, lower, ord, int, str,….. </a:t>
            </a:r>
          </a:p>
          <a:p>
            <a:r>
              <a:rPr lang="es-ES"/>
              <a:t> Para el uso de estas funciones se deben especificar de forma CORRECTA los parámetros requeridos:  len(“casa”)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98CD43-100B-4C53-9A29-6533CBC9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17" y="3314700"/>
            <a:ext cx="9857423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832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3745B-84B6-4F8A-9511-D478F87F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Parámetros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73CDC3-3CD9-4517-81E2-4521AEA5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916873"/>
          </a:xfrm>
        </p:spPr>
        <p:txBody>
          <a:bodyPr/>
          <a:lstStyle/>
          <a:p>
            <a:r>
              <a:rPr lang="es-ES" dirty="0"/>
              <a:t>Es un valor que la función espera recibir cuando sea invocada. </a:t>
            </a:r>
          </a:p>
          <a:p>
            <a:r>
              <a:rPr lang="es-ES" dirty="0"/>
              <a:t>Una función puede esperar cero, uno o más parámetros, los cuales están separados por coma. </a:t>
            </a:r>
          </a:p>
          <a:p>
            <a:r>
              <a:rPr lang="es-ES" dirty="0"/>
              <a:t>Los parámetros que una función espera, serán utilizados por ésta, dentro de su algoritmo, a modo de variables de ámbito local.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6FB42A-1FA8-418E-A397-B26D3BD2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232" y="4875846"/>
            <a:ext cx="3270568" cy="17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710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C0C7F-E451-4A1A-B70C-58F1E509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55" y="-196966"/>
            <a:ext cx="9905998" cy="1478570"/>
          </a:xfrm>
        </p:spPr>
        <p:txBody>
          <a:bodyPr/>
          <a:lstStyle/>
          <a:p>
            <a:r>
              <a:rPr lang="es-CO" dirty="0"/>
              <a:t>Documentación de las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343DD-9426-4B20-BECC-677E05A7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297" y="1010688"/>
            <a:ext cx="9905999" cy="2588855"/>
          </a:xfrm>
        </p:spPr>
        <p:txBody>
          <a:bodyPr/>
          <a:lstStyle/>
          <a:p>
            <a:r>
              <a:rPr lang="es-CO" dirty="0"/>
              <a:t>Con el animo de que la programación se haga de forma profesional, existe una manera que nuestros programas sean organizados y otros programadores puedan entender nuestros códigos </a:t>
            </a:r>
          </a:p>
          <a:p>
            <a:r>
              <a:rPr lang="es-CO" dirty="0"/>
              <a:t>Tres “ al comienzo y al final permitirán que cada función quede documentada 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16D1D9-C52E-424D-989B-0ED77D48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7" y="3189357"/>
            <a:ext cx="8612188" cy="2958941"/>
          </a:xfrm>
          <a:prstGeom prst="rect">
            <a:avLst/>
          </a:prstGeom>
        </p:spPr>
      </p:pic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61CF3395-4D9B-406E-A5A6-E46FA7B68985}"/>
              </a:ext>
            </a:extLst>
          </p:cNvPr>
          <p:cNvSpPr/>
          <p:nvPr/>
        </p:nvSpPr>
        <p:spPr>
          <a:xfrm>
            <a:off x="7616528" y="3118048"/>
            <a:ext cx="4041913" cy="702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Documentación </a:t>
            </a:r>
          </a:p>
        </p:txBody>
      </p:sp>
    </p:spTree>
    <p:extLst>
      <p:ext uri="{BB962C8B-B14F-4D97-AF65-F5344CB8AC3E}">
        <p14:creationId xmlns:p14="http://schemas.microsoft.com/office/powerpoint/2010/main" val="22975329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189</TotalTime>
  <Words>598</Words>
  <Application>Microsoft Office PowerPoint</Application>
  <PresentationFormat>Panorámica</PresentationFormat>
  <Paragraphs>54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Bauhaus 93</vt:lpstr>
      <vt:lpstr>Trebuchet MS</vt:lpstr>
      <vt:lpstr>Tw Cen MT</vt:lpstr>
      <vt:lpstr>Circuito</vt:lpstr>
      <vt:lpstr>Inicios de programación en Python</vt:lpstr>
      <vt:lpstr>Agenda </vt:lpstr>
      <vt:lpstr>Programación modular (FUNCIONES)</vt:lpstr>
      <vt:lpstr>Ventajas</vt:lpstr>
      <vt:lpstr>Funciones</vt:lpstr>
      <vt:lpstr>RETURN </vt:lpstr>
      <vt:lpstr>Presentación de PowerPoint</vt:lpstr>
      <vt:lpstr>Parámetros </vt:lpstr>
      <vt:lpstr>Documentación de las funciones</vt:lpstr>
      <vt:lpstr>Presentación de PowerPoint</vt:lpstr>
      <vt:lpstr>Presentación de PowerPoint</vt:lpstr>
      <vt:lpstr>Turtle en Python </vt:lpstr>
      <vt:lpstr>Vamos a jugar con turtle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Inicios de programación en Python</dc:title>
  <dc:creator>Brayan Burgos</dc:creator>
  <cp:lastModifiedBy>Brayan Burgos</cp:lastModifiedBy>
  <cp:revision>12</cp:revision>
  <dcterms:created xsi:type="dcterms:W3CDTF">2017-07-08T01:35:08Z</dcterms:created>
  <dcterms:modified xsi:type="dcterms:W3CDTF">2017-07-08T04:44:21Z</dcterms:modified>
</cp:coreProperties>
</file>