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DEFE-71FB-4F1C-8F0E-EB97797FB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8F47F-93CC-4B8D-B2BC-40154FDEB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11FB-8DDD-4165-8242-29BA7685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7D7E-3B40-4FCB-AD3C-1847DC80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430C-D5D3-48F1-9C90-069D506D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52A8-DA65-4635-93EB-92C9DAC5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B5DD7-8F98-445C-9019-D7A0E2A6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500C-F8B2-4371-8373-45E7E768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AB96-FB18-42C8-905C-CC26AF25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0348-296F-4005-BA9D-C6FDAA79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8004B-3141-4552-BAB6-A4875EBFC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0AD40-9045-49A5-AB47-191F3ABC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ABBD-CD99-4B43-BA9F-7140EC5F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AFFE-A0D4-4793-8F75-30AF69CA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CEBDC-95B9-46F1-8FED-37CDF84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F770-2531-4AE9-831F-70F1D435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ECF3-584C-4233-AD10-C9E5AE14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29C8-E219-4C30-A459-20490B3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59FB-8B9B-4E6E-AE58-C3F2BF53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0E18-5B2C-4FF4-B570-C93E7E3B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C8A-FB2B-46CD-8E56-9AD2F02C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76C1-863D-4667-B2C7-2F9220C5B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7411-66D1-4C4E-9839-E40805DD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9C4D-DB0C-4AD2-843C-F1DA41B7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27C9C-E598-4835-9922-5FFE7EB6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72EF-7E06-4361-A670-B60C457F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58EC-9644-4633-BA41-9326FC124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A8A17-B6D8-4D3B-BD73-ACFEEB4F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257F-21DE-4EF3-947C-6E90306D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E464A-F9B2-4632-9428-C3FF2C6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334A-A3F7-4B99-99A7-4EA3A021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E33-A4E6-4E1A-A6E4-F60F4A5D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C911B-4DBA-4B99-9D2A-2408D057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0A324-617B-46B8-A14E-E516EF77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3B9A1-8D92-48C1-B61E-3277509DC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4D719-D8D2-46E8-8468-941D89E63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595F1-D63C-4B9A-B548-4DE8A93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66000-E745-4262-9794-A9AAC9E2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3C577-6A20-432C-A678-8B0208DC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F73B-0788-4AA2-8865-59977FB4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F6673-17D3-4FC2-BED6-2FF1F105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D8AD1-D184-4392-B133-91532854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89939-4B63-4A6F-A625-8EE92A20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C0A3E-CD32-4FCB-9E74-A7A0DE9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F289-6925-4734-97B5-D25838B0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2221B-DEF7-482C-BAB9-5EA3A6B7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7120-36AC-477A-BA5D-C33E75E1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7B4C-D5F7-4F8C-9CD7-2A4D8C02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248A5-680D-48B8-BCD6-990A38F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1615-969F-45C9-AAE3-C4FEC80F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DF958-A861-4F58-9997-9BA944B7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2B24-BA8F-4632-8BF0-8D9A6299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744E-5CB9-4FBB-8E08-79A86798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A2C6D-BCC4-40B9-AED2-4FD8967BD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B3CB7-7659-4A3E-AB14-4107B7D9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7047C-038D-425C-905D-989B7D25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3A13-1970-4C2E-95E0-1CD2D538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BA1CC-D085-4E3D-A229-CB662196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379C-A364-45DC-92AC-A42226E0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8BC5-1581-464D-B795-EA96BCD4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F86F-9D20-4A43-9D4B-19D232CF6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2BDA-91F3-47B6-8C80-A216B04D16A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DD99-A6BA-43E9-B73C-1F44459F9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9990-F384-41C7-8B70-29EC0BC7A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39FA-0226-4F0E-8ED9-3CEF049E7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BCAE46-18A2-4AB3-82EE-666E75AF0EAE}"/>
              </a:ext>
            </a:extLst>
          </p:cNvPr>
          <p:cNvSpPr/>
          <p:nvPr/>
        </p:nvSpPr>
        <p:spPr>
          <a:xfrm>
            <a:off x="2239861" y="1110142"/>
            <a:ext cx="629174" cy="645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3664AC-B8B7-4D7D-9C09-62E6F90E2D4E}"/>
              </a:ext>
            </a:extLst>
          </p:cNvPr>
          <p:cNvSpPr/>
          <p:nvPr/>
        </p:nvSpPr>
        <p:spPr>
          <a:xfrm>
            <a:off x="5665366" y="1110142"/>
            <a:ext cx="629174" cy="645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05667E-CBD8-47ED-9CD6-FCA87243D586}"/>
              </a:ext>
            </a:extLst>
          </p:cNvPr>
          <p:cNvSpPr/>
          <p:nvPr/>
        </p:nvSpPr>
        <p:spPr>
          <a:xfrm>
            <a:off x="5665366" y="4265802"/>
            <a:ext cx="629174" cy="645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DE8AF9-27FB-4677-82DC-8615B083C32B}"/>
              </a:ext>
            </a:extLst>
          </p:cNvPr>
          <p:cNvSpPr/>
          <p:nvPr/>
        </p:nvSpPr>
        <p:spPr>
          <a:xfrm>
            <a:off x="8881145" y="4265802"/>
            <a:ext cx="629174" cy="645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DBEB55-B757-41C7-94E5-F24ED60CAA93}"/>
              </a:ext>
            </a:extLst>
          </p:cNvPr>
          <p:cNvSpPr/>
          <p:nvPr/>
        </p:nvSpPr>
        <p:spPr>
          <a:xfrm>
            <a:off x="8881145" y="1110142"/>
            <a:ext cx="629174" cy="645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8349AF-42FE-4E8C-9CEC-F43CA5C9A7DE}"/>
              </a:ext>
            </a:extLst>
          </p:cNvPr>
          <p:cNvSpPr/>
          <p:nvPr/>
        </p:nvSpPr>
        <p:spPr>
          <a:xfrm>
            <a:off x="2239861" y="4265802"/>
            <a:ext cx="629174" cy="645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404398-1395-4E48-A5DC-82CAAACB2571}"/>
              </a:ext>
            </a:extLst>
          </p:cNvPr>
          <p:cNvCxnSpPr/>
          <p:nvPr/>
        </p:nvCxnSpPr>
        <p:spPr>
          <a:xfrm>
            <a:off x="6084814" y="1416339"/>
            <a:ext cx="2796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BC6C8-C919-4CFA-9A59-530B0713A9EE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9195732" y="1756094"/>
            <a:ext cx="0" cy="250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5C3B10-04DD-4E3D-BEE5-74691A2232C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869035" y="1433118"/>
            <a:ext cx="6012110" cy="315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ADF45E-9BAC-4E1B-A05F-BF51E7AD76C7}"/>
              </a:ext>
            </a:extLst>
          </p:cNvPr>
          <p:cNvCxnSpPr/>
          <p:nvPr/>
        </p:nvCxnSpPr>
        <p:spPr>
          <a:xfrm>
            <a:off x="5979953" y="4588778"/>
            <a:ext cx="2796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EE55B-55C0-4B11-BF72-02E8511DE639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6202400" y="1668010"/>
            <a:ext cx="2757042" cy="269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A034FEA-9CAB-4D27-B722-3C8D447A9C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50254" y="4037005"/>
            <a:ext cx="12700" cy="444894"/>
          </a:xfrm>
          <a:prstGeom prst="curvedConnector3">
            <a:avLst>
              <a:gd name="adj1" fmla="val 254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BAECCB1-3E84-4B0C-BF36-AE159E07A393}"/>
              </a:ext>
            </a:extLst>
          </p:cNvPr>
          <p:cNvSpPr/>
          <p:nvPr/>
        </p:nvSpPr>
        <p:spPr>
          <a:xfrm>
            <a:off x="2286586" y="27446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C64486-494C-4AF2-A79A-D14400578D3B}"/>
              </a:ext>
            </a:extLst>
          </p:cNvPr>
          <p:cNvSpPr/>
          <p:nvPr/>
        </p:nvSpPr>
        <p:spPr>
          <a:xfrm>
            <a:off x="5665365" y="21477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B82335-9285-45EC-A258-4E5B350F2AB3}"/>
              </a:ext>
            </a:extLst>
          </p:cNvPr>
          <p:cNvSpPr/>
          <p:nvPr/>
        </p:nvSpPr>
        <p:spPr>
          <a:xfrm>
            <a:off x="8927869" y="2744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0E4CA1-D4BD-4B0F-A2AD-868F0296AC12}"/>
              </a:ext>
            </a:extLst>
          </p:cNvPr>
          <p:cNvSpPr/>
          <p:nvPr/>
        </p:nvSpPr>
        <p:spPr>
          <a:xfrm>
            <a:off x="2260103" y="29673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D7A76-E6F5-454E-B1D8-5A44906E1637}"/>
              </a:ext>
            </a:extLst>
          </p:cNvPr>
          <p:cNvSpPr/>
          <p:nvPr/>
        </p:nvSpPr>
        <p:spPr>
          <a:xfrm>
            <a:off x="5698247" y="33424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1763BC-0B7C-43A1-8B2A-1C12BB5675BB}"/>
              </a:ext>
            </a:extLst>
          </p:cNvPr>
          <p:cNvSpPr/>
          <p:nvPr/>
        </p:nvSpPr>
        <p:spPr>
          <a:xfrm>
            <a:off x="8881144" y="48404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47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brayan.burgos@labinfo.is.escuelaing.edu.co</dc:creator>
  <cp:lastModifiedBy>brayan.burgos@labinfo.is.escuelaing.edu.co</cp:lastModifiedBy>
  <cp:revision>1</cp:revision>
  <dcterms:created xsi:type="dcterms:W3CDTF">2020-03-03T17:46:34Z</dcterms:created>
  <dcterms:modified xsi:type="dcterms:W3CDTF">2020-03-03T17:46:52Z</dcterms:modified>
</cp:coreProperties>
</file>