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BEF31-D318-4A4D-AC14-CCABD84C0895}" v="5" dt="2020-05-12T23:33:3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Burgos" userId="037d60b7c910cfa8" providerId="LiveId" clId="{4CEBEF31-D318-4A4D-AC14-CCABD84C0895}"/>
    <pc:docChg chg="custSel addSld modSld">
      <pc:chgData name="Brayan Burgos" userId="037d60b7c910cfa8" providerId="LiveId" clId="{4CEBEF31-D318-4A4D-AC14-CCABD84C0895}" dt="2020-05-12T23:34:46.305" v="25" actId="1076"/>
      <pc:docMkLst>
        <pc:docMk/>
      </pc:docMkLst>
      <pc:sldChg chg="addSp delSp modSp add">
        <pc:chgData name="Brayan Burgos" userId="037d60b7c910cfa8" providerId="LiveId" clId="{4CEBEF31-D318-4A4D-AC14-CCABD84C0895}" dt="2020-05-12T23:34:46.305" v="25" actId="1076"/>
        <pc:sldMkLst>
          <pc:docMk/>
          <pc:sldMk cId="1108964709" sldId="260"/>
        </pc:sldMkLst>
        <pc:spChg chg="del">
          <ac:chgData name="Brayan Burgos" userId="037d60b7c910cfa8" providerId="LiveId" clId="{4CEBEF31-D318-4A4D-AC14-CCABD84C0895}" dt="2020-05-12T23:32:16.438" v="2" actId="478"/>
          <ac:spMkLst>
            <pc:docMk/>
            <pc:sldMk cId="1108964709" sldId="260"/>
            <ac:spMk id="2" creationId="{95D72018-7D7A-49EF-B1B9-1B7DC97B9536}"/>
          </ac:spMkLst>
        </pc:spChg>
        <pc:spChg chg="del">
          <ac:chgData name="Brayan Burgos" userId="037d60b7c910cfa8" providerId="LiveId" clId="{4CEBEF31-D318-4A4D-AC14-CCABD84C0895}" dt="2020-05-12T23:32:11.869" v="1" actId="478"/>
          <ac:spMkLst>
            <pc:docMk/>
            <pc:sldMk cId="1108964709" sldId="260"/>
            <ac:spMk id="3" creationId="{8C6CA13C-CF1E-4FC6-B0D4-4836291ABEF5}"/>
          </ac:spMkLst>
        </pc:spChg>
        <pc:spChg chg="add mod">
          <ac:chgData name="Brayan Burgos" userId="037d60b7c910cfa8" providerId="LiveId" clId="{4CEBEF31-D318-4A4D-AC14-CCABD84C0895}" dt="2020-05-12T23:32:53.873" v="7" actId="1076"/>
          <ac:spMkLst>
            <pc:docMk/>
            <pc:sldMk cId="1108964709" sldId="260"/>
            <ac:spMk id="4" creationId="{B68057C6-08C0-410D-AE4B-8E510BBC83C6}"/>
          </ac:spMkLst>
        </pc:spChg>
        <pc:spChg chg="add">
          <ac:chgData name="Brayan Burgos" userId="037d60b7c910cfa8" providerId="LiveId" clId="{4CEBEF31-D318-4A4D-AC14-CCABD84C0895}" dt="2020-05-12T23:32:34.718" v="5"/>
          <ac:spMkLst>
            <pc:docMk/>
            <pc:sldMk cId="1108964709" sldId="260"/>
            <ac:spMk id="5" creationId="{F549E520-D519-4E61-9591-EC9C4B741170}"/>
          </ac:spMkLst>
        </pc:spChg>
        <pc:spChg chg="add mod">
          <ac:chgData name="Brayan Burgos" userId="037d60b7c910cfa8" providerId="LiveId" clId="{4CEBEF31-D318-4A4D-AC14-CCABD84C0895}" dt="2020-05-12T23:34:31.077" v="20" actId="1076"/>
          <ac:spMkLst>
            <pc:docMk/>
            <pc:sldMk cId="1108964709" sldId="260"/>
            <ac:spMk id="6" creationId="{C0679EF4-054B-403C-871F-C07CD2B6E456}"/>
          </ac:spMkLst>
        </pc:spChg>
        <pc:spChg chg="add mod">
          <ac:chgData name="Brayan Burgos" userId="037d60b7c910cfa8" providerId="LiveId" clId="{4CEBEF31-D318-4A4D-AC14-CCABD84C0895}" dt="2020-05-12T23:34:38.722" v="23" actId="1076"/>
          <ac:spMkLst>
            <pc:docMk/>
            <pc:sldMk cId="1108964709" sldId="260"/>
            <ac:spMk id="7" creationId="{91AE3FBB-1EAB-43E8-B0A3-ED4BB5E15BE6}"/>
          </ac:spMkLst>
        </pc:spChg>
        <pc:spChg chg="add">
          <ac:chgData name="Brayan Burgos" userId="037d60b7c910cfa8" providerId="LiveId" clId="{4CEBEF31-D318-4A4D-AC14-CCABD84C0895}" dt="2020-05-12T23:32:34.718" v="5"/>
          <ac:spMkLst>
            <pc:docMk/>
            <pc:sldMk cId="1108964709" sldId="260"/>
            <ac:spMk id="8" creationId="{12C8CE1C-16A8-4D49-BF63-045AFD29768E}"/>
          </ac:spMkLst>
        </pc:spChg>
        <pc:spChg chg="add">
          <ac:chgData name="Brayan Burgos" userId="037d60b7c910cfa8" providerId="LiveId" clId="{4CEBEF31-D318-4A4D-AC14-CCABD84C0895}" dt="2020-05-12T23:32:34.718" v="5"/>
          <ac:spMkLst>
            <pc:docMk/>
            <pc:sldMk cId="1108964709" sldId="260"/>
            <ac:spMk id="9" creationId="{2634CAB7-B574-4882-BD5F-F4FA2214634D}"/>
          </ac:spMkLst>
        </pc:spChg>
        <pc:spChg chg="add">
          <ac:chgData name="Brayan Burgos" userId="037d60b7c910cfa8" providerId="LiveId" clId="{4CEBEF31-D318-4A4D-AC14-CCABD84C0895}" dt="2020-05-12T23:32:34.718" v="5"/>
          <ac:spMkLst>
            <pc:docMk/>
            <pc:sldMk cId="1108964709" sldId="260"/>
            <ac:spMk id="12" creationId="{9EAC1EED-D40D-4551-9FBD-F3DE5D01CF97}"/>
          </ac:spMkLst>
        </pc:spChg>
        <pc:spChg chg="add mod">
          <ac:chgData name="Brayan Burgos" userId="037d60b7c910cfa8" providerId="LiveId" clId="{4CEBEF31-D318-4A4D-AC14-CCABD84C0895}" dt="2020-05-12T23:34:46.305" v="25" actId="1076"/>
          <ac:spMkLst>
            <pc:docMk/>
            <pc:sldMk cId="1108964709" sldId="260"/>
            <ac:spMk id="13" creationId="{A62D2575-4367-415C-A916-83BD7EB22609}"/>
          </ac:spMkLst>
        </pc:spChg>
        <pc:spChg chg="add mod">
          <ac:chgData name="Brayan Burgos" userId="037d60b7c910cfa8" providerId="LiveId" clId="{4CEBEF31-D318-4A4D-AC14-CCABD84C0895}" dt="2020-05-12T23:34:40.781" v="24" actId="1076"/>
          <ac:spMkLst>
            <pc:docMk/>
            <pc:sldMk cId="1108964709" sldId="260"/>
            <ac:spMk id="14" creationId="{ED480BCD-F940-423F-8462-8A9C0E0EF59E}"/>
          </ac:spMkLst>
        </pc:spChg>
        <pc:cxnChg chg="add mod">
          <ac:chgData name="Brayan Burgos" userId="037d60b7c910cfa8" providerId="LiveId" clId="{4CEBEF31-D318-4A4D-AC14-CCABD84C0895}" dt="2020-05-12T23:33:52.311" v="19" actId="1076"/>
          <ac:cxnSpMkLst>
            <pc:docMk/>
            <pc:sldMk cId="1108964709" sldId="260"/>
            <ac:cxnSpMk id="10" creationId="{1F8AE191-39CF-407D-84FA-8F6E9F6AD05D}"/>
          </ac:cxnSpMkLst>
        </pc:cxnChg>
        <pc:cxnChg chg="add">
          <ac:chgData name="Brayan Burgos" userId="037d60b7c910cfa8" providerId="LiveId" clId="{4CEBEF31-D318-4A4D-AC14-CCABD84C0895}" dt="2020-05-12T23:32:34.718" v="5"/>
          <ac:cxnSpMkLst>
            <pc:docMk/>
            <pc:sldMk cId="1108964709" sldId="260"/>
            <ac:cxnSpMk id="11" creationId="{62AE6E8A-D975-4977-9B61-5D1BEFF7CEB0}"/>
          </ac:cxnSpMkLst>
        </pc:cxnChg>
      </pc:sldChg>
      <pc:sldChg chg="delSp add">
        <pc:chgData name="Brayan Burgos" userId="037d60b7c910cfa8" providerId="LiveId" clId="{4CEBEF31-D318-4A4D-AC14-CCABD84C0895}" dt="2020-05-12T23:32:23.543" v="4" actId="478"/>
        <pc:sldMkLst>
          <pc:docMk/>
          <pc:sldMk cId="3405917607" sldId="261"/>
        </pc:sldMkLst>
        <pc:spChg chg="del">
          <ac:chgData name="Brayan Burgos" userId="037d60b7c910cfa8" providerId="LiveId" clId="{4CEBEF31-D318-4A4D-AC14-CCABD84C0895}" dt="2020-05-12T23:32:23.543" v="4" actId="478"/>
          <ac:spMkLst>
            <pc:docMk/>
            <pc:sldMk cId="3405917607" sldId="261"/>
            <ac:spMk id="2" creationId="{0A6D8280-24FE-478D-90E5-F1FC202B1E32}"/>
          </ac:spMkLst>
        </pc:spChg>
        <pc:spChg chg="del">
          <ac:chgData name="Brayan Burgos" userId="037d60b7c910cfa8" providerId="LiveId" clId="{4CEBEF31-D318-4A4D-AC14-CCABD84C0895}" dt="2020-05-12T23:32:23.543" v="4" actId="478"/>
          <ac:spMkLst>
            <pc:docMk/>
            <pc:sldMk cId="3405917607" sldId="261"/>
            <ac:spMk id="3" creationId="{34E5DF6D-ABDB-43A9-A3EF-05F403ADF4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443D-4A0A-412D-9671-370066A89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AB1CC-090C-4BAF-A846-6C9D7BE7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593A9-37E1-41F7-8E3D-AF9CA2A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E99E4-6E56-44D4-84D6-E5A44024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73379-DC4B-4D8D-B003-36E48BF2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DE9A3-A3A8-446C-9BA7-25B98BC6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C08120-F6DB-49B1-BC3D-BFB3047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D02FB-FF6A-4A35-BE9A-9847400F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5315D-A438-49F9-B8D3-36B24FA1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5A322-E89C-4E49-BC3E-DBE2AB39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CA56D4-0041-4204-A09D-F114B12B9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C68D2E-F791-418E-B234-84E1E384D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9E35C-D9D8-43C3-9CA1-6E1B63F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06B43-2C53-43BE-8481-6A4172D2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4D230-3013-4CE5-B074-0578CB02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C0251-AD31-4FB3-B447-606E6C74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E7046-8642-46DC-A3CE-3B0322D8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EFBBE-B795-4DCD-A914-A22843A2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63A80-29DC-4EE7-9E5D-64C912F3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5D3C2-E333-4102-A5E9-A29516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9A6B-4FB7-4238-B039-B1D8F4D0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1714E-382A-48B7-9F8F-83007552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F8E9D-F8ED-49A0-A016-20239854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0381B-965A-40DB-B89A-904A5536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D3389-A5C9-4C40-A85C-11D0E365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E3CCF-D34C-46EE-928D-53E0C4DD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E7429-775B-4EF8-9FEF-E6C64F555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DBF6A3-8081-4CFE-8BCC-3B98B2AE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3541E-0DE6-4173-AEB4-8EC54F51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85903F-496E-4807-92E3-7005B779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E529F0-BBBB-4AA0-B2A8-52D58A6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D149-6CE9-448E-9519-4A90FCBF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2DA91-0F77-46E3-9527-4357BACA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B4BC13-6B21-4DA0-91E2-B3047BB64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78028C-45D0-4D0A-996F-C70A831DF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AEA79-86C2-4E27-ABFE-4C24DE8F7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8D275D-3BA6-449E-B2F1-1BE59611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6571CE-DE39-4262-B7D9-9AF2BBEB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4EA832-B064-4684-A931-43F1540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0F151-0D84-44A0-B3DD-D21F644F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E09429-38F7-463F-A9A7-667A924C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9B95A4-8421-4FFA-AD42-B3D08012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40C0E0-914C-4ED6-9F5F-44C3AFFC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A3A67-BD6B-4510-9112-FFBAA22E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9D411A-1B9E-4252-97A7-20BAF93C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79FBA-5129-4047-931C-D60E048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CEA3B-768A-4187-9D8F-B405E0C0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D8E85-83CB-459C-9FA0-CE34D5D1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BA241A-9E23-4A0F-87A6-2966710E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A3FCF-36C2-4A00-BAD2-34891DD5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1AA24-A65C-45FE-BA66-0093A53B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5204E9-9FCF-4146-96FA-12A0664B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F3F2D-9DDD-4F0B-A2A1-7E458F72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24E4E5-ACF9-4DDE-8427-92B603608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DC394-FDED-473E-9AA0-55266A16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A9F72B-FFE4-4563-9AEA-4F08674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C58F4-8B68-49AD-BFFF-A55558D2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F8C7CF-51F9-4092-B0CE-2D9E27CC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AF17B1-FCAA-4CD5-90DF-F6A671D9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D13FD3-1896-42FA-BA00-233B9E73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EAF174-AEBA-4D1C-A6E8-4901A3EF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93CA-EC2D-41C1-B3DA-C93A14C1A4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1C701-FE29-4484-A719-E0659CDA7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F389-C456-4C00-9699-97CA1261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8134-A17E-4868-918B-7B486DF482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54B0772-E953-4FF9-9549-29028BDAC9DE}"/>
              </a:ext>
            </a:extLst>
          </p:cNvPr>
          <p:cNvSpPr/>
          <p:nvPr/>
        </p:nvSpPr>
        <p:spPr>
          <a:xfrm>
            <a:off x="2345633" y="1028483"/>
            <a:ext cx="1934817" cy="412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7C5AFCA-EE62-4634-827A-66A2164D4355}"/>
              </a:ext>
            </a:extLst>
          </p:cNvPr>
          <p:cNvSpPr/>
          <p:nvPr/>
        </p:nvSpPr>
        <p:spPr>
          <a:xfrm>
            <a:off x="7911548" y="993913"/>
            <a:ext cx="1934817" cy="412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9356AA-65C5-49B8-83EC-7192294D4079}"/>
              </a:ext>
            </a:extLst>
          </p:cNvPr>
          <p:cNvSpPr/>
          <p:nvPr/>
        </p:nvSpPr>
        <p:spPr>
          <a:xfrm>
            <a:off x="3045181" y="17080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97744B-90AA-42CF-86CD-18979DE49C87}"/>
              </a:ext>
            </a:extLst>
          </p:cNvPr>
          <p:cNvSpPr/>
          <p:nvPr/>
        </p:nvSpPr>
        <p:spPr>
          <a:xfrm>
            <a:off x="3074499" y="33455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CC26EB8-36DD-4495-92B7-13CADF62AD0C}"/>
              </a:ext>
            </a:extLst>
          </p:cNvPr>
          <p:cNvSpPr/>
          <p:nvPr/>
        </p:nvSpPr>
        <p:spPr>
          <a:xfrm>
            <a:off x="8611096" y="17080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2CE4EED-EEE1-41CC-9EA5-650FD59625D5}"/>
              </a:ext>
            </a:extLst>
          </p:cNvPr>
          <p:cNvSpPr/>
          <p:nvPr/>
        </p:nvSpPr>
        <p:spPr>
          <a:xfrm>
            <a:off x="8627167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ABE9AEF-7D35-4275-BA3D-6EF0B9F23E1A}"/>
              </a:ext>
            </a:extLst>
          </p:cNvPr>
          <p:cNvCxnSpPr>
            <a:cxnSpLocks/>
          </p:cNvCxnSpPr>
          <p:nvPr/>
        </p:nvCxnSpPr>
        <p:spPr>
          <a:xfrm>
            <a:off x="3564834" y="2216291"/>
            <a:ext cx="5062333" cy="167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F56321D-97E8-4FEA-8802-ABB840C89101}"/>
              </a:ext>
            </a:extLst>
          </p:cNvPr>
          <p:cNvCxnSpPr>
            <a:cxnSpLocks/>
          </p:cNvCxnSpPr>
          <p:nvPr/>
        </p:nvCxnSpPr>
        <p:spPr>
          <a:xfrm>
            <a:off x="3723861" y="3890665"/>
            <a:ext cx="4887235" cy="11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0A7C95-317C-40D1-9170-4BC6A8E95294}"/>
              </a:ext>
            </a:extLst>
          </p:cNvPr>
          <p:cNvSpPr txBox="1"/>
          <p:nvPr/>
        </p:nvSpPr>
        <p:spPr>
          <a:xfrm>
            <a:off x="4492487" y="5380373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Función tal que, f(0)=1 y f(1)=1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571FA3-C007-47D6-919C-604745AAE7E7}"/>
              </a:ext>
            </a:extLst>
          </p:cNvPr>
          <p:cNvSpPr/>
          <p:nvPr/>
        </p:nvSpPr>
        <p:spPr>
          <a:xfrm>
            <a:off x="2498698" y="172941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50AC92-B7F1-46DB-B0A6-805025E74C9D}"/>
              </a:ext>
            </a:extLst>
          </p:cNvPr>
          <p:cNvCxnSpPr>
            <a:cxnSpLocks/>
          </p:cNvCxnSpPr>
          <p:nvPr/>
        </p:nvCxnSpPr>
        <p:spPr>
          <a:xfrm>
            <a:off x="987951" y="530750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ACDB682-05C2-4DB9-8C42-E5BAEBFAF3FB}"/>
              </a:ext>
            </a:extLst>
          </p:cNvPr>
          <p:cNvCxnSpPr>
            <a:cxnSpLocks/>
          </p:cNvCxnSpPr>
          <p:nvPr/>
        </p:nvCxnSpPr>
        <p:spPr>
          <a:xfrm flipV="1">
            <a:off x="987950" y="1424659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en L 7">
            <a:extLst>
              <a:ext uri="{FF2B5EF4-FFF2-40B4-BE49-F238E27FC236}">
                <a16:creationId xmlns:a16="http://schemas.microsoft.com/office/drawing/2014/main" id="{83070A17-BADE-4C6E-84BB-5BFE66804D98}"/>
              </a:ext>
            </a:extLst>
          </p:cNvPr>
          <p:cNvSpPr/>
          <p:nvPr/>
        </p:nvSpPr>
        <p:spPr>
          <a:xfrm rot="13965332">
            <a:off x="656159" y="260168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en L 8">
            <a:extLst>
              <a:ext uri="{FF2B5EF4-FFF2-40B4-BE49-F238E27FC236}">
                <a16:creationId xmlns:a16="http://schemas.microsoft.com/office/drawing/2014/main" id="{83D7563B-218B-44C9-AB8C-42D5BB2B59AB}"/>
              </a:ext>
            </a:extLst>
          </p:cNvPr>
          <p:cNvSpPr/>
          <p:nvPr/>
        </p:nvSpPr>
        <p:spPr>
          <a:xfrm rot="13965332">
            <a:off x="610496" y="1213917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241D6E-FC3C-421D-A6AF-4C46093689DA}"/>
              </a:ext>
            </a:extLst>
          </p:cNvPr>
          <p:cNvSpPr/>
          <p:nvPr/>
        </p:nvSpPr>
        <p:spPr>
          <a:xfrm>
            <a:off x="4652956" y="172397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086EF3-08DB-4429-A993-056A35478594}"/>
              </a:ext>
            </a:extLst>
          </p:cNvPr>
          <p:cNvSpPr/>
          <p:nvPr/>
        </p:nvSpPr>
        <p:spPr>
          <a:xfrm>
            <a:off x="4663889" y="1111519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D77A4FB-FAC8-4F92-BBE0-A06A74F2584C}"/>
              </a:ext>
            </a:extLst>
          </p:cNvPr>
          <p:cNvSpPr/>
          <p:nvPr/>
        </p:nvSpPr>
        <p:spPr>
          <a:xfrm>
            <a:off x="165035" y="172728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6D25A0-E563-4F63-BB7A-C6A9F4B49BB9}"/>
              </a:ext>
            </a:extLst>
          </p:cNvPr>
          <p:cNvSpPr/>
          <p:nvPr/>
        </p:nvSpPr>
        <p:spPr>
          <a:xfrm>
            <a:off x="221028" y="1140560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9AD862-1823-4338-BEDA-17FD2F7B7E06}"/>
              </a:ext>
            </a:extLst>
          </p:cNvPr>
          <p:cNvSpPr/>
          <p:nvPr/>
        </p:nvSpPr>
        <p:spPr>
          <a:xfrm>
            <a:off x="288857" y="90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F311FF1-307A-470E-9571-B563137D9DDF}"/>
              </a:ext>
            </a:extLst>
          </p:cNvPr>
          <p:cNvSpPr/>
          <p:nvPr/>
        </p:nvSpPr>
        <p:spPr>
          <a:xfrm>
            <a:off x="294259" y="9320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orma en L 18">
            <a:extLst>
              <a:ext uri="{FF2B5EF4-FFF2-40B4-BE49-F238E27FC236}">
                <a16:creationId xmlns:a16="http://schemas.microsoft.com/office/drawing/2014/main" id="{CE02EC48-AA6F-4ABF-8F14-3946411DCE2B}"/>
              </a:ext>
            </a:extLst>
          </p:cNvPr>
          <p:cNvSpPr/>
          <p:nvPr/>
        </p:nvSpPr>
        <p:spPr>
          <a:xfrm rot="13965332">
            <a:off x="5036130" y="302855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en L 19">
            <a:extLst>
              <a:ext uri="{FF2B5EF4-FFF2-40B4-BE49-F238E27FC236}">
                <a16:creationId xmlns:a16="http://schemas.microsoft.com/office/drawing/2014/main" id="{2500D24C-51EB-46CF-8C99-5E452EC1C7D3}"/>
              </a:ext>
            </a:extLst>
          </p:cNvPr>
          <p:cNvSpPr/>
          <p:nvPr/>
        </p:nvSpPr>
        <p:spPr>
          <a:xfrm rot="13965332">
            <a:off x="5112173" y="1227781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DA12C9-9275-4441-BD28-D36BD83D65D6}"/>
              </a:ext>
            </a:extLst>
          </p:cNvPr>
          <p:cNvSpPr/>
          <p:nvPr/>
        </p:nvSpPr>
        <p:spPr>
          <a:xfrm>
            <a:off x="4698300" y="165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A4C066-25F3-42F9-A566-AFBDD06C893C}"/>
              </a:ext>
            </a:extLst>
          </p:cNvPr>
          <p:cNvSpPr/>
          <p:nvPr/>
        </p:nvSpPr>
        <p:spPr>
          <a:xfrm>
            <a:off x="4761065" y="9439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715C563-4B28-45A9-B7A4-85598FC4F28D}"/>
              </a:ext>
            </a:extLst>
          </p:cNvPr>
          <p:cNvSpPr/>
          <p:nvPr/>
        </p:nvSpPr>
        <p:spPr>
          <a:xfrm>
            <a:off x="8386263" y="84604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A35F92F1-3FA8-4AF9-AAA8-C1CC19505CBB}"/>
              </a:ext>
            </a:extLst>
          </p:cNvPr>
          <p:cNvCxnSpPr>
            <a:cxnSpLocks/>
          </p:cNvCxnSpPr>
          <p:nvPr/>
        </p:nvCxnSpPr>
        <p:spPr>
          <a:xfrm>
            <a:off x="6875516" y="442413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439B5FF-5E3B-4B88-B520-3182BCAE40A5}"/>
              </a:ext>
            </a:extLst>
          </p:cNvPr>
          <p:cNvCxnSpPr>
            <a:cxnSpLocks/>
          </p:cNvCxnSpPr>
          <p:nvPr/>
        </p:nvCxnSpPr>
        <p:spPr>
          <a:xfrm flipV="1">
            <a:off x="6875515" y="1336322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orma en L 85">
            <a:extLst>
              <a:ext uri="{FF2B5EF4-FFF2-40B4-BE49-F238E27FC236}">
                <a16:creationId xmlns:a16="http://schemas.microsoft.com/office/drawing/2014/main" id="{1B5FAE22-4EFA-4FF0-BF04-F39CADC2C82E}"/>
              </a:ext>
            </a:extLst>
          </p:cNvPr>
          <p:cNvSpPr/>
          <p:nvPr/>
        </p:nvSpPr>
        <p:spPr>
          <a:xfrm rot="13965332">
            <a:off x="6543724" y="171831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orma en L 86">
            <a:extLst>
              <a:ext uri="{FF2B5EF4-FFF2-40B4-BE49-F238E27FC236}">
                <a16:creationId xmlns:a16="http://schemas.microsoft.com/office/drawing/2014/main" id="{9212D707-DA85-473B-AA7F-B07E0FAD7475}"/>
              </a:ext>
            </a:extLst>
          </p:cNvPr>
          <p:cNvSpPr/>
          <p:nvPr/>
        </p:nvSpPr>
        <p:spPr>
          <a:xfrm rot="13965332">
            <a:off x="6498061" y="1125580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0F7D9E54-F5A7-49C7-984E-F5299AE89458}"/>
              </a:ext>
            </a:extLst>
          </p:cNvPr>
          <p:cNvSpPr/>
          <p:nvPr/>
        </p:nvSpPr>
        <p:spPr>
          <a:xfrm>
            <a:off x="10540521" y="84060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219E2F6-9C3E-4A6B-B0A8-288277C71CCF}"/>
              </a:ext>
            </a:extLst>
          </p:cNvPr>
          <p:cNvSpPr/>
          <p:nvPr/>
        </p:nvSpPr>
        <p:spPr>
          <a:xfrm>
            <a:off x="10551454" y="1023182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5394D97-829D-430A-8E1A-75864CA8A108}"/>
              </a:ext>
            </a:extLst>
          </p:cNvPr>
          <p:cNvSpPr/>
          <p:nvPr/>
        </p:nvSpPr>
        <p:spPr>
          <a:xfrm>
            <a:off x="6052600" y="84391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835CC441-F5EF-44D8-8814-B2E8333D45E0}"/>
              </a:ext>
            </a:extLst>
          </p:cNvPr>
          <p:cNvSpPr/>
          <p:nvPr/>
        </p:nvSpPr>
        <p:spPr>
          <a:xfrm>
            <a:off x="6108593" y="1052223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341F4EE1-7281-4962-93CA-C6B93F414662}"/>
              </a:ext>
            </a:extLst>
          </p:cNvPr>
          <p:cNvSpPr/>
          <p:nvPr/>
        </p:nvSpPr>
        <p:spPr>
          <a:xfrm>
            <a:off x="6181824" y="84366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Forma en L 92">
            <a:extLst>
              <a:ext uri="{FF2B5EF4-FFF2-40B4-BE49-F238E27FC236}">
                <a16:creationId xmlns:a16="http://schemas.microsoft.com/office/drawing/2014/main" id="{B6ED73F4-EDAA-4424-98F9-E8E93DB527EB}"/>
              </a:ext>
            </a:extLst>
          </p:cNvPr>
          <p:cNvSpPr/>
          <p:nvPr/>
        </p:nvSpPr>
        <p:spPr>
          <a:xfrm rot="13965332">
            <a:off x="10923695" y="214518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a en L 93">
            <a:extLst>
              <a:ext uri="{FF2B5EF4-FFF2-40B4-BE49-F238E27FC236}">
                <a16:creationId xmlns:a16="http://schemas.microsoft.com/office/drawing/2014/main" id="{B6594FF4-3040-4C3A-B758-A36E3E397326}"/>
              </a:ext>
            </a:extLst>
          </p:cNvPr>
          <p:cNvSpPr/>
          <p:nvPr/>
        </p:nvSpPr>
        <p:spPr>
          <a:xfrm rot="13965332">
            <a:off x="10999738" y="1139444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F5C24139-2F78-4F8C-9C04-1A8369AF0326}"/>
              </a:ext>
            </a:extLst>
          </p:cNvPr>
          <p:cNvSpPr/>
          <p:nvPr/>
        </p:nvSpPr>
        <p:spPr>
          <a:xfrm>
            <a:off x="10648630" y="85557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840C89B4-C61A-4DCA-A7BF-791F15DC2E79}"/>
              </a:ext>
            </a:extLst>
          </p:cNvPr>
          <p:cNvSpPr/>
          <p:nvPr/>
        </p:nvSpPr>
        <p:spPr>
          <a:xfrm>
            <a:off x="6125831" y="-638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44D3A490-8209-4FF2-9E95-2AD6BCAD7896}"/>
              </a:ext>
            </a:extLst>
          </p:cNvPr>
          <p:cNvSpPr/>
          <p:nvPr/>
        </p:nvSpPr>
        <p:spPr>
          <a:xfrm>
            <a:off x="10602056" y="-638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07E999A9-C929-41BB-98AD-F3288BFA16F6}"/>
              </a:ext>
            </a:extLst>
          </p:cNvPr>
          <p:cNvSpPr/>
          <p:nvPr/>
        </p:nvSpPr>
        <p:spPr>
          <a:xfrm>
            <a:off x="2498698" y="2046146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9CE3E33-B55A-4B4C-8DD7-D4EA97B045A0}"/>
              </a:ext>
            </a:extLst>
          </p:cNvPr>
          <p:cNvCxnSpPr>
            <a:cxnSpLocks/>
          </p:cNvCxnSpPr>
          <p:nvPr/>
        </p:nvCxnSpPr>
        <p:spPr>
          <a:xfrm>
            <a:off x="987951" y="2403955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D4222D65-AB87-4850-B529-96BDAFE0D8DF}"/>
              </a:ext>
            </a:extLst>
          </p:cNvPr>
          <p:cNvCxnSpPr>
            <a:cxnSpLocks/>
          </p:cNvCxnSpPr>
          <p:nvPr/>
        </p:nvCxnSpPr>
        <p:spPr>
          <a:xfrm flipV="1">
            <a:off x="987950" y="3297864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rma en L 113">
            <a:extLst>
              <a:ext uri="{FF2B5EF4-FFF2-40B4-BE49-F238E27FC236}">
                <a16:creationId xmlns:a16="http://schemas.microsoft.com/office/drawing/2014/main" id="{F52E9DD4-E1E2-441B-B426-FFAA6D05D8EA}"/>
              </a:ext>
            </a:extLst>
          </p:cNvPr>
          <p:cNvSpPr/>
          <p:nvPr/>
        </p:nvSpPr>
        <p:spPr>
          <a:xfrm rot="13965332">
            <a:off x="656159" y="2133373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orma en L 114">
            <a:extLst>
              <a:ext uri="{FF2B5EF4-FFF2-40B4-BE49-F238E27FC236}">
                <a16:creationId xmlns:a16="http://schemas.microsoft.com/office/drawing/2014/main" id="{AA26810B-07C6-4F81-B8CA-E1D92352854D}"/>
              </a:ext>
            </a:extLst>
          </p:cNvPr>
          <p:cNvSpPr/>
          <p:nvPr/>
        </p:nvSpPr>
        <p:spPr>
          <a:xfrm rot="13965332">
            <a:off x="610496" y="3087122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C0F28AA2-6F90-402D-B532-036FBCF9E562}"/>
              </a:ext>
            </a:extLst>
          </p:cNvPr>
          <p:cNvSpPr/>
          <p:nvPr/>
        </p:nvSpPr>
        <p:spPr>
          <a:xfrm>
            <a:off x="4652956" y="2045602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E86ED244-7FFE-4EDE-822A-7BFB08A96D4C}"/>
              </a:ext>
            </a:extLst>
          </p:cNvPr>
          <p:cNvSpPr/>
          <p:nvPr/>
        </p:nvSpPr>
        <p:spPr>
          <a:xfrm>
            <a:off x="4663889" y="2984724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C90E3526-91FE-4017-9DEC-6667AB15F2D4}"/>
              </a:ext>
            </a:extLst>
          </p:cNvPr>
          <p:cNvSpPr/>
          <p:nvPr/>
        </p:nvSpPr>
        <p:spPr>
          <a:xfrm>
            <a:off x="165035" y="2045933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75F0D9B3-76DE-4E8C-99E8-2B42C140C493}"/>
              </a:ext>
            </a:extLst>
          </p:cNvPr>
          <p:cNvSpPr/>
          <p:nvPr/>
        </p:nvSpPr>
        <p:spPr>
          <a:xfrm>
            <a:off x="221028" y="3013765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E15FF8E1-E65D-4087-88E9-2C10A9BBB190}"/>
              </a:ext>
            </a:extLst>
          </p:cNvPr>
          <p:cNvSpPr/>
          <p:nvPr/>
        </p:nvSpPr>
        <p:spPr>
          <a:xfrm>
            <a:off x="294259" y="28052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1" name="Forma en L 120">
            <a:extLst>
              <a:ext uri="{FF2B5EF4-FFF2-40B4-BE49-F238E27FC236}">
                <a16:creationId xmlns:a16="http://schemas.microsoft.com/office/drawing/2014/main" id="{D7ED6833-4F29-4534-8EC4-57DC7239D015}"/>
              </a:ext>
            </a:extLst>
          </p:cNvPr>
          <p:cNvSpPr/>
          <p:nvPr/>
        </p:nvSpPr>
        <p:spPr>
          <a:xfrm rot="13965332">
            <a:off x="5036130" y="2176060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orma en L 121">
            <a:extLst>
              <a:ext uri="{FF2B5EF4-FFF2-40B4-BE49-F238E27FC236}">
                <a16:creationId xmlns:a16="http://schemas.microsoft.com/office/drawing/2014/main" id="{D974605D-5902-451A-B4C7-7A1AEBC5AA3A}"/>
              </a:ext>
            </a:extLst>
          </p:cNvPr>
          <p:cNvSpPr/>
          <p:nvPr/>
        </p:nvSpPr>
        <p:spPr>
          <a:xfrm rot="13965332">
            <a:off x="5112173" y="3100986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99AC8F7-31C1-4087-B666-A9141F0E0F7C}"/>
              </a:ext>
            </a:extLst>
          </p:cNvPr>
          <p:cNvSpPr/>
          <p:nvPr/>
        </p:nvSpPr>
        <p:spPr>
          <a:xfrm>
            <a:off x="4761065" y="28171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B1E424A1-9B38-43AA-A2CB-E4E7BB6FB5B9}"/>
              </a:ext>
            </a:extLst>
          </p:cNvPr>
          <p:cNvSpPr/>
          <p:nvPr/>
        </p:nvSpPr>
        <p:spPr>
          <a:xfrm>
            <a:off x="8386263" y="1957809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07BC800D-8363-46FC-A644-0E241377F3F6}"/>
              </a:ext>
            </a:extLst>
          </p:cNvPr>
          <p:cNvCxnSpPr>
            <a:cxnSpLocks/>
          </p:cNvCxnSpPr>
          <p:nvPr/>
        </p:nvCxnSpPr>
        <p:spPr>
          <a:xfrm>
            <a:off x="6875516" y="2315618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02BBB45D-2215-437C-B210-56C0047425D5}"/>
              </a:ext>
            </a:extLst>
          </p:cNvPr>
          <p:cNvCxnSpPr>
            <a:cxnSpLocks/>
          </p:cNvCxnSpPr>
          <p:nvPr/>
        </p:nvCxnSpPr>
        <p:spPr>
          <a:xfrm flipV="1">
            <a:off x="6875515" y="3209527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rma en L 126">
            <a:extLst>
              <a:ext uri="{FF2B5EF4-FFF2-40B4-BE49-F238E27FC236}">
                <a16:creationId xmlns:a16="http://schemas.microsoft.com/office/drawing/2014/main" id="{4D04B1CD-9273-4A5B-B945-F85250DCD91E}"/>
              </a:ext>
            </a:extLst>
          </p:cNvPr>
          <p:cNvSpPr/>
          <p:nvPr/>
        </p:nvSpPr>
        <p:spPr>
          <a:xfrm rot="13965332">
            <a:off x="6543724" y="2045036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orma en L 127">
            <a:extLst>
              <a:ext uri="{FF2B5EF4-FFF2-40B4-BE49-F238E27FC236}">
                <a16:creationId xmlns:a16="http://schemas.microsoft.com/office/drawing/2014/main" id="{BB01BFE1-F54A-4C23-8597-4BE52DC3C04A}"/>
              </a:ext>
            </a:extLst>
          </p:cNvPr>
          <p:cNvSpPr/>
          <p:nvPr/>
        </p:nvSpPr>
        <p:spPr>
          <a:xfrm rot="13965332">
            <a:off x="6498061" y="2998785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F907BA87-F69D-4011-9DD5-934B92642FEC}"/>
              </a:ext>
            </a:extLst>
          </p:cNvPr>
          <p:cNvSpPr/>
          <p:nvPr/>
        </p:nvSpPr>
        <p:spPr>
          <a:xfrm>
            <a:off x="10540521" y="1957265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AE8CDAC-D770-4103-8501-0DD66A499F3C}"/>
              </a:ext>
            </a:extLst>
          </p:cNvPr>
          <p:cNvSpPr/>
          <p:nvPr/>
        </p:nvSpPr>
        <p:spPr>
          <a:xfrm>
            <a:off x="10551454" y="2896387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6C6EAB74-91D0-47CB-8419-41178968A5C6}"/>
              </a:ext>
            </a:extLst>
          </p:cNvPr>
          <p:cNvSpPr/>
          <p:nvPr/>
        </p:nvSpPr>
        <p:spPr>
          <a:xfrm>
            <a:off x="6052600" y="1957596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DB4DAADD-AF00-4AC7-81E5-B76A936E6F56}"/>
              </a:ext>
            </a:extLst>
          </p:cNvPr>
          <p:cNvSpPr/>
          <p:nvPr/>
        </p:nvSpPr>
        <p:spPr>
          <a:xfrm>
            <a:off x="6108593" y="2925428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E24B89C0-9B21-4AF0-B6CD-AB684A256885}"/>
              </a:ext>
            </a:extLst>
          </p:cNvPr>
          <p:cNvSpPr/>
          <p:nvPr/>
        </p:nvSpPr>
        <p:spPr>
          <a:xfrm>
            <a:off x="6181824" y="27168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4" name="Forma en L 133">
            <a:extLst>
              <a:ext uri="{FF2B5EF4-FFF2-40B4-BE49-F238E27FC236}">
                <a16:creationId xmlns:a16="http://schemas.microsoft.com/office/drawing/2014/main" id="{1FCD4CFE-6DF9-49F7-9C7A-697FF67344C7}"/>
              </a:ext>
            </a:extLst>
          </p:cNvPr>
          <p:cNvSpPr/>
          <p:nvPr/>
        </p:nvSpPr>
        <p:spPr>
          <a:xfrm rot="13965332">
            <a:off x="10923695" y="2087723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orma en L 134">
            <a:extLst>
              <a:ext uri="{FF2B5EF4-FFF2-40B4-BE49-F238E27FC236}">
                <a16:creationId xmlns:a16="http://schemas.microsoft.com/office/drawing/2014/main" id="{3C667D39-AAB4-41D7-B6EA-88381E293B32}"/>
              </a:ext>
            </a:extLst>
          </p:cNvPr>
          <p:cNvSpPr/>
          <p:nvPr/>
        </p:nvSpPr>
        <p:spPr>
          <a:xfrm rot="13965332">
            <a:off x="10999738" y="3012649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3ED1D248-ECB2-4B45-BCA2-B11FDDCC2721}"/>
              </a:ext>
            </a:extLst>
          </p:cNvPr>
          <p:cNvSpPr/>
          <p:nvPr/>
        </p:nvSpPr>
        <p:spPr>
          <a:xfrm>
            <a:off x="10648630" y="27287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6B7CFB97-B9BC-4113-9893-80D9FC92B171}"/>
              </a:ext>
            </a:extLst>
          </p:cNvPr>
          <p:cNvSpPr/>
          <p:nvPr/>
        </p:nvSpPr>
        <p:spPr>
          <a:xfrm>
            <a:off x="282036" y="18553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53B4A667-6FC7-44E2-9C41-032D071F2085}"/>
              </a:ext>
            </a:extLst>
          </p:cNvPr>
          <p:cNvSpPr/>
          <p:nvPr/>
        </p:nvSpPr>
        <p:spPr>
          <a:xfrm>
            <a:off x="10595116" y="176699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FC89286D-F2AC-41EC-BE4D-16358EE38D64}"/>
              </a:ext>
            </a:extLst>
          </p:cNvPr>
          <p:cNvSpPr/>
          <p:nvPr/>
        </p:nvSpPr>
        <p:spPr>
          <a:xfrm>
            <a:off x="6139958" y="177860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4A6D970B-1A4A-4845-AF48-ED24A7E655B9}"/>
              </a:ext>
            </a:extLst>
          </p:cNvPr>
          <p:cNvSpPr/>
          <p:nvPr/>
        </p:nvSpPr>
        <p:spPr>
          <a:xfrm>
            <a:off x="4721478" y="18819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3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F1CF3B8-44E7-414B-95F1-E79EFA17BFA3}"/>
              </a:ext>
            </a:extLst>
          </p:cNvPr>
          <p:cNvSpPr/>
          <p:nvPr/>
        </p:nvSpPr>
        <p:spPr>
          <a:xfrm>
            <a:off x="2345633" y="1028483"/>
            <a:ext cx="1934817" cy="412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7FE55F1-A60B-4737-8A31-2CE76F6EA43C}"/>
              </a:ext>
            </a:extLst>
          </p:cNvPr>
          <p:cNvSpPr/>
          <p:nvPr/>
        </p:nvSpPr>
        <p:spPr>
          <a:xfrm>
            <a:off x="7911548" y="993913"/>
            <a:ext cx="1934817" cy="412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6957B7E-1728-48A4-AE3C-9070BE37568F}"/>
              </a:ext>
            </a:extLst>
          </p:cNvPr>
          <p:cNvSpPr/>
          <p:nvPr/>
        </p:nvSpPr>
        <p:spPr>
          <a:xfrm>
            <a:off x="3045181" y="17080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CE9450-2B13-46A8-9055-3E9A8B9BCCD9}"/>
              </a:ext>
            </a:extLst>
          </p:cNvPr>
          <p:cNvSpPr/>
          <p:nvPr/>
        </p:nvSpPr>
        <p:spPr>
          <a:xfrm>
            <a:off x="3074499" y="33455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D3FB0E-4308-4367-8CD0-D15C09CA0DA7}"/>
              </a:ext>
            </a:extLst>
          </p:cNvPr>
          <p:cNvSpPr/>
          <p:nvPr/>
        </p:nvSpPr>
        <p:spPr>
          <a:xfrm>
            <a:off x="8611096" y="17080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BB7CAE-8AEF-47AE-98D9-D04082AE9966}"/>
              </a:ext>
            </a:extLst>
          </p:cNvPr>
          <p:cNvSpPr/>
          <p:nvPr/>
        </p:nvSpPr>
        <p:spPr>
          <a:xfrm>
            <a:off x="8627167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9120A4-55B7-48C0-838D-52352D1502B0}"/>
              </a:ext>
            </a:extLst>
          </p:cNvPr>
          <p:cNvCxnSpPr>
            <a:cxnSpLocks/>
          </p:cNvCxnSpPr>
          <p:nvPr/>
        </p:nvCxnSpPr>
        <p:spPr>
          <a:xfrm>
            <a:off x="3564834" y="2216291"/>
            <a:ext cx="5062333" cy="167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1CD443E-8915-4207-9DB1-66574036BF97}"/>
              </a:ext>
            </a:extLst>
          </p:cNvPr>
          <p:cNvCxnSpPr>
            <a:cxnSpLocks/>
          </p:cNvCxnSpPr>
          <p:nvPr/>
        </p:nvCxnSpPr>
        <p:spPr>
          <a:xfrm flipV="1">
            <a:off x="3723861" y="2216291"/>
            <a:ext cx="4903306" cy="167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403F46-9EAE-4A17-A8DA-8BF8F8A645E9}"/>
              </a:ext>
            </a:extLst>
          </p:cNvPr>
          <p:cNvSpPr txBox="1"/>
          <p:nvPr/>
        </p:nvSpPr>
        <p:spPr>
          <a:xfrm>
            <a:off x="4492487" y="5380373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Función tal que, f(0)=1 y f(1)=0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5FAD25-9FDB-46F7-BA4C-F230F1E34750}"/>
              </a:ext>
            </a:extLst>
          </p:cNvPr>
          <p:cNvSpPr/>
          <p:nvPr/>
        </p:nvSpPr>
        <p:spPr>
          <a:xfrm>
            <a:off x="2498698" y="172941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F7896CD-6A3A-48DB-972F-AAF24AC9C00D}"/>
              </a:ext>
            </a:extLst>
          </p:cNvPr>
          <p:cNvCxnSpPr>
            <a:cxnSpLocks/>
          </p:cNvCxnSpPr>
          <p:nvPr/>
        </p:nvCxnSpPr>
        <p:spPr>
          <a:xfrm>
            <a:off x="987951" y="530750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44AF6F-87BB-47A0-BB1E-A1E3600AE006}"/>
              </a:ext>
            </a:extLst>
          </p:cNvPr>
          <p:cNvCxnSpPr>
            <a:cxnSpLocks/>
          </p:cNvCxnSpPr>
          <p:nvPr/>
        </p:nvCxnSpPr>
        <p:spPr>
          <a:xfrm flipV="1">
            <a:off x="987950" y="1424659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en L 6">
            <a:extLst>
              <a:ext uri="{FF2B5EF4-FFF2-40B4-BE49-F238E27FC236}">
                <a16:creationId xmlns:a16="http://schemas.microsoft.com/office/drawing/2014/main" id="{8F4B2C6F-9B8B-4159-8704-3ED8C8B944A6}"/>
              </a:ext>
            </a:extLst>
          </p:cNvPr>
          <p:cNvSpPr/>
          <p:nvPr/>
        </p:nvSpPr>
        <p:spPr>
          <a:xfrm rot="13965332">
            <a:off x="656159" y="260168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en L 7">
            <a:extLst>
              <a:ext uri="{FF2B5EF4-FFF2-40B4-BE49-F238E27FC236}">
                <a16:creationId xmlns:a16="http://schemas.microsoft.com/office/drawing/2014/main" id="{57591DEA-2F58-4A0E-BF13-56EE5CD5AA70}"/>
              </a:ext>
            </a:extLst>
          </p:cNvPr>
          <p:cNvSpPr/>
          <p:nvPr/>
        </p:nvSpPr>
        <p:spPr>
          <a:xfrm rot="13965332">
            <a:off x="610496" y="1213917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17CF01D-1BA6-41CC-92C8-6C3AACD4A843}"/>
              </a:ext>
            </a:extLst>
          </p:cNvPr>
          <p:cNvSpPr/>
          <p:nvPr/>
        </p:nvSpPr>
        <p:spPr>
          <a:xfrm>
            <a:off x="4652956" y="172397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FEF61F-28C6-469F-B011-536D7DC7EE02}"/>
              </a:ext>
            </a:extLst>
          </p:cNvPr>
          <p:cNvSpPr/>
          <p:nvPr/>
        </p:nvSpPr>
        <p:spPr>
          <a:xfrm>
            <a:off x="4663889" y="1111519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ECC126-0FBD-4914-A1E3-25EF0742DD38}"/>
              </a:ext>
            </a:extLst>
          </p:cNvPr>
          <p:cNvSpPr/>
          <p:nvPr/>
        </p:nvSpPr>
        <p:spPr>
          <a:xfrm>
            <a:off x="165035" y="172728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4ECC4B-0805-47EA-B7A9-4CC0F12ACBA4}"/>
              </a:ext>
            </a:extLst>
          </p:cNvPr>
          <p:cNvSpPr/>
          <p:nvPr/>
        </p:nvSpPr>
        <p:spPr>
          <a:xfrm>
            <a:off x="221028" y="1140560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8E40F4-4CBA-48DA-925D-251FF6E89C8F}"/>
              </a:ext>
            </a:extLst>
          </p:cNvPr>
          <p:cNvSpPr/>
          <p:nvPr/>
        </p:nvSpPr>
        <p:spPr>
          <a:xfrm>
            <a:off x="288857" y="902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20AD235-9A7D-489E-80CD-4BB3CA71173D}"/>
              </a:ext>
            </a:extLst>
          </p:cNvPr>
          <p:cNvSpPr/>
          <p:nvPr/>
        </p:nvSpPr>
        <p:spPr>
          <a:xfrm>
            <a:off x="294259" y="9320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orma en L 14">
            <a:extLst>
              <a:ext uri="{FF2B5EF4-FFF2-40B4-BE49-F238E27FC236}">
                <a16:creationId xmlns:a16="http://schemas.microsoft.com/office/drawing/2014/main" id="{BF2A64B5-4319-4973-A682-5DAAAED478CE}"/>
              </a:ext>
            </a:extLst>
          </p:cNvPr>
          <p:cNvSpPr/>
          <p:nvPr/>
        </p:nvSpPr>
        <p:spPr>
          <a:xfrm rot="13965332">
            <a:off x="5036130" y="302855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en L 15">
            <a:extLst>
              <a:ext uri="{FF2B5EF4-FFF2-40B4-BE49-F238E27FC236}">
                <a16:creationId xmlns:a16="http://schemas.microsoft.com/office/drawing/2014/main" id="{283387A8-CC0D-4004-ADCA-E7115507F9D5}"/>
              </a:ext>
            </a:extLst>
          </p:cNvPr>
          <p:cNvSpPr/>
          <p:nvPr/>
        </p:nvSpPr>
        <p:spPr>
          <a:xfrm rot="13965332">
            <a:off x="5112173" y="1227781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5A5B683-991B-4903-95B0-3FD3191628E2}"/>
              </a:ext>
            </a:extLst>
          </p:cNvPr>
          <p:cNvSpPr/>
          <p:nvPr/>
        </p:nvSpPr>
        <p:spPr>
          <a:xfrm>
            <a:off x="4698300" y="165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62EB2C-031A-427C-81DC-CE8045EE29D6}"/>
              </a:ext>
            </a:extLst>
          </p:cNvPr>
          <p:cNvSpPr/>
          <p:nvPr/>
        </p:nvSpPr>
        <p:spPr>
          <a:xfrm>
            <a:off x="4761065" y="9439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D6D6E1-EAA7-4AFC-BC5A-13C522A69642}"/>
              </a:ext>
            </a:extLst>
          </p:cNvPr>
          <p:cNvSpPr/>
          <p:nvPr/>
        </p:nvSpPr>
        <p:spPr>
          <a:xfrm>
            <a:off x="8386263" y="84604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D3DC7B3-9AD6-4DB9-9D83-94BEFE9789C9}"/>
              </a:ext>
            </a:extLst>
          </p:cNvPr>
          <p:cNvCxnSpPr>
            <a:cxnSpLocks/>
          </p:cNvCxnSpPr>
          <p:nvPr/>
        </p:nvCxnSpPr>
        <p:spPr>
          <a:xfrm>
            <a:off x="6875516" y="442413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484ACF8-A320-4010-AF34-53819AEC5968}"/>
              </a:ext>
            </a:extLst>
          </p:cNvPr>
          <p:cNvCxnSpPr>
            <a:cxnSpLocks/>
          </p:cNvCxnSpPr>
          <p:nvPr/>
        </p:nvCxnSpPr>
        <p:spPr>
          <a:xfrm flipV="1">
            <a:off x="6875515" y="1336322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en L 21">
            <a:extLst>
              <a:ext uri="{FF2B5EF4-FFF2-40B4-BE49-F238E27FC236}">
                <a16:creationId xmlns:a16="http://schemas.microsoft.com/office/drawing/2014/main" id="{91492529-E801-43E5-BF95-109980D1EDCB}"/>
              </a:ext>
            </a:extLst>
          </p:cNvPr>
          <p:cNvSpPr/>
          <p:nvPr/>
        </p:nvSpPr>
        <p:spPr>
          <a:xfrm rot="13965332">
            <a:off x="6543724" y="171831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a en L 22">
            <a:extLst>
              <a:ext uri="{FF2B5EF4-FFF2-40B4-BE49-F238E27FC236}">
                <a16:creationId xmlns:a16="http://schemas.microsoft.com/office/drawing/2014/main" id="{43B7AB6C-C89B-4736-BB3F-AFC5471D5E07}"/>
              </a:ext>
            </a:extLst>
          </p:cNvPr>
          <p:cNvSpPr/>
          <p:nvPr/>
        </p:nvSpPr>
        <p:spPr>
          <a:xfrm rot="13965332">
            <a:off x="6498061" y="1125580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AEF4594-70D4-4021-9323-40390B033298}"/>
              </a:ext>
            </a:extLst>
          </p:cNvPr>
          <p:cNvSpPr/>
          <p:nvPr/>
        </p:nvSpPr>
        <p:spPr>
          <a:xfrm>
            <a:off x="10540521" y="84060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7AF263-86DC-4CAD-A1F9-DF85D8D33D90}"/>
              </a:ext>
            </a:extLst>
          </p:cNvPr>
          <p:cNvSpPr/>
          <p:nvPr/>
        </p:nvSpPr>
        <p:spPr>
          <a:xfrm>
            <a:off x="10551454" y="1023182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9F9349A-30D7-4F0B-B355-0E4C48339E26}"/>
              </a:ext>
            </a:extLst>
          </p:cNvPr>
          <p:cNvSpPr/>
          <p:nvPr/>
        </p:nvSpPr>
        <p:spPr>
          <a:xfrm>
            <a:off x="6052600" y="84391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256A11-D528-4936-9662-B29214908502}"/>
              </a:ext>
            </a:extLst>
          </p:cNvPr>
          <p:cNvSpPr/>
          <p:nvPr/>
        </p:nvSpPr>
        <p:spPr>
          <a:xfrm>
            <a:off x="6108593" y="1052223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154476B-A491-4332-8D28-5C45FEE4E425}"/>
              </a:ext>
            </a:extLst>
          </p:cNvPr>
          <p:cNvSpPr/>
          <p:nvPr/>
        </p:nvSpPr>
        <p:spPr>
          <a:xfrm>
            <a:off x="6181824" y="84366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Forma en L 28">
            <a:extLst>
              <a:ext uri="{FF2B5EF4-FFF2-40B4-BE49-F238E27FC236}">
                <a16:creationId xmlns:a16="http://schemas.microsoft.com/office/drawing/2014/main" id="{E8989243-8392-4F98-BBD0-36FC9D195616}"/>
              </a:ext>
            </a:extLst>
          </p:cNvPr>
          <p:cNvSpPr/>
          <p:nvPr/>
        </p:nvSpPr>
        <p:spPr>
          <a:xfrm rot="13965332">
            <a:off x="10923695" y="214518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rma en L 29">
            <a:extLst>
              <a:ext uri="{FF2B5EF4-FFF2-40B4-BE49-F238E27FC236}">
                <a16:creationId xmlns:a16="http://schemas.microsoft.com/office/drawing/2014/main" id="{F837BD30-A62C-4444-B87A-AA3353BDA567}"/>
              </a:ext>
            </a:extLst>
          </p:cNvPr>
          <p:cNvSpPr/>
          <p:nvPr/>
        </p:nvSpPr>
        <p:spPr>
          <a:xfrm rot="13965332">
            <a:off x="10999738" y="1139444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9E1DB35-DC55-47EF-A23B-94414811E1B9}"/>
              </a:ext>
            </a:extLst>
          </p:cNvPr>
          <p:cNvSpPr/>
          <p:nvPr/>
        </p:nvSpPr>
        <p:spPr>
          <a:xfrm>
            <a:off x="10648630" y="85557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0ABB0B3-3370-4457-9D6C-0BF94DAD3595}"/>
              </a:ext>
            </a:extLst>
          </p:cNvPr>
          <p:cNvSpPr/>
          <p:nvPr/>
        </p:nvSpPr>
        <p:spPr>
          <a:xfrm>
            <a:off x="2498698" y="2046146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FA977CF-5C22-42E0-9DB3-274CFE726DFC}"/>
              </a:ext>
            </a:extLst>
          </p:cNvPr>
          <p:cNvCxnSpPr>
            <a:cxnSpLocks/>
          </p:cNvCxnSpPr>
          <p:nvPr/>
        </p:nvCxnSpPr>
        <p:spPr>
          <a:xfrm>
            <a:off x="987951" y="2403955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B9A0F5F-ABEC-484A-8E85-95F6F66BF168}"/>
              </a:ext>
            </a:extLst>
          </p:cNvPr>
          <p:cNvCxnSpPr>
            <a:cxnSpLocks/>
          </p:cNvCxnSpPr>
          <p:nvPr/>
        </p:nvCxnSpPr>
        <p:spPr>
          <a:xfrm flipV="1">
            <a:off x="987950" y="3297864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en L 34">
            <a:extLst>
              <a:ext uri="{FF2B5EF4-FFF2-40B4-BE49-F238E27FC236}">
                <a16:creationId xmlns:a16="http://schemas.microsoft.com/office/drawing/2014/main" id="{F3FEFCBE-9172-4854-B460-A78C8FF67AF0}"/>
              </a:ext>
            </a:extLst>
          </p:cNvPr>
          <p:cNvSpPr/>
          <p:nvPr/>
        </p:nvSpPr>
        <p:spPr>
          <a:xfrm rot="13965332">
            <a:off x="656159" y="2133373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rma en L 35">
            <a:extLst>
              <a:ext uri="{FF2B5EF4-FFF2-40B4-BE49-F238E27FC236}">
                <a16:creationId xmlns:a16="http://schemas.microsoft.com/office/drawing/2014/main" id="{ACA60D3C-B688-4569-93AD-3926751BBF7F}"/>
              </a:ext>
            </a:extLst>
          </p:cNvPr>
          <p:cNvSpPr/>
          <p:nvPr/>
        </p:nvSpPr>
        <p:spPr>
          <a:xfrm rot="13965332">
            <a:off x="610496" y="3087122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C3ACC92-F984-44A8-A4D7-BD9336867E37}"/>
              </a:ext>
            </a:extLst>
          </p:cNvPr>
          <p:cNvSpPr/>
          <p:nvPr/>
        </p:nvSpPr>
        <p:spPr>
          <a:xfrm>
            <a:off x="4652956" y="2045602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A6FD6E5-A7A8-4F34-BC86-4BDBA946B0E0}"/>
              </a:ext>
            </a:extLst>
          </p:cNvPr>
          <p:cNvSpPr/>
          <p:nvPr/>
        </p:nvSpPr>
        <p:spPr>
          <a:xfrm>
            <a:off x="4663889" y="2984724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ACCF9E8-FBE8-4342-839C-6EA8ED92DD39}"/>
              </a:ext>
            </a:extLst>
          </p:cNvPr>
          <p:cNvSpPr/>
          <p:nvPr/>
        </p:nvSpPr>
        <p:spPr>
          <a:xfrm>
            <a:off x="165035" y="2045933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0FF60F7-ABD2-47D7-8A66-2DE347E5BA2A}"/>
              </a:ext>
            </a:extLst>
          </p:cNvPr>
          <p:cNvSpPr/>
          <p:nvPr/>
        </p:nvSpPr>
        <p:spPr>
          <a:xfrm>
            <a:off x="221028" y="3013765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68406D6-FA54-44D4-8076-8E14C0401B66}"/>
              </a:ext>
            </a:extLst>
          </p:cNvPr>
          <p:cNvSpPr/>
          <p:nvPr/>
        </p:nvSpPr>
        <p:spPr>
          <a:xfrm>
            <a:off x="294259" y="28052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2" name="Forma en L 41">
            <a:extLst>
              <a:ext uri="{FF2B5EF4-FFF2-40B4-BE49-F238E27FC236}">
                <a16:creationId xmlns:a16="http://schemas.microsoft.com/office/drawing/2014/main" id="{EC301863-5EBC-41ED-A936-774B77963CAA}"/>
              </a:ext>
            </a:extLst>
          </p:cNvPr>
          <p:cNvSpPr/>
          <p:nvPr/>
        </p:nvSpPr>
        <p:spPr>
          <a:xfrm rot="13965332">
            <a:off x="5036130" y="2176060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rma en L 42">
            <a:extLst>
              <a:ext uri="{FF2B5EF4-FFF2-40B4-BE49-F238E27FC236}">
                <a16:creationId xmlns:a16="http://schemas.microsoft.com/office/drawing/2014/main" id="{594E8D18-DC2A-4BC4-BD72-D8B8ABCFD016}"/>
              </a:ext>
            </a:extLst>
          </p:cNvPr>
          <p:cNvSpPr/>
          <p:nvPr/>
        </p:nvSpPr>
        <p:spPr>
          <a:xfrm rot="13965332">
            <a:off x="5112173" y="3100986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C8E64D8-188F-4284-8617-9792C6EC9CDE}"/>
              </a:ext>
            </a:extLst>
          </p:cNvPr>
          <p:cNvSpPr/>
          <p:nvPr/>
        </p:nvSpPr>
        <p:spPr>
          <a:xfrm>
            <a:off x="4761065" y="28171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F246117-F8DE-4D06-A915-9495A2E7B3D6}"/>
              </a:ext>
            </a:extLst>
          </p:cNvPr>
          <p:cNvSpPr/>
          <p:nvPr/>
        </p:nvSpPr>
        <p:spPr>
          <a:xfrm>
            <a:off x="8386263" y="1957809"/>
            <a:ext cx="1099930" cy="1643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UF</a:t>
            </a:r>
            <a:endParaRPr lang="en-US" sz="4800" dirty="0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2D453C7-DA1B-4FC3-833F-FA2C8CFEC0DF}"/>
              </a:ext>
            </a:extLst>
          </p:cNvPr>
          <p:cNvCxnSpPr>
            <a:cxnSpLocks/>
          </p:cNvCxnSpPr>
          <p:nvPr/>
        </p:nvCxnSpPr>
        <p:spPr>
          <a:xfrm>
            <a:off x="6875516" y="2315618"/>
            <a:ext cx="365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3562169-84F7-4541-81B9-A9683B0F352B}"/>
              </a:ext>
            </a:extLst>
          </p:cNvPr>
          <p:cNvCxnSpPr>
            <a:cxnSpLocks/>
          </p:cNvCxnSpPr>
          <p:nvPr/>
        </p:nvCxnSpPr>
        <p:spPr>
          <a:xfrm flipV="1">
            <a:off x="6875515" y="3209527"/>
            <a:ext cx="3687865" cy="1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en L 47">
            <a:extLst>
              <a:ext uri="{FF2B5EF4-FFF2-40B4-BE49-F238E27FC236}">
                <a16:creationId xmlns:a16="http://schemas.microsoft.com/office/drawing/2014/main" id="{3C98D46E-452E-4760-BD1E-41FFA5D531ED}"/>
              </a:ext>
            </a:extLst>
          </p:cNvPr>
          <p:cNvSpPr/>
          <p:nvPr/>
        </p:nvSpPr>
        <p:spPr>
          <a:xfrm rot="13965332">
            <a:off x="6543724" y="2045036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orma en L 48">
            <a:extLst>
              <a:ext uri="{FF2B5EF4-FFF2-40B4-BE49-F238E27FC236}">
                <a16:creationId xmlns:a16="http://schemas.microsoft.com/office/drawing/2014/main" id="{A4E1F1C4-1367-4B60-8647-26233D65869E}"/>
              </a:ext>
            </a:extLst>
          </p:cNvPr>
          <p:cNvSpPr/>
          <p:nvPr/>
        </p:nvSpPr>
        <p:spPr>
          <a:xfrm rot="13965332">
            <a:off x="6498061" y="2998785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F8B8F7E-7555-44A2-9ABB-B8E0D6C95A8E}"/>
              </a:ext>
            </a:extLst>
          </p:cNvPr>
          <p:cNvSpPr/>
          <p:nvPr/>
        </p:nvSpPr>
        <p:spPr>
          <a:xfrm>
            <a:off x="10540521" y="1957265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F1A08A2-8C7D-4306-8CF1-13C62D47CF3E}"/>
              </a:ext>
            </a:extLst>
          </p:cNvPr>
          <p:cNvSpPr/>
          <p:nvPr/>
        </p:nvSpPr>
        <p:spPr>
          <a:xfrm>
            <a:off x="10551454" y="2896387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E2FA5DA-15F5-4DC5-8F2C-1A06A8870976}"/>
              </a:ext>
            </a:extLst>
          </p:cNvPr>
          <p:cNvSpPr/>
          <p:nvPr/>
        </p:nvSpPr>
        <p:spPr>
          <a:xfrm>
            <a:off x="6052600" y="1957596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73E486C-8535-47A1-94DD-33C27FF5437A}"/>
              </a:ext>
            </a:extLst>
          </p:cNvPr>
          <p:cNvSpPr/>
          <p:nvPr/>
        </p:nvSpPr>
        <p:spPr>
          <a:xfrm>
            <a:off x="6108593" y="2925428"/>
            <a:ext cx="45719" cy="5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B057F81-096E-4E3F-81B0-F8CEEF09B32F}"/>
              </a:ext>
            </a:extLst>
          </p:cNvPr>
          <p:cNvSpPr/>
          <p:nvPr/>
        </p:nvSpPr>
        <p:spPr>
          <a:xfrm>
            <a:off x="6181824" y="27168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5" name="Forma en L 54">
            <a:extLst>
              <a:ext uri="{FF2B5EF4-FFF2-40B4-BE49-F238E27FC236}">
                <a16:creationId xmlns:a16="http://schemas.microsoft.com/office/drawing/2014/main" id="{26CE6DB4-AA07-4A48-AC55-64D3FF3AB224}"/>
              </a:ext>
            </a:extLst>
          </p:cNvPr>
          <p:cNvSpPr/>
          <p:nvPr/>
        </p:nvSpPr>
        <p:spPr>
          <a:xfrm rot="13965332">
            <a:off x="10923695" y="2087723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rma en L 55">
            <a:extLst>
              <a:ext uri="{FF2B5EF4-FFF2-40B4-BE49-F238E27FC236}">
                <a16:creationId xmlns:a16="http://schemas.microsoft.com/office/drawing/2014/main" id="{1D7E4FD8-EA58-4668-84C7-580141114511}"/>
              </a:ext>
            </a:extLst>
          </p:cNvPr>
          <p:cNvSpPr/>
          <p:nvPr/>
        </p:nvSpPr>
        <p:spPr>
          <a:xfrm rot="13965332">
            <a:off x="10999738" y="3012649"/>
            <a:ext cx="428170" cy="421484"/>
          </a:xfrm>
          <a:prstGeom prst="corner">
            <a:avLst>
              <a:gd name="adj1" fmla="val 19656"/>
              <a:gd name="adj2" fmla="val 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643D34B-499B-4454-A553-E3C30DF53762}"/>
              </a:ext>
            </a:extLst>
          </p:cNvPr>
          <p:cNvSpPr/>
          <p:nvPr/>
        </p:nvSpPr>
        <p:spPr>
          <a:xfrm>
            <a:off x="10648630" y="27287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C28FC89-5B69-4B95-AF0C-E4235FF00751}"/>
              </a:ext>
            </a:extLst>
          </p:cNvPr>
          <p:cNvSpPr/>
          <p:nvPr/>
        </p:nvSpPr>
        <p:spPr>
          <a:xfrm>
            <a:off x="282036" y="18553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55ACF858-DCD8-4D41-983D-6920812791FE}"/>
              </a:ext>
            </a:extLst>
          </p:cNvPr>
          <p:cNvSpPr/>
          <p:nvPr/>
        </p:nvSpPr>
        <p:spPr>
          <a:xfrm>
            <a:off x="10595116" y="176699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88D49A9-830C-4712-A96A-34E957134802}"/>
              </a:ext>
            </a:extLst>
          </p:cNvPr>
          <p:cNvSpPr/>
          <p:nvPr/>
        </p:nvSpPr>
        <p:spPr>
          <a:xfrm>
            <a:off x="6139958" y="177860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2C77EEA-3399-4911-A96E-D26E6C1C8E82}"/>
              </a:ext>
            </a:extLst>
          </p:cNvPr>
          <p:cNvSpPr/>
          <p:nvPr/>
        </p:nvSpPr>
        <p:spPr>
          <a:xfrm>
            <a:off x="4721478" y="18819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E27794B-15FF-4BA3-BDBC-FA8F76C1B52D}"/>
              </a:ext>
            </a:extLst>
          </p:cNvPr>
          <p:cNvSpPr/>
          <p:nvPr/>
        </p:nvSpPr>
        <p:spPr>
          <a:xfrm>
            <a:off x="10591297" y="-646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57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68057C6-08C0-410D-AE4B-8E510BBC83C6}"/>
              </a:ext>
            </a:extLst>
          </p:cNvPr>
          <p:cNvSpPr/>
          <p:nvPr/>
        </p:nvSpPr>
        <p:spPr>
          <a:xfrm>
            <a:off x="2321961" y="992765"/>
            <a:ext cx="1934817" cy="412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549E520-D519-4E61-9591-EC9C4B741170}"/>
              </a:ext>
            </a:extLst>
          </p:cNvPr>
          <p:cNvSpPr/>
          <p:nvPr/>
        </p:nvSpPr>
        <p:spPr>
          <a:xfrm>
            <a:off x="7911548" y="993913"/>
            <a:ext cx="1934817" cy="412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679EF4-054B-403C-871F-C07CD2B6E456}"/>
              </a:ext>
            </a:extLst>
          </p:cNvPr>
          <p:cNvSpPr/>
          <p:nvPr/>
        </p:nvSpPr>
        <p:spPr>
          <a:xfrm>
            <a:off x="2898970" y="102167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AE3FBB-1EAB-43E8-B0A3-ED4BB5E15BE6}"/>
              </a:ext>
            </a:extLst>
          </p:cNvPr>
          <p:cNvSpPr/>
          <p:nvPr/>
        </p:nvSpPr>
        <p:spPr>
          <a:xfrm>
            <a:off x="2868026" y="374638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C8CE1C-16A8-4D49-BF63-045AFD29768E}"/>
              </a:ext>
            </a:extLst>
          </p:cNvPr>
          <p:cNvSpPr/>
          <p:nvPr/>
        </p:nvSpPr>
        <p:spPr>
          <a:xfrm>
            <a:off x="8611096" y="170809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34CAB7-B574-4882-BD5F-F4FA2214634D}"/>
              </a:ext>
            </a:extLst>
          </p:cNvPr>
          <p:cNvSpPr/>
          <p:nvPr/>
        </p:nvSpPr>
        <p:spPr>
          <a:xfrm>
            <a:off x="8627167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F8AE191-39CF-407D-84FA-8F6E9F6AD05D}"/>
              </a:ext>
            </a:extLst>
          </p:cNvPr>
          <p:cNvCxnSpPr>
            <a:cxnSpLocks/>
          </p:cNvCxnSpPr>
          <p:nvPr/>
        </p:nvCxnSpPr>
        <p:spPr>
          <a:xfrm>
            <a:off x="3723861" y="2181912"/>
            <a:ext cx="5062333" cy="167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2AE6E8A-D975-4977-9B61-5D1BEFF7CEB0}"/>
              </a:ext>
            </a:extLst>
          </p:cNvPr>
          <p:cNvCxnSpPr>
            <a:cxnSpLocks/>
          </p:cNvCxnSpPr>
          <p:nvPr/>
        </p:nvCxnSpPr>
        <p:spPr>
          <a:xfrm>
            <a:off x="3723861" y="3890665"/>
            <a:ext cx="4887235" cy="11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AC1EED-D40D-4551-9FBD-F3DE5D01CF97}"/>
              </a:ext>
            </a:extLst>
          </p:cNvPr>
          <p:cNvSpPr txBox="1"/>
          <p:nvPr/>
        </p:nvSpPr>
        <p:spPr>
          <a:xfrm>
            <a:off x="4492487" y="5380373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Función tal que, f(0)=1 y f(1)=1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62D2575-4367-415C-A916-83BD7EB22609}"/>
              </a:ext>
            </a:extLst>
          </p:cNvPr>
          <p:cNvSpPr/>
          <p:nvPr/>
        </p:nvSpPr>
        <p:spPr>
          <a:xfrm>
            <a:off x="2894195" y="193863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480BCD-F940-423F-8462-8A9C0E0EF59E}"/>
              </a:ext>
            </a:extLst>
          </p:cNvPr>
          <p:cNvSpPr/>
          <p:nvPr/>
        </p:nvSpPr>
        <p:spPr>
          <a:xfrm>
            <a:off x="2845978" y="287915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089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917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98</Words>
  <Application>Microsoft Office PowerPoint</Application>
  <PresentationFormat>Panorámica</PresentationFormat>
  <Paragraphs>56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Burgos</dc:creator>
  <cp:lastModifiedBy>Brayan Burgos</cp:lastModifiedBy>
  <cp:revision>4</cp:revision>
  <dcterms:created xsi:type="dcterms:W3CDTF">2020-05-11T22:23:20Z</dcterms:created>
  <dcterms:modified xsi:type="dcterms:W3CDTF">2020-05-12T23:34:49Z</dcterms:modified>
</cp:coreProperties>
</file>