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FA67CA-CEDF-4C94-8435-FEE3511D3F6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F59BA5-DE8F-4244-8207-144787D9E43D}">
      <dgm:prSet phldrT="[Text]"/>
      <dgm:spPr/>
      <dgm:t>
        <a:bodyPr/>
        <a:lstStyle/>
        <a:p>
          <a:r>
            <a:rPr lang="en-GB" dirty="0"/>
            <a:t>Input</a:t>
          </a:r>
          <a:endParaRPr lang="en-US" dirty="0"/>
        </a:p>
      </dgm:t>
    </dgm:pt>
    <dgm:pt modelId="{824C2F92-B0BF-476D-83B3-F857DE99DEAA}" type="parTrans" cxnId="{9F83713C-20DD-4EA2-B2C1-E0F6227F2D48}">
      <dgm:prSet/>
      <dgm:spPr/>
      <dgm:t>
        <a:bodyPr/>
        <a:lstStyle/>
        <a:p>
          <a:endParaRPr lang="en-US"/>
        </a:p>
      </dgm:t>
    </dgm:pt>
    <dgm:pt modelId="{22C530C4-F039-452B-ADAE-96E9F0CD478F}" type="sibTrans" cxnId="{9F83713C-20DD-4EA2-B2C1-E0F6227F2D48}">
      <dgm:prSet/>
      <dgm:spPr/>
      <dgm:t>
        <a:bodyPr/>
        <a:lstStyle/>
        <a:p>
          <a:endParaRPr lang="en-US"/>
        </a:p>
      </dgm:t>
    </dgm:pt>
    <dgm:pt modelId="{3E065526-9F36-4306-B1FE-4307D5FF20DB}">
      <dgm:prSet phldrT="[Text]"/>
      <dgm:spPr/>
      <dgm:t>
        <a:bodyPr/>
        <a:lstStyle/>
        <a:p>
          <a:r>
            <a:rPr lang="en-GB" dirty="0"/>
            <a:t>IoT Device</a:t>
          </a:r>
          <a:endParaRPr lang="en-US" dirty="0"/>
        </a:p>
      </dgm:t>
    </dgm:pt>
    <dgm:pt modelId="{E17D998E-59E4-4B41-B95A-FA9F1E3037D8}" type="parTrans" cxnId="{C51978EF-9AB3-4FA1-97C0-59BF7247F43B}">
      <dgm:prSet/>
      <dgm:spPr/>
      <dgm:t>
        <a:bodyPr/>
        <a:lstStyle/>
        <a:p>
          <a:endParaRPr lang="en-US"/>
        </a:p>
      </dgm:t>
    </dgm:pt>
    <dgm:pt modelId="{03AD789C-3547-4D61-B22F-F6D7FABC23E4}" type="sibTrans" cxnId="{C51978EF-9AB3-4FA1-97C0-59BF7247F43B}">
      <dgm:prSet/>
      <dgm:spPr/>
      <dgm:t>
        <a:bodyPr/>
        <a:lstStyle/>
        <a:p>
          <a:endParaRPr lang="en-US"/>
        </a:p>
      </dgm:t>
    </dgm:pt>
    <dgm:pt modelId="{9C9D0D22-4803-4CD7-9258-3692FF470464}">
      <dgm:prSet phldrT="[Text]"/>
      <dgm:spPr/>
      <dgm:t>
        <a:bodyPr/>
        <a:lstStyle/>
        <a:p>
          <a:r>
            <a:rPr lang="en-GB" dirty="0"/>
            <a:t>IoT Hub</a:t>
          </a:r>
          <a:endParaRPr lang="en-US" dirty="0"/>
        </a:p>
      </dgm:t>
    </dgm:pt>
    <dgm:pt modelId="{C4B98DBA-9EDC-410D-8BC4-F5918C85BFA4}" type="parTrans" cxnId="{30B862D8-54EB-4842-9212-059DE7773702}">
      <dgm:prSet/>
      <dgm:spPr/>
      <dgm:t>
        <a:bodyPr/>
        <a:lstStyle/>
        <a:p>
          <a:endParaRPr lang="en-US"/>
        </a:p>
      </dgm:t>
    </dgm:pt>
    <dgm:pt modelId="{1D0C8038-17A4-47E6-A326-436A535496B2}" type="sibTrans" cxnId="{30B862D8-54EB-4842-9212-059DE7773702}">
      <dgm:prSet/>
      <dgm:spPr/>
      <dgm:t>
        <a:bodyPr/>
        <a:lstStyle/>
        <a:p>
          <a:endParaRPr lang="en-US"/>
        </a:p>
      </dgm:t>
    </dgm:pt>
    <dgm:pt modelId="{7DD73676-BB40-47B9-B7DB-0E289F01DB01}">
      <dgm:prSet phldrT="[Text]"/>
      <dgm:spPr/>
      <dgm:t>
        <a:bodyPr/>
        <a:lstStyle/>
        <a:p>
          <a:r>
            <a:rPr lang="en-GB" dirty="0"/>
            <a:t>Process</a:t>
          </a:r>
          <a:endParaRPr lang="en-US" dirty="0"/>
        </a:p>
      </dgm:t>
    </dgm:pt>
    <dgm:pt modelId="{9D99F6B0-7ED9-4E31-93FC-8F1E4B686BBD}" type="parTrans" cxnId="{488BA4BB-87D2-4A0B-8D36-182066E56C2C}">
      <dgm:prSet/>
      <dgm:spPr/>
      <dgm:t>
        <a:bodyPr/>
        <a:lstStyle/>
        <a:p>
          <a:endParaRPr lang="en-US"/>
        </a:p>
      </dgm:t>
    </dgm:pt>
    <dgm:pt modelId="{2FDA0D4D-C730-40B8-9203-65BF1D5A712A}" type="sibTrans" cxnId="{488BA4BB-87D2-4A0B-8D36-182066E56C2C}">
      <dgm:prSet/>
      <dgm:spPr/>
      <dgm:t>
        <a:bodyPr/>
        <a:lstStyle/>
        <a:p>
          <a:endParaRPr lang="en-US"/>
        </a:p>
      </dgm:t>
    </dgm:pt>
    <dgm:pt modelId="{2E41D415-EF26-43D6-BBCA-EB9387B0A711}">
      <dgm:prSet phldrT="[Text]"/>
      <dgm:spPr/>
      <dgm:t>
        <a:bodyPr/>
        <a:lstStyle/>
        <a:p>
          <a:r>
            <a:rPr lang="en-GB" dirty="0"/>
            <a:t>Query Definition</a:t>
          </a:r>
          <a:endParaRPr lang="en-US" dirty="0"/>
        </a:p>
      </dgm:t>
    </dgm:pt>
    <dgm:pt modelId="{85C39049-3A09-46C7-97EF-581F24163F33}" type="parTrans" cxnId="{36542165-C2EC-4461-A114-EA30B4E868BF}">
      <dgm:prSet/>
      <dgm:spPr/>
      <dgm:t>
        <a:bodyPr/>
        <a:lstStyle/>
        <a:p>
          <a:endParaRPr lang="en-US"/>
        </a:p>
      </dgm:t>
    </dgm:pt>
    <dgm:pt modelId="{ADC9D1BA-8C18-40EF-B2B9-D9EE9D9FEDA9}" type="sibTrans" cxnId="{36542165-C2EC-4461-A114-EA30B4E868BF}">
      <dgm:prSet/>
      <dgm:spPr/>
      <dgm:t>
        <a:bodyPr/>
        <a:lstStyle/>
        <a:p>
          <a:endParaRPr lang="en-US"/>
        </a:p>
      </dgm:t>
    </dgm:pt>
    <dgm:pt modelId="{4944DE20-6272-40AB-9A1B-9856B1570004}">
      <dgm:prSet phldrT="[Text]"/>
      <dgm:spPr/>
      <dgm:t>
        <a:bodyPr/>
        <a:lstStyle/>
        <a:p>
          <a:r>
            <a:rPr lang="en-GB" dirty="0"/>
            <a:t>Run Job</a:t>
          </a:r>
          <a:endParaRPr lang="en-US" dirty="0"/>
        </a:p>
      </dgm:t>
    </dgm:pt>
    <dgm:pt modelId="{F840FD49-E5A7-4803-A4BC-BECD5A5DB6DB}" type="parTrans" cxnId="{7392CFA5-89A4-43B4-88DB-517AD06EA4B8}">
      <dgm:prSet/>
      <dgm:spPr/>
      <dgm:t>
        <a:bodyPr/>
        <a:lstStyle/>
        <a:p>
          <a:endParaRPr lang="en-US"/>
        </a:p>
      </dgm:t>
    </dgm:pt>
    <dgm:pt modelId="{7C47C783-D589-4017-9FEE-06AF50BEF898}" type="sibTrans" cxnId="{7392CFA5-89A4-43B4-88DB-517AD06EA4B8}">
      <dgm:prSet/>
      <dgm:spPr/>
      <dgm:t>
        <a:bodyPr/>
        <a:lstStyle/>
        <a:p>
          <a:endParaRPr lang="en-US"/>
        </a:p>
      </dgm:t>
    </dgm:pt>
    <dgm:pt modelId="{3FCAA9D0-E0FB-41F1-B309-057F8683E0AF}">
      <dgm:prSet phldrT="[Text]"/>
      <dgm:spPr/>
      <dgm:t>
        <a:bodyPr/>
        <a:lstStyle/>
        <a:p>
          <a:r>
            <a:rPr lang="en-GB" dirty="0"/>
            <a:t>Output</a:t>
          </a:r>
          <a:endParaRPr lang="en-US" dirty="0"/>
        </a:p>
      </dgm:t>
    </dgm:pt>
    <dgm:pt modelId="{6DB3B418-BF14-435F-8671-608B680BC72D}" type="parTrans" cxnId="{6A2296A8-4249-4C6C-8D44-663AC5DF24B5}">
      <dgm:prSet/>
      <dgm:spPr/>
      <dgm:t>
        <a:bodyPr/>
        <a:lstStyle/>
        <a:p>
          <a:endParaRPr lang="en-US"/>
        </a:p>
      </dgm:t>
    </dgm:pt>
    <dgm:pt modelId="{BC4B1F72-AD0F-4EA5-934A-B6DFE3A3EE67}" type="sibTrans" cxnId="{6A2296A8-4249-4C6C-8D44-663AC5DF24B5}">
      <dgm:prSet/>
      <dgm:spPr/>
      <dgm:t>
        <a:bodyPr/>
        <a:lstStyle/>
        <a:p>
          <a:endParaRPr lang="en-US"/>
        </a:p>
      </dgm:t>
    </dgm:pt>
    <dgm:pt modelId="{E05C23DF-C67A-431D-9BE4-2811631665FB}">
      <dgm:prSet phldrT="[Text]"/>
      <dgm:spPr/>
      <dgm:t>
        <a:bodyPr/>
        <a:lstStyle/>
        <a:p>
          <a:r>
            <a:rPr lang="en-GB" dirty="0"/>
            <a:t>Files</a:t>
          </a:r>
          <a:endParaRPr lang="en-US" dirty="0"/>
        </a:p>
      </dgm:t>
    </dgm:pt>
    <dgm:pt modelId="{B90D54FA-1A74-4678-B43C-0ED5894C6931}" type="parTrans" cxnId="{023BCA33-3416-42F2-8570-E968B0B05338}">
      <dgm:prSet/>
      <dgm:spPr/>
      <dgm:t>
        <a:bodyPr/>
        <a:lstStyle/>
        <a:p>
          <a:endParaRPr lang="en-US"/>
        </a:p>
      </dgm:t>
    </dgm:pt>
    <dgm:pt modelId="{C4E8F5AC-1D75-4820-85A8-E62ECAE33385}" type="sibTrans" cxnId="{023BCA33-3416-42F2-8570-E968B0B05338}">
      <dgm:prSet/>
      <dgm:spPr/>
      <dgm:t>
        <a:bodyPr/>
        <a:lstStyle/>
        <a:p>
          <a:endParaRPr lang="en-US"/>
        </a:p>
      </dgm:t>
    </dgm:pt>
    <dgm:pt modelId="{60A99A40-F321-4A5A-B1D3-31B1A8A050DA}">
      <dgm:prSet phldrT="[Text]"/>
      <dgm:spPr/>
      <dgm:t>
        <a:bodyPr/>
        <a:lstStyle/>
        <a:p>
          <a:r>
            <a:rPr lang="en-GB" dirty="0"/>
            <a:t>Dashboards &amp; Reports</a:t>
          </a:r>
          <a:endParaRPr lang="en-US" dirty="0"/>
        </a:p>
      </dgm:t>
    </dgm:pt>
    <dgm:pt modelId="{5EA51327-B0F8-4FCD-A77B-95B8D6904505}" type="parTrans" cxnId="{625AA82D-D160-48E6-8CE9-DFC9FA4C7165}">
      <dgm:prSet/>
      <dgm:spPr/>
      <dgm:t>
        <a:bodyPr/>
        <a:lstStyle/>
        <a:p>
          <a:endParaRPr lang="en-US"/>
        </a:p>
      </dgm:t>
    </dgm:pt>
    <dgm:pt modelId="{C873C95E-466E-47E9-8CE0-32F98B02259D}" type="sibTrans" cxnId="{625AA82D-D160-48E6-8CE9-DFC9FA4C7165}">
      <dgm:prSet/>
      <dgm:spPr/>
      <dgm:t>
        <a:bodyPr/>
        <a:lstStyle/>
        <a:p>
          <a:endParaRPr lang="en-US"/>
        </a:p>
      </dgm:t>
    </dgm:pt>
    <dgm:pt modelId="{9552C42D-4446-4F6F-8E61-B296189A6963}">
      <dgm:prSet phldrT="[Text]"/>
      <dgm:spPr/>
      <dgm:t>
        <a:bodyPr/>
        <a:lstStyle/>
        <a:p>
          <a:r>
            <a:rPr lang="en-GB" dirty="0"/>
            <a:t>Get References</a:t>
          </a:r>
          <a:endParaRPr lang="en-US" dirty="0"/>
        </a:p>
      </dgm:t>
    </dgm:pt>
    <dgm:pt modelId="{EE4964D2-664B-46C3-BC7F-445032326107}" type="parTrans" cxnId="{D35D81C9-F5A0-48B8-BE34-B179A2820B1E}">
      <dgm:prSet/>
      <dgm:spPr/>
      <dgm:t>
        <a:bodyPr/>
        <a:lstStyle/>
        <a:p>
          <a:endParaRPr lang="en-US"/>
        </a:p>
      </dgm:t>
    </dgm:pt>
    <dgm:pt modelId="{48C1BFD0-D300-47C2-B4F6-4D0222E59E8B}" type="sibTrans" cxnId="{D35D81C9-F5A0-48B8-BE34-B179A2820B1E}">
      <dgm:prSet/>
      <dgm:spPr/>
      <dgm:t>
        <a:bodyPr/>
        <a:lstStyle/>
        <a:p>
          <a:endParaRPr lang="en-US"/>
        </a:p>
      </dgm:t>
    </dgm:pt>
    <dgm:pt modelId="{42F94DBF-8782-4CEE-BA3A-8D2312D6B845}">
      <dgm:prSet phldrT="[Text]"/>
      <dgm:spPr/>
      <dgm:t>
        <a:bodyPr/>
        <a:lstStyle/>
        <a:p>
          <a:r>
            <a:rPr lang="en-GB" dirty="0"/>
            <a:t>…</a:t>
          </a:r>
          <a:endParaRPr lang="en-US" dirty="0"/>
        </a:p>
      </dgm:t>
    </dgm:pt>
    <dgm:pt modelId="{74DCBF5A-2865-41D1-B493-C0F15D8A1333}" type="parTrans" cxnId="{7109A719-A258-43B3-A0F3-C36D0C353A2D}">
      <dgm:prSet/>
      <dgm:spPr/>
      <dgm:t>
        <a:bodyPr/>
        <a:lstStyle/>
        <a:p>
          <a:endParaRPr lang="en-US"/>
        </a:p>
      </dgm:t>
    </dgm:pt>
    <dgm:pt modelId="{D9DD3DC0-6722-477E-BE49-BDEE4766AEB8}" type="sibTrans" cxnId="{7109A719-A258-43B3-A0F3-C36D0C353A2D}">
      <dgm:prSet/>
      <dgm:spPr/>
      <dgm:t>
        <a:bodyPr/>
        <a:lstStyle/>
        <a:p>
          <a:endParaRPr lang="en-US"/>
        </a:p>
      </dgm:t>
    </dgm:pt>
    <dgm:pt modelId="{6218A5E0-EBC6-4B4C-BF43-A32166CD9526}" type="pres">
      <dgm:prSet presAssocID="{4BFA67CA-CEDF-4C94-8435-FEE3511D3F63}" presName="Name0" presStyleCnt="0">
        <dgm:presLayoutVars>
          <dgm:dir/>
          <dgm:animLvl val="lvl"/>
          <dgm:resizeHandles val="exact"/>
        </dgm:presLayoutVars>
      </dgm:prSet>
      <dgm:spPr/>
    </dgm:pt>
    <dgm:pt modelId="{5DEE1194-663B-4F6F-A2AD-C6808EF7716B}" type="pres">
      <dgm:prSet presAssocID="{4BFA67CA-CEDF-4C94-8435-FEE3511D3F63}" presName="tSp" presStyleCnt="0"/>
      <dgm:spPr/>
    </dgm:pt>
    <dgm:pt modelId="{24D0F968-514B-429A-A19C-C151A710211A}" type="pres">
      <dgm:prSet presAssocID="{4BFA67CA-CEDF-4C94-8435-FEE3511D3F63}" presName="bSp" presStyleCnt="0"/>
      <dgm:spPr/>
    </dgm:pt>
    <dgm:pt modelId="{3131A057-1FCE-4435-A2E1-61327D06F0AB}" type="pres">
      <dgm:prSet presAssocID="{4BFA67CA-CEDF-4C94-8435-FEE3511D3F63}" presName="process" presStyleCnt="0"/>
      <dgm:spPr/>
    </dgm:pt>
    <dgm:pt modelId="{530A393F-F768-468E-96C9-592754C19265}" type="pres">
      <dgm:prSet presAssocID="{BBF59BA5-DE8F-4244-8207-144787D9E43D}" presName="composite1" presStyleCnt="0"/>
      <dgm:spPr/>
    </dgm:pt>
    <dgm:pt modelId="{A873E2B0-81FD-4131-BD38-5EA6E73E76B5}" type="pres">
      <dgm:prSet presAssocID="{BBF59BA5-DE8F-4244-8207-144787D9E43D}" presName="dummyNode1" presStyleLbl="node1" presStyleIdx="0" presStyleCnt="3"/>
      <dgm:spPr/>
    </dgm:pt>
    <dgm:pt modelId="{AE13369F-0CE1-4B7D-9442-7B667DD62964}" type="pres">
      <dgm:prSet presAssocID="{BBF59BA5-DE8F-4244-8207-144787D9E43D}" presName="childNode1" presStyleLbl="bgAcc1" presStyleIdx="0" presStyleCnt="3">
        <dgm:presLayoutVars>
          <dgm:bulletEnabled val="1"/>
        </dgm:presLayoutVars>
      </dgm:prSet>
      <dgm:spPr/>
    </dgm:pt>
    <dgm:pt modelId="{48E8C5BA-C662-4BA5-B293-59E8A452D614}" type="pres">
      <dgm:prSet presAssocID="{BBF59BA5-DE8F-4244-8207-144787D9E43D}" presName="childNode1tx" presStyleLbl="bgAcc1" presStyleIdx="0" presStyleCnt="3">
        <dgm:presLayoutVars>
          <dgm:bulletEnabled val="1"/>
        </dgm:presLayoutVars>
      </dgm:prSet>
      <dgm:spPr/>
    </dgm:pt>
    <dgm:pt modelId="{9796024D-4AB8-465B-AF4C-2B40396CE321}" type="pres">
      <dgm:prSet presAssocID="{BBF59BA5-DE8F-4244-8207-144787D9E43D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6F6EF4A9-1EB5-4C2A-A831-FD097F55206A}" type="pres">
      <dgm:prSet presAssocID="{BBF59BA5-DE8F-4244-8207-144787D9E43D}" presName="connSite1" presStyleCnt="0"/>
      <dgm:spPr/>
    </dgm:pt>
    <dgm:pt modelId="{135DABDE-0257-4CFD-9F12-0A0D8D72B52E}" type="pres">
      <dgm:prSet presAssocID="{22C530C4-F039-452B-ADAE-96E9F0CD478F}" presName="Name9" presStyleLbl="sibTrans2D1" presStyleIdx="0" presStyleCnt="2"/>
      <dgm:spPr/>
    </dgm:pt>
    <dgm:pt modelId="{275040B0-9297-4BBF-B697-A2786D3DC9C0}" type="pres">
      <dgm:prSet presAssocID="{7DD73676-BB40-47B9-B7DB-0E289F01DB01}" presName="composite2" presStyleCnt="0"/>
      <dgm:spPr/>
    </dgm:pt>
    <dgm:pt modelId="{D7F0F488-F1DD-49D9-9BB6-40B9B5BE8C38}" type="pres">
      <dgm:prSet presAssocID="{7DD73676-BB40-47B9-B7DB-0E289F01DB01}" presName="dummyNode2" presStyleLbl="node1" presStyleIdx="0" presStyleCnt="3"/>
      <dgm:spPr/>
    </dgm:pt>
    <dgm:pt modelId="{C1918CCC-73C5-4CB7-89A6-F25D223D1E3E}" type="pres">
      <dgm:prSet presAssocID="{7DD73676-BB40-47B9-B7DB-0E289F01DB01}" presName="childNode2" presStyleLbl="bgAcc1" presStyleIdx="1" presStyleCnt="3">
        <dgm:presLayoutVars>
          <dgm:bulletEnabled val="1"/>
        </dgm:presLayoutVars>
      </dgm:prSet>
      <dgm:spPr/>
    </dgm:pt>
    <dgm:pt modelId="{6F8DF9F3-1A7E-4D60-9297-C1E4694F038D}" type="pres">
      <dgm:prSet presAssocID="{7DD73676-BB40-47B9-B7DB-0E289F01DB01}" presName="childNode2tx" presStyleLbl="bgAcc1" presStyleIdx="1" presStyleCnt="3">
        <dgm:presLayoutVars>
          <dgm:bulletEnabled val="1"/>
        </dgm:presLayoutVars>
      </dgm:prSet>
      <dgm:spPr/>
    </dgm:pt>
    <dgm:pt modelId="{A29F2094-54A5-40E8-9060-4428D9AD931A}" type="pres">
      <dgm:prSet presAssocID="{7DD73676-BB40-47B9-B7DB-0E289F01DB01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87AE7169-AA6D-4167-9A77-73235ED205CB}" type="pres">
      <dgm:prSet presAssocID="{7DD73676-BB40-47B9-B7DB-0E289F01DB01}" presName="connSite2" presStyleCnt="0"/>
      <dgm:spPr/>
    </dgm:pt>
    <dgm:pt modelId="{4F97506F-0A14-4D61-A99F-B205BBAB2F23}" type="pres">
      <dgm:prSet presAssocID="{2FDA0D4D-C730-40B8-9203-65BF1D5A712A}" presName="Name18" presStyleLbl="sibTrans2D1" presStyleIdx="1" presStyleCnt="2"/>
      <dgm:spPr/>
    </dgm:pt>
    <dgm:pt modelId="{803FCC95-5CA7-4F36-8A8E-168613E84F5A}" type="pres">
      <dgm:prSet presAssocID="{3FCAA9D0-E0FB-41F1-B309-057F8683E0AF}" presName="composite1" presStyleCnt="0"/>
      <dgm:spPr/>
    </dgm:pt>
    <dgm:pt modelId="{D586F505-714B-4F5B-BA4C-36B794A43C74}" type="pres">
      <dgm:prSet presAssocID="{3FCAA9D0-E0FB-41F1-B309-057F8683E0AF}" presName="dummyNode1" presStyleLbl="node1" presStyleIdx="1" presStyleCnt="3"/>
      <dgm:spPr/>
    </dgm:pt>
    <dgm:pt modelId="{A13EAF56-3E07-4498-A495-0B900907D734}" type="pres">
      <dgm:prSet presAssocID="{3FCAA9D0-E0FB-41F1-B309-057F8683E0AF}" presName="childNode1" presStyleLbl="bgAcc1" presStyleIdx="2" presStyleCnt="3">
        <dgm:presLayoutVars>
          <dgm:bulletEnabled val="1"/>
        </dgm:presLayoutVars>
      </dgm:prSet>
      <dgm:spPr/>
    </dgm:pt>
    <dgm:pt modelId="{A1909EF9-2DE6-4E05-AB70-F7CE843E3490}" type="pres">
      <dgm:prSet presAssocID="{3FCAA9D0-E0FB-41F1-B309-057F8683E0AF}" presName="childNode1tx" presStyleLbl="bgAcc1" presStyleIdx="2" presStyleCnt="3">
        <dgm:presLayoutVars>
          <dgm:bulletEnabled val="1"/>
        </dgm:presLayoutVars>
      </dgm:prSet>
      <dgm:spPr/>
    </dgm:pt>
    <dgm:pt modelId="{5265F3CC-EBE1-4A39-9746-602AC6E9EA80}" type="pres">
      <dgm:prSet presAssocID="{3FCAA9D0-E0FB-41F1-B309-057F8683E0AF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5EFFFB93-363C-4647-B432-3A8D1B162677}" type="pres">
      <dgm:prSet presAssocID="{3FCAA9D0-E0FB-41F1-B309-057F8683E0AF}" presName="connSite1" presStyleCnt="0"/>
      <dgm:spPr/>
    </dgm:pt>
  </dgm:ptLst>
  <dgm:cxnLst>
    <dgm:cxn modelId="{E3A7EC0B-A09F-4667-8849-3386FD3CC1F8}" type="presOf" srcId="{3E065526-9F36-4306-B1FE-4307D5FF20DB}" destId="{48E8C5BA-C662-4BA5-B293-59E8A452D614}" srcOrd="1" destOrd="0" presId="urn:microsoft.com/office/officeart/2005/8/layout/hProcess4"/>
    <dgm:cxn modelId="{7109A719-A258-43B3-A0F3-C36D0C353A2D}" srcId="{3FCAA9D0-E0FB-41F1-B309-057F8683E0AF}" destId="{42F94DBF-8782-4CEE-BA3A-8D2312D6B845}" srcOrd="2" destOrd="0" parTransId="{74DCBF5A-2865-41D1-B493-C0F15D8A1333}" sibTransId="{D9DD3DC0-6722-477E-BE49-BDEE4766AEB8}"/>
    <dgm:cxn modelId="{F291742C-DFD9-4803-AD72-DDA93F17CFC0}" type="presOf" srcId="{9552C42D-4446-4F6F-8E61-B296189A6963}" destId="{C1918CCC-73C5-4CB7-89A6-F25D223D1E3E}" srcOrd="0" destOrd="1" presId="urn:microsoft.com/office/officeart/2005/8/layout/hProcess4"/>
    <dgm:cxn modelId="{625AA82D-D160-48E6-8CE9-DFC9FA4C7165}" srcId="{3FCAA9D0-E0FB-41F1-B309-057F8683E0AF}" destId="{60A99A40-F321-4A5A-B1D3-31B1A8A050DA}" srcOrd="1" destOrd="0" parTransId="{5EA51327-B0F8-4FCD-A77B-95B8D6904505}" sibTransId="{C873C95E-466E-47E9-8CE0-32F98B02259D}"/>
    <dgm:cxn modelId="{023BCA33-3416-42F2-8570-E968B0B05338}" srcId="{3FCAA9D0-E0FB-41F1-B309-057F8683E0AF}" destId="{E05C23DF-C67A-431D-9BE4-2811631665FB}" srcOrd="0" destOrd="0" parTransId="{B90D54FA-1A74-4678-B43C-0ED5894C6931}" sibTransId="{C4E8F5AC-1D75-4820-85A8-E62ECAE33385}"/>
    <dgm:cxn modelId="{A1192D39-EFA7-46AC-8A6C-A54B95365DCD}" type="presOf" srcId="{60A99A40-F321-4A5A-B1D3-31B1A8A050DA}" destId="{A13EAF56-3E07-4498-A495-0B900907D734}" srcOrd="0" destOrd="1" presId="urn:microsoft.com/office/officeart/2005/8/layout/hProcess4"/>
    <dgm:cxn modelId="{9F83713C-20DD-4EA2-B2C1-E0F6227F2D48}" srcId="{4BFA67CA-CEDF-4C94-8435-FEE3511D3F63}" destId="{BBF59BA5-DE8F-4244-8207-144787D9E43D}" srcOrd="0" destOrd="0" parTransId="{824C2F92-B0BF-476D-83B3-F857DE99DEAA}" sibTransId="{22C530C4-F039-452B-ADAE-96E9F0CD478F}"/>
    <dgm:cxn modelId="{B57F9662-9F88-40C9-AE25-0A92E476B878}" type="presOf" srcId="{42F94DBF-8782-4CEE-BA3A-8D2312D6B845}" destId="{A13EAF56-3E07-4498-A495-0B900907D734}" srcOrd="0" destOrd="2" presId="urn:microsoft.com/office/officeart/2005/8/layout/hProcess4"/>
    <dgm:cxn modelId="{36542165-C2EC-4461-A114-EA30B4E868BF}" srcId="{7DD73676-BB40-47B9-B7DB-0E289F01DB01}" destId="{2E41D415-EF26-43D6-BBCA-EB9387B0A711}" srcOrd="0" destOrd="0" parTransId="{85C39049-3A09-46C7-97EF-581F24163F33}" sibTransId="{ADC9D1BA-8C18-40EF-B2B9-D9EE9D9FEDA9}"/>
    <dgm:cxn modelId="{82C83F4E-8571-46A7-96ED-35A7EA8D089E}" type="presOf" srcId="{7DD73676-BB40-47B9-B7DB-0E289F01DB01}" destId="{A29F2094-54A5-40E8-9060-4428D9AD931A}" srcOrd="0" destOrd="0" presId="urn:microsoft.com/office/officeart/2005/8/layout/hProcess4"/>
    <dgm:cxn modelId="{C0B9696E-C564-42C3-9150-09F60B3D030C}" type="presOf" srcId="{9C9D0D22-4803-4CD7-9258-3692FF470464}" destId="{48E8C5BA-C662-4BA5-B293-59E8A452D614}" srcOrd="1" destOrd="1" presId="urn:microsoft.com/office/officeart/2005/8/layout/hProcess4"/>
    <dgm:cxn modelId="{1ACBD674-03B1-468D-809E-10C8D2DA4B89}" type="presOf" srcId="{42F94DBF-8782-4CEE-BA3A-8D2312D6B845}" destId="{A1909EF9-2DE6-4E05-AB70-F7CE843E3490}" srcOrd="1" destOrd="2" presId="urn:microsoft.com/office/officeart/2005/8/layout/hProcess4"/>
    <dgm:cxn modelId="{44DF4378-758C-4510-A626-D2ECAD5E555E}" type="presOf" srcId="{9552C42D-4446-4F6F-8E61-B296189A6963}" destId="{6F8DF9F3-1A7E-4D60-9297-C1E4694F038D}" srcOrd="1" destOrd="1" presId="urn:microsoft.com/office/officeart/2005/8/layout/hProcess4"/>
    <dgm:cxn modelId="{2355EBA3-0D1E-4C54-A813-64293599AEBB}" type="presOf" srcId="{E05C23DF-C67A-431D-9BE4-2811631665FB}" destId="{A1909EF9-2DE6-4E05-AB70-F7CE843E3490}" srcOrd="1" destOrd="0" presId="urn:microsoft.com/office/officeart/2005/8/layout/hProcess4"/>
    <dgm:cxn modelId="{82FD5EA4-566A-40D2-8F0A-2A65EE3C826D}" type="presOf" srcId="{22C530C4-F039-452B-ADAE-96E9F0CD478F}" destId="{135DABDE-0257-4CFD-9F12-0A0D8D72B52E}" srcOrd="0" destOrd="0" presId="urn:microsoft.com/office/officeart/2005/8/layout/hProcess4"/>
    <dgm:cxn modelId="{652360A4-360B-438F-98F7-F25911B3A8FA}" type="presOf" srcId="{9C9D0D22-4803-4CD7-9258-3692FF470464}" destId="{AE13369F-0CE1-4B7D-9442-7B667DD62964}" srcOrd="0" destOrd="1" presId="urn:microsoft.com/office/officeart/2005/8/layout/hProcess4"/>
    <dgm:cxn modelId="{0356F3A4-61EE-4FC9-95D6-E9A24BAF17FF}" type="presOf" srcId="{2E41D415-EF26-43D6-BBCA-EB9387B0A711}" destId="{6F8DF9F3-1A7E-4D60-9297-C1E4694F038D}" srcOrd="1" destOrd="0" presId="urn:microsoft.com/office/officeart/2005/8/layout/hProcess4"/>
    <dgm:cxn modelId="{7392CFA5-89A4-43B4-88DB-517AD06EA4B8}" srcId="{7DD73676-BB40-47B9-B7DB-0E289F01DB01}" destId="{4944DE20-6272-40AB-9A1B-9856B1570004}" srcOrd="2" destOrd="0" parTransId="{F840FD49-E5A7-4803-A4BC-BECD5A5DB6DB}" sibTransId="{7C47C783-D589-4017-9FEE-06AF50BEF898}"/>
    <dgm:cxn modelId="{6A2296A8-4249-4C6C-8D44-663AC5DF24B5}" srcId="{4BFA67CA-CEDF-4C94-8435-FEE3511D3F63}" destId="{3FCAA9D0-E0FB-41F1-B309-057F8683E0AF}" srcOrd="2" destOrd="0" parTransId="{6DB3B418-BF14-435F-8671-608B680BC72D}" sibTransId="{BC4B1F72-AD0F-4EA5-934A-B6DFE3A3EE67}"/>
    <dgm:cxn modelId="{9555C8B6-F969-4A02-AD79-CA17F8D6176B}" type="presOf" srcId="{4BFA67CA-CEDF-4C94-8435-FEE3511D3F63}" destId="{6218A5E0-EBC6-4B4C-BF43-A32166CD9526}" srcOrd="0" destOrd="0" presId="urn:microsoft.com/office/officeart/2005/8/layout/hProcess4"/>
    <dgm:cxn modelId="{488BA4BB-87D2-4A0B-8D36-182066E56C2C}" srcId="{4BFA67CA-CEDF-4C94-8435-FEE3511D3F63}" destId="{7DD73676-BB40-47B9-B7DB-0E289F01DB01}" srcOrd="1" destOrd="0" parTransId="{9D99F6B0-7ED9-4E31-93FC-8F1E4B686BBD}" sibTransId="{2FDA0D4D-C730-40B8-9203-65BF1D5A712A}"/>
    <dgm:cxn modelId="{D35D81C9-F5A0-48B8-BE34-B179A2820B1E}" srcId="{7DD73676-BB40-47B9-B7DB-0E289F01DB01}" destId="{9552C42D-4446-4F6F-8E61-B296189A6963}" srcOrd="1" destOrd="0" parTransId="{EE4964D2-664B-46C3-BC7F-445032326107}" sibTransId="{48C1BFD0-D300-47C2-B4F6-4D0222E59E8B}"/>
    <dgm:cxn modelId="{307E9CCB-A1E7-4202-9450-CDAEEF050A9A}" type="presOf" srcId="{3FCAA9D0-E0FB-41F1-B309-057F8683E0AF}" destId="{5265F3CC-EBE1-4A39-9746-602AC6E9EA80}" srcOrd="0" destOrd="0" presId="urn:microsoft.com/office/officeart/2005/8/layout/hProcess4"/>
    <dgm:cxn modelId="{60B05ED4-7373-4CCD-A781-7655268B2C79}" type="presOf" srcId="{4944DE20-6272-40AB-9A1B-9856B1570004}" destId="{C1918CCC-73C5-4CB7-89A6-F25D223D1E3E}" srcOrd="0" destOrd="2" presId="urn:microsoft.com/office/officeart/2005/8/layout/hProcess4"/>
    <dgm:cxn modelId="{30B862D8-54EB-4842-9212-059DE7773702}" srcId="{BBF59BA5-DE8F-4244-8207-144787D9E43D}" destId="{9C9D0D22-4803-4CD7-9258-3692FF470464}" srcOrd="1" destOrd="0" parTransId="{C4B98DBA-9EDC-410D-8BC4-F5918C85BFA4}" sibTransId="{1D0C8038-17A4-47E6-A326-436A535496B2}"/>
    <dgm:cxn modelId="{769846DF-E4CC-4E29-BBF2-C7591D5D9DD5}" type="presOf" srcId="{2E41D415-EF26-43D6-BBCA-EB9387B0A711}" destId="{C1918CCC-73C5-4CB7-89A6-F25D223D1E3E}" srcOrd="0" destOrd="0" presId="urn:microsoft.com/office/officeart/2005/8/layout/hProcess4"/>
    <dgm:cxn modelId="{CEE685E9-3BA0-4EED-B6A3-9451A65B79A0}" type="presOf" srcId="{BBF59BA5-DE8F-4244-8207-144787D9E43D}" destId="{9796024D-4AB8-465B-AF4C-2B40396CE321}" srcOrd="0" destOrd="0" presId="urn:microsoft.com/office/officeart/2005/8/layout/hProcess4"/>
    <dgm:cxn modelId="{173711EB-1733-4B09-8140-4980A15D7614}" type="presOf" srcId="{E05C23DF-C67A-431D-9BE4-2811631665FB}" destId="{A13EAF56-3E07-4498-A495-0B900907D734}" srcOrd="0" destOrd="0" presId="urn:microsoft.com/office/officeart/2005/8/layout/hProcess4"/>
    <dgm:cxn modelId="{9CEAFBEC-C9F6-4F3E-9B91-44EACA7B6F12}" type="presOf" srcId="{60A99A40-F321-4A5A-B1D3-31B1A8A050DA}" destId="{A1909EF9-2DE6-4E05-AB70-F7CE843E3490}" srcOrd="1" destOrd="1" presId="urn:microsoft.com/office/officeart/2005/8/layout/hProcess4"/>
    <dgm:cxn modelId="{C51978EF-9AB3-4FA1-97C0-59BF7247F43B}" srcId="{BBF59BA5-DE8F-4244-8207-144787D9E43D}" destId="{3E065526-9F36-4306-B1FE-4307D5FF20DB}" srcOrd="0" destOrd="0" parTransId="{E17D998E-59E4-4B41-B95A-FA9F1E3037D8}" sibTransId="{03AD789C-3547-4D61-B22F-F6D7FABC23E4}"/>
    <dgm:cxn modelId="{10612CF1-FDDA-446F-B033-23DDB576B91A}" type="presOf" srcId="{2FDA0D4D-C730-40B8-9203-65BF1D5A712A}" destId="{4F97506F-0A14-4D61-A99F-B205BBAB2F23}" srcOrd="0" destOrd="0" presId="urn:microsoft.com/office/officeart/2005/8/layout/hProcess4"/>
    <dgm:cxn modelId="{3E1D9BF3-BC21-44DF-9391-BB1DEB6EB3F3}" type="presOf" srcId="{3E065526-9F36-4306-B1FE-4307D5FF20DB}" destId="{AE13369F-0CE1-4B7D-9442-7B667DD62964}" srcOrd="0" destOrd="0" presId="urn:microsoft.com/office/officeart/2005/8/layout/hProcess4"/>
    <dgm:cxn modelId="{321D77FE-D0FE-4C7C-BA42-0BDA1A69A0DB}" type="presOf" srcId="{4944DE20-6272-40AB-9A1B-9856B1570004}" destId="{6F8DF9F3-1A7E-4D60-9297-C1E4694F038D}" srcOrd="1" destOrd="2" presId="urn:microsoft.com/office/officeart/2005/8/layout/hProcess4"/>
    <dgm:cxn modelId="{57AAE987-CA9D-4081-BFA2-675E6200EAB3}" type="presParOf" srcId="{6218A5E0-EBC6-4B4C-BF43-A32166CD9526}" destId="{5DEE1194-663B-4F6F-A2AD-C6808EF7716B}" srcOrd="0" destOrd="0" presId="urn:microsoft.com/office/officeart/2005/8/layout/hProcess4"/>
    <dgm:cxn modelId="{4F353E7E-84FA-4712-8D4D-85D637312462}" type="presParOf" srcId="{6218A5E0-EBC6-4B4C-BF43-A32166CD9526}" destId="{24D0F968-514B-429A-A19C-C151A710211A}" srcOrd="1" destOrd="0" presId="urn:microsoft.com/office/officeart/2005/8/layout/hProcess4"/>
    <dgm:cxn modelId="{239B82DE-2D55-4790-9666-E6CA9556BDED}" type="presParOf" srcId="{6218A5E0-EBC6-4B4C-BF43-A32166CD9526}" destId="{3131A057-1FCE-4435-A2E1-61327D06F0AB}" srcOrd="2" destOrd="0" presId="urn:microsoft.com/office/officeart/2005/8/layout/hProcess4"/>
    <dgm:cxn modelId="{CFF1F7E9-7CBB-4B35-A92C-D4D679A3FBE2}" type="presParOf" srcId="{3131A057-1FCE-4435-A2E1-61327D06F0AB}" destId="{530A393F-F768-468E-96C9-592754C19265}" srcOrd="0" destOrd="0" presId="urn:microsoft.com/office/officeart/2005/8/layout/hProcess4"/>
    <dgm:cxn modelId="{A01E6A3B-6B19-4B90-9048-EE17A69E4585}" type="presParOf" srcId="{530A393F-F768-468E-96C9-592754C19265}" destId="{A873E2B0-81FD-4131-BD38-5EA6E73E76B5}" srcOrd="0" destOrd="0" presId="urn:microsoft.com/office/officeart/2005/8/layout/hProcess4"/>
    <dgm:cxn modelId="{B99E06E3-DC7B-4983-BE41-0E56DC697B90}" type="presParOf" srcId="{530A393F-F768-468E-96C9-592754C19265}" destId="{AE13369F-0CE1-4B7D-9442-7B667DD62964}" srcOrd="1" destOrd="0" presId="urn:microsoft.com/office/officeart/2005/8/layout/hProcess4"/>
    <dgm:cxn modelId="{97B9A88E-7F09-4CE1-BF70-D93E3E391623}" type="presParOf" srcId="{530A393F-F768-468E-96C9-592754C19265}" destId="{48E8C5BA-C662-4BA5-B293-59E8A452D614}" srcOrd="2" destOrd="0" presId="urn:microsoft.com/office/officeart/2005/8/layout/hProcess4"/>
    <dgm:cxn modelId="{9F982126-3E63-43CE-98DD-8814E8BA51DE}" type="presParOf" srcId="{530A393F-F768-468E-96C9-592754C19265}" destId="{9796024D-4AB8-465B-AF4C-2B40396CE321}" srcOrd="3" destOrd="0" presId="urn:microsoft.com/office/officeart/2005/8/layout/hProcess4"/>
    <dgm:cxn modelId="{A93A71A0-82DD-400A-BA36-DA818157F4FD}" type="presParOf" srcId="{530A393F-F768-468E-96C9-592754C19265}" destId="{6F6EF4A9-1EB5-4C2A-A831-FD097F55206A}" srcOrd="4" destOrd="0" presId="urn:microsoft.com/office/officeart/2005/8/layout/hProcess4"/>
    <dgm:cxn modelId="{98C71327-5E30-417C-A244-BDDBAC154DC7}" type="presParOf" srcId="{3131A057-1FCE-4435-A2E1-61327D06F0AB}" destId="{135DABDE-0257-4CFD-9F12-0A0D8D72B52E}" srcOrd="1" destOrd="0" presId="urn:microsoft.com/office/officeart/2005/8/layout/hProcess4"/>
    <dgm:cxn modelId="{AC5DE0A3-7777-474D-99E3-D8BC52A242B6}" type="presParOf" srcId="{3131A057-1FCE-4435-A2E1-61327D06F0AB}" destId="{275040B0-9297-4BBF-B697-A2786D3DC9C0}" srcOrd="2" destOrd="0" presId="urn:microsoft.com/office/officeart/2005/8/layout/hProcess4"/>
    <dgm:cxn modelId="{088E0C00-460C-4639-82B5-BC934AEE9ACB}" type="presParOf" srcId="{275040B0-9297-4BBF-B697-A2786D3DC9C0}" destId="{D7F0F488-F1DD-49D9-9BB6-40B9B5BE8C38}" srcOrd="0" destOrd="0" presId="urn:microsoft.com/office/officeart/2005/8/layout/hProcess4"/>
    <dgm:cxn modelId="{B3FCFCA6-53F2-46AD-A2D5-88DDA73E0D1A}" type="presParOf" srcId="{275040B0-9297-4BBF-B697-A2786D3DC9C0}" destId="{C1918CCC-73C5-4CB7-89A6-F25D223D1E3E}" srcOrd="1" destOrd="0" presId="urn:microsoft.com/office/officeart/2005/8/layout/hProcess4"/>
    <dgm:cxn modelId="{1CA00FED-C94A-4687-8AEA-BF929423F63D}" type="presParOf" srcId="{275040B0-9297-4BBF-B697-A2786D3DC9C0}" destId="{6F8DF9F3-1A7E-4D60-9297-C1E4694F038D}" srcOrd="2" destOrd="0" presId="urn:microsoft.com/office/officeart/2005/8/layout/hProcess4"/>
    <dgm:cxn modelId="{547948FF-A58D-49CD-BCE6-66E94367C9EF}" type="presParOf" srcId="{275040B0-9297-4BBF-B697-A2786D3DC9C0}" destId="{A29F2094-54A5-40E8-9060-4428D9AD931A}" srcOrd="3" destOrd="0" presId="urn:microsoft.com/office/officeart/2005/8/layout/hProcess4"/>
    <dgm:cxn modelId="{E9584999-42C7-4D37-B419-3248FC4FA32F}" type="presParOf" srcId="{275040B0-9297-4BBF-B697-A2786D3DC9C0}" destId="{87AE7169-AA6D-4167-9A77-73235ED205CB}" srcOrd="4" destOrd="0" presId="urn:microsoft.com/office/officeart/2005/8/layout/hProcess4"/>
    <dgm:cxn modelId="{4E2D1052-54C2-41C2-A1F4-D3346AAB991A}" type="presParOf" srcId="{3131A057-1FCE-4435-A2E1-61327D06F0AB}" destId="{4F97506F-0A14-4D61-A99F-B205BBAB2F23}" srcOrd="3" destOrd="0" presId="urn:microsoft.com/office/officeart/2005/8/layout/hProcess4"/>
    <dgm:cxn modelId="{09710CEA-C6EA-464E-A01E-7D6872EA5346}" type="presParOf" srcId="{3131A057-1FCE-4435-A2E1-61327D06F0AB}" destId="{803FCC95-5CA7-4F36-8A8E-168613E84F5A}" srcOrd="4" destOrd="0" presId="urn:microsoft.com/office/officeart/2005/8/layout/hProcess4"/>
    <dgm:cxn modelId="{B604BCD6-2BC0-42FF-9D0C-A1055D601981}" type="presParOf" srcId="{803FCC95-5CA7-4F36-8A8E-168613E84F5A}" destId="{D586F505-714B-4F5B-BA4C-36B794A43C74}" srcOrd="0" destOrd="0" presId="urn:microsoft.com/office/officeart/2005/8/layout/hProcess4"/>
    <dgm:cxn modelId="{B7285F76-269C-4CA2-B9C0-B318614288DB}" type="presParOf" srcId="{803FCC95-5CA7-4F36-8A8E-168613E84F5A}" destId="{A13EAF56-3E07-4498-A495-0B900907D734}" srcOrd="1" destOrd="0" presId="urn:microsoft.com/office/officeart/2005/8/layout/hProcess4"/>
    <dgm:cxn modelId="{A5BD613A-B25B-4F13-B8A2-7409BC0A0BAC}" type="presParOf" srcId="{803FCC95-5CA7-4F36-8A8E-168613E84F5A}" destId="{A1909EF9-2DE6-4E05-AB70-F7CE843E3490}" srcOrd="2" destOrd="0" presId="urn:microsoft.com/office/officeart/2005/8/layout/hProcess4"/>
    <dgm:cxn modelId="{890A6DE5-9AA8-4A8B-910A-5BB04C6F82AC}" type="presParOf" srcId="{803FCC95-5CA7-4F36-8A8E-168613E84F5A}" destId="{5265F3CC-EBE1-4A39-9746-602AC6E9EA80}" srcOrd="3" destOrd="0" presId="urn:microsoft.com/office/officeart/2005/8/layout/hProcess4"/>
    <dgm:cxn modelId="{AA5741E1-C041-4563-A866-67E9C73263E9}" type="presParOf" srcId="{803FCC95-5CA7-4F36-8A8E-168613E84F5A}" destId="{5EFFFB93-363C-4647-B432-3A8D1B162677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F668E7-653C-453D-846B-BEA0EDC7E4E3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CEBD7F32-3099-44F6-956B-8E61F8F52B47}">
      <dgm:prSet phldrT="[Text]"/>
      <dgm:spPr/>
      <dgm:t>
        <a:bodyPr/>
        <a:lstStyle/>
        <a:p>
          <a:r>
            <a:rPr lang="en-GB" dirty="0"/>
            <a:t>Data ….</a:t>
          </a:r>
          <a:endParaRPr lang="en-US" dirty="0"/>
        </a:p>
      </dgm:t>
    </dgm:pt>
    <dgm:pt modelId="{04FEC8D0-1E17-4649-A380-5766F273A3DB}" type="parTrans" cxnId="{61DB05DF-63B1-46D4-8512-20530D23C73A}">
      <dgm:prSet/>
      <dgm:spPr/>
      <dgm:t>
        <a:bodyPr/>
        <a:lstStyle/>
        <a:p>
          <a:endParaRPr lang="en-US"/>
        </a:p>
      </dgm:t>
    </dgm:pt>
    <dgm:pt modelId="{153286CB-B37C-410B-88BC-A570A2BFE23E}" type="sibTrans" cxnId="{61DB05DF-63B1-46D4-8512-20530D23C73A}">
      <dgm:prSet/>
      <dgm:spPr/>
      <dgm:t>
        <a:bodyPr/>
        <a:lstStyle/>
        <a:p>
          <a:endParaRPr lang="en-US"/>
        </a:p>
      </dgm:t>
    </dgm:pt>
    <dgm:pt modelId="{413E7A7F-9676-4221-B41C-036BA82BFDC9}">
      <dgm:prSet phldrT="[Text]"/>
      <dgm:spPr/>
      <dgm:t>
        <a:bodyPr/>
        <a:lstStyle/>
        <a:p>
          <a:r>
            <a:rPr lang="en-GB" dirty="0"/>
            <a:t>2</a:t>
          </a:r>
          <a:endParaRPr lang="en-US" dirty="0"/>
        </a:p>
      </dgm:t>
    </dgm:pt>
    <dgm:pt modelId="{87A049F6-8DB0-463F-A100-5EC444C04415}" type="parTrans" cxnId="{A3B481F7-A126-4CFC-B380-0B6A40CE102E}">
      <dgm:prSet/>
      <dgm:spPr/>
      <dgm:t>
        <a:bodyPr/>
        <a:lstStyle/>
        <a:p>
          <a:endParaRPr lang="en-US"/>
        </a:p>
      </dgm:t>
    </dgm:pt>
    <dgm:pt modelId="{5B4512DC-FB8A-4965-8B32-ADA32DF2B618}" type="sibTrans" cxnId="{A3B481F7-A126-4CFC-B380-0B6A40CE102E}">
      <dgm:prSet/>
      <dgm:spPr/>
      <dgm:t>
        <a:bodyPr/>
        <a:lstStyle/>
        <a:p>
          <a:endParaRPr lang="en-US"/>
        </a:p>
      </dgm:t>
    </dgm:pt>
    <dgm:pt modelId="{1902B7D4-2CCA-4981-BA07-992654793481}">
      <dgm:prSet phldrT="[Text]"/>
      <dgm:spPr/>
      <dgm:t>
        <a:bodyPr/>
        <a:lstStyle/>
        <a:p>
          <a:r>
            <a:rPr lang="en-GB" dirty="0"/>
            <a:t>3</a:t>
          </a:r>
          <a:endParaRPr lang="en-US" dirty="0"/>
        </a:p>
      </dgm:t>
    </dgm:pt>
    <dgm:pt modelId="{26D7508E-897B-4D5D-A6DA-F954AA220B83}" type="parTrans" cxnId="{12C56092-C429-4156-A41F-2ED368D37D26}">
      <dgm:prSet/>
      <dgm:spPr/>
      <dgm:t>
        <a:bodyPr/>
        <a:lstStyle/>
        <a:p>
          <a:endParaRPr lang="en-US"/>
        </a:p>
      </dgm:t>
    </dgm:pt>
    <dgm:pt modelId="{05414865-276F-4683-9631-AFA2724F7908}" type="sibTrans" cxnId="{12C56092-C429-4156-A41F-2ED368D37D26}">
      <dgm:prSet/>
      <dgm:spPr/>
      <dgm:t>
        <a:bodyPr/>
        <a:lstStyle/>
        <a:p>
          <a:endParaRPr lang="en-US"/>
        </a:p>
      </dgm:t>
    </dgm:pt>
    <dgm:pt modelId="{E8B52785-FC7B-45DC-A9C2-CA0D9BA2ADAD}">
      <dgm:prSet phldrT="[Text]"/>
      <dgm:spPr/>
      <dgm:t>
        <a:bodyPr/>
        <a:lstStyle/>
        <a:p>
          <a:r>
            <a:rPr lang="en-GB" dirty="0"/>
            <a:t>4</a:t>
          </a:r>
          <a:endParaRPr lang="en-US" dirty="0"/>
        </a:p>
      </dgm:t>
    </dgm:pt>
    <dgm:pt modelId="{8F878FD4-0315-495A-8730-D819A83D39BE}" type="parTrans" cxnId="{F9384E81-E4A7-4786-887A-D2FB77102953}">
      <dgm:prSet/>
      <dgm:spPr/>
      <dgm:t>
        <a:bodyPr/>
        <a:lstStyle/>
        <a:p>
          <a:endParaRPr lang="en-US"/>
        </a:p>
      </dgm:t>
    </dgm:pt>
    <dgm:pt modelId="{54F8B863-507F-4F54-A09C-FEF7CF311990}" type="sibTrans" cxnId="{F9384E81-E4A7-4786-887A-D2FB77102953}">
      <dgm:prSet/>
      <dgm:spPr/>
      <dgm:t>
        <a:bodyPr/>
        <a:lstStyle/>
        <a:p>
          <a:endParaRPr lang="en-US"/>
        </a:p>
      </dgm:t>
    </dgm:pt>
    <dgm:pt modelId="{88DAD79B-CAB7-4DD8-969E-0F766691B2AE}">
      <dgm:prSet phldrT="[Text]"/>
      <dgm:spPr/>
      <dgm:t>
        <a:bodyPr/>
        <a:lstStyle/>
        <a:p>
          <a:r>
            <a:rPr lang="en-GB" dirty="0"/>
            <a:t>3</a:t>
          </a:r>
          <a:endParaRPr lang="en-US" dirty="0"/>
        </a:p>
      </dgm:t>
    </dgm:pt>
    <dgm:pt modelId="{DA2E3687-40AB-4370-BE83-95B2E1B6524A}" type="parTrans" cxnId="{CCFE3D5B-04D7-4C6D-8745-67B7D0701AB1}">
      <dgm:prSet/>
      <dgm:spPr/>
      <dgm:t>
        <a:bodyPr/>
        <a:lstStyle/>
        <a:p>
          <a:endParaRPr lang="en-US"/>
        </a:p>
      </dgm:t>
    </dgm:pt>
    <dgm:pt modelId="{0156732A-56F3-479C-BB2A-9EDEE29EA6B9}" type="sibTrans" cxnId="{CCFE3D5B-04D7-4C6D-8745-67B7D0701AB1}">
      <dgm:prSet/>
      <dgm:spPr/>
      <dgm:t>
        <a:bodyPr/>
        <a:lstStyle/>
        <a:p>
          <a:endParaRPr lang="en-US"/>
        </a:p>
      </dgm:t>
    </dgm:pt>
    <dgm:pt modelId="{3986C5FD-BA24-4BF0-B749-F64658EA499F}">
      <dgm:prSet phldrT="[Text]"/>
      <dgm:spPr/>
      <dgm:t>
        <a:bodyPr/>
        <a:lstStyle/>
        <a:p>
          <a:r>
            <a:rPr lang="en-GB" dirty="0"/>
            <a:t>4</a:t>
          </a:r>
          <a:endParaRPr lang="en-US" dirty="0"/>
        </a:p>
      </dgm:t>
    </dgm:pt>
    <dgm:pt modelId="{A01A21D7-B762-4B33-9FE7-B1CEF9CEDD57}" type="parTrans" cxnId="{E924ABAC-9F98-454E-97F2-D29662DE5063}">
      <dgm:prSet/>
      <dgm:spPr/>
      <dgm:t>
        <a:bodyPr/>
        <a:lstStyle/>
        <a:p>
          <a:endParaRPr lang="en-US"/>
        </a:p>
      </dgm:t>
    </dgm:pt>
    <dgm:pt modelId="{EEAA41A9-862F-4984-BDD0-15BE0141CAC1}" type="sibTrans" cxnId="{E924ABAC-9F98-454E-97F2-D29662DE5063}">
      <dgm:prSet/>
      <dgm:spPr/>
      <dgm:t>
        <a:bodyPr/>
        <a:lstStyle/>
        <a:p>
          <a:endParaRPr lang="en-US"/>
        </a:p>
      </dgm:t>
    </dgm:pt>
    <dgm:pt modelId="{D452A5D1-7A64-4490-B938-03DEE3056275}">
      <dgm:prSet phldrT="[Text]"/>
      <dgm:spPr/>
      <dgm:t>
        <a:bodyPr/>
        <a:lstStyle/>
        <a:p>
          <a:r>
            <a:rPr lang="en-GB" dirty="0"/>
            <a:t>5</a:t>
          </a:r>
          <a:endParaRPr lang="en-US" dirty="0"/>
        </a:p>
      </dgm:t>
    </dgm:pt>
    <dgm:pt modelId="{C1850C01-FD14-4045-BA4D-B71A5F86B22A}" type="parTrans" cxnId="{844EF0AB-B91D-4D16-A212-0DA5DC541E11}">
      <dgm:prSet/>
      <dgm:spPr/>
      <dgm:t>
        <a:bodyPr/>
        <a:lstStyle/>
        <a:p>
          <a:endParaRPr lang="en-US"/>
        </a:p>
      </dgm:t>
    </dgm:pt>
    <dgm:pt modelId="{74043060-0C5F-4657-BD83-2565505C75DD}" type="sibTrans" cxnId="{844EF0AB-B91D-4D16-A212-0DA5DC541E11}">
      <dgm:prSet/>
      <dgm:spPr/>
      <dgm:t>
        <a:bodyPr/>
        <a:lstStyle/>
        <a:p>
          <a:endParaRPr lang="en-US"/>
        </a:p>
      </dgm:t>
    </dgm:pt>
    <dgm:pt modelId="{3C6F0FB0-64D7-42B9-8942-D99E24D219EB}" type="pres">
      <dgm:prSet presAssocID="{45F668E7-653C-453D-846B-BEA0EDC7E4E3}" presName="Name0" presStyleCnt="0">
        <dgm:presLayoutVars>
          <dgm:dir/>
          <dgm:animLvl val="lvl"/>
          <dgm:resizeHandles val="exact"/>
        </dgm:presLayoutVars>
      </dgm:prSet>
      <dgm:spPr/>
    </dgm:pt>
    <dgm:pt modelId="{342798D8-F828-4FDA-BDB5-FAD26741C988}" type="pres">
      <dgm:prSet presAssocID="{CEBD7F32-3099-44F6-956B-8E61F8F52B47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41544257-802E-4003-94AF-4403A758F3CA}" type="pres">
      <dgm:prSet presAssocID="{153286CB-B37C-410B-88BC-A570A2BFE23E}" presName="parTxOnlySpace" presStyleCnt="0"/>
      <dgm:spPr/>
    </dgm:pt>
    <dgm:pt modelId="{3419068B-6837-422A-A123-94C190A8A1DF}" type="pres">
      <dgm:prSet presAssocID="{413E7A7F-9676-4221-B41C-036BA82BFDC9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3C51D626-4E53-4923-B646-DA0CAD032D6C}" type="pres">
      <dgm:prSet presAssocID="{5B4512DC-FB8A-4965-8B32-ADA32DF2B618}" presName="parTxOnlySpace" presStyleCnt="0"/>
      <dgm:spPr/>
    </dgm:pt>
    <dgm:pt modelId="{05188FDA-B858-478A-BF1C-D1BFD85241CD}" type="pres">
      <dgm:prSet presAssocID="{1902B7D4-2CCA-4981-BA07-992654793481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13610153-C6FA-47C0-B670-E9C9F5364B88}" type="pres">
      <dgm:prSet presAssocID="{05414865-276F-4683-9631-AFA2724F7908}" presName="parTxOnlySpace" presStyleCnt="0"/>
      <dgm:spPr/>
    </dgm:pt>
    <dgm:pt modelId="{F28BCE63-46CF-443D-8597-E32D04C21FB3}" type="pres">
      <dgm:prSet presAssocID="{E8B52785-FC7B-45DC-A9C2-CA0D9BA2ADAD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416F7A5C-1346-4F51-83CA-47F4CCA7432C}" type="pres">
      <dgm:prSet presAssocID="{54F8B863-507F-4F54-A09C-FEF7CF311990}" presName="parTxOnlySpace" presStyleCnt="0"/>
      <dgm:spPr/>
    </dgm:pt>
    <dgm:pt modelId="{03AAB6C4-5DD1-45F8-B258-BB48327CF05E}" type="pres">
      <dgm:prSet presAssocID="{88DAD79B-CAB7-4DD8-969E-0F766691B2AE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A7C9D07A-BC61-4AFE-9C29-E41DA307424B}" type="pres">
      <dgm:prSet presAssocID="{0156732A-56F3-479C-BB2A-9EDEE29EA6B9}" presName="parTxOnlySpace" presStyleCnt="0"/>
      <dgm:spPr/>
    </dgm:pt>
    <dgm:pt modelId="{08C86E7E-557D-44BA-BD26-5E26BCD236DB}" type="pres">
      <dgm:prSet presAssocID="{3986C5FD-BA24-4BF0-B749-F64658EA499F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E701B138-1602-4039-92E8-C32971CEF495}" type="pres">
      <dgm:prSet presAssocID="{EEAA41A9-862F-4984-BDD0-15BE0141CAC1}" presName="parTxOnlySpace" presStyleCnt="0"/>
      <dgm:spPr/>
    </dgm:pt>
    <dgm:pt modelId="{6BEAD395-C7BE-4E22-B2D8-B808E27DC2B7}" type="pres">
      <dgm:prSet presAssocID="{D452A5D1-7A64-4490-B938-03DEE3056275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090DFE14-7B6A-4F45-97A3-79E6745C2BF1}" type="presOf" srcId="{88DAD79B-CAB7-4DD8-969E-0F766691B2AE}" destId="{03AAB6C4-5DD1-45F8-B258-BB48327CF05E}" srcOrd="0" destOrd="0" presId="urn:microsoft.com/office/officeart/2005/8/layout/chevron1"/>
    <dgm:cxn modelId="{4E7B991A-6FF3-4DD5-B5E9-27AEA260D5C4}" type="presOf" srcId="{E8B52785-FC7B-45DC-A9C2-CA0D9BA2ADAD}" destId="{F28BCE63-46CF-443D-8597-E32D04C21FB3}" srcOrd="0" destOrd="0" presId="urn:microsoft.com/office/officeart/2005/8/layout/chevron1"/>
    <dgm:cxn modelId="{504EBD1B-AA0E-4014-9FE9-8045AB494D66}" type="presOf" srcId="{1902B7D4-2CCA-4981-BA07-992654793481}" destId="{05188FDA-B858-478A-BF1C-D1BFD85241CD}" srcOrd="0" destOrd="0" presId="urn:microsoft.com/office/officeart/2005/8/layout/chevron1"/>
    <dgm:cxn modelId="{CCFE3D5B-04D7-4C6D-8745-67B7D0701AB1}" srcId="{45F668E7-653C-453D-846B-BEA0EDC7E4E3}" destId="{88DAD79B-CAB7-4DD8-969E-0F766691B2AE}" srcOrd="4" destOrd="0" parTransId="{DA2E3687-40AB-4370-BE83-95B2E1B6524A}" sibTransId="{0156732A-56F3-479C-BB2A-9EDEE29EA6B9}"/>
    <dgm:cxn modelId="{5410AB60-5069-4485-991B-95F991806D5C}" type="presOf" srcId="{3986C5FD-BA24-4BF0-B749-F64658EA499F}" destId="{08C86E7E-557D-44BA-BD26-5E26BCD236DB}" srcOrd="0" destOrd="0" presId="urn:microsoft.com/office/officeart/2005/8/layout/chevron1"/>
    <dgm:cxn modelId="{E0EBBC44-35CF-44C2-8233-D0093DF766E6}" type="presOf" srcId="{413E7A7F-9676-4221-B41C-036BA82BFDC9}" destId="{3419068B-6837-422A-A123-94C190A8A1DF}" srcOrd="0" destOrd="0" presId="urn:microsoft.com/office/officeart/2005/8/layout/chevron1"/>
    <dgm:cxn modelId="{F9384E81-E4A7-4786-887A-D2FB77102953}" srcId="{45F668E7-653C-453D-846B-BEA0EDC7E4E3}" destId="{E8B52785-FC7B-45DC-A9C2-CA0D9BA2ADAD}" srcOrd="3" destOrd="0" parTransId="{8F878FD4-0315-495A-8730-D819A83D39BE}" sibTransId="{54F8B863-507F-4F54-A09C-FEF7CF311990}"/>
    <dgm:cxn modelId="{12C56092-C429-4156-A41F-2ED368D37D26}" srcId="{45F668E7-653C-453D-846B-BEA0EDC7E4E3}" destId="{1902B7D4-2CCA-4981-BA07-992654793481}" srcOrd="2" destOrd="0" parTransId="{26D7508E-897B-4D5D-A6DA-F954AA220B83}" sibTransId="{05414865-276F-4683-9631-AFA2724F7908}"/>
    <dgm:cxn modelId="{2A3685A4-8F81-4E31-8019-58C645EB5EF8}" type="presOf" srcId="{CEBD7F32-3099-44F6-956B-8E61F8F52B47}" destId="{342798D8-F828-4FDA-BDB5-FAD26741C988}" srcOrd="0" destOrd="0" presId="urn:microsoft.com/office/officeart/2005/8/layout/chevron1"/>
    <dgm:cxn modelId="{844EF0AB-B91D-4D16-A212-0DA5DC541E11}" srcId="{45F668E7-653C-453D-846B-BEA0EDC7E4E3}" destId="{D452A5D1-7A64-4490-B938-03DEE3056275}" srcOrd="6" destOrd="0" parTransId="{C1850C01-FD14-4045-BA4D-B71A5F86B22A}" sibTransId="{74043060-0C5F-4657-BD83-2565505C75DD}"/>
    <dgm:cxn modelId="{E924ABAC-9F98-454E-97F2-D29662DE5063}" srcId="{45F668E7-653C-453D-846B-BEA0EDC7E4E3}" destId="{3986C5FD-BA24-4BF0-B749-F64658EA499F}" srcOrd="5" destOrd="0" parTransId="{A01A21D7-B762-4B33-9FE7-B1CEF9CEDD57}" sibTransId="{EEAA41A9-862F-4984-BDD0-15BE0141CAC1}"/>
    <dgm:cxn modelId="{5EEB57DB-06C9-41C4-9DA9-4308B4F511D7}" type="presOf" srcId="{D452A5D1-7A64-4490-B938-03DEE3056275}" destId="{6BEAD395-C7BE-4E22-B2D8-B808E27DC2B7}" srcOrd="0" destOrd="0" presId="urn:microsoft.com/office/officeart/2005/8/layout/chevron1"/>
    <dgm:cxn modelId="{61DB05DF-63B1-46D4-8512-20530D23C73A}" srcId="{45F668E7-653C-453D-846B-BEA0EDC7E4E3}" destId="{CEBD7F32-3099-44F6-956B-8E61F8F52B47}" srcOrd="0" destOrd="0" parTransId="{04FEC8D0-1E17-4649-A380-5766F273A3DB}" sibTransId="{153286CB-B37C-410B-88BC-A570A2BFE23E}"/>
    <dgm:cxn modelId="{A3B481F7-A126-4CFC-B380-0B6A40CE102E}" srcId="{45F668E7-653C-453D-846B-BEA0EDC7E4E3}" destId="{413E7A7F-9676-4221-B41C-036BA82BFDC9}" srcOrd="1" destOrd="0" parTransId="{87A049F6-8DB0-463F-A100-5EC444C04415}" sibTransId="{5B4512DC-FB8A-4965-8B32-ADA32DF2B618}"/>
    <dgm:cxn modelId="{A9A6E0FD-3AFA-4E67-AE0A-4A1C608FC99B}" type="presOf" srcId="{45F668E7-653C-453D-846B-BEA0EDC7E4E3}" destId="{3C6F0FB0-64D7-42B9-8942-D99E24D219EB}" srcOrd="0" destOrd="0" presId="urn:microsoft.com/office/officeart/2005/8/layout/chevron1"/>
    <dgm:cxn modelId="{187258E0-53C0-422A-BBA1-C0E8633E9862}" type="presParOf" srcId="{3C6F0FB0-64D7-42B9-8942-D99E24D219EB}" destId="{342798D8-F828-4FDA-BDB5-FAD26741C988}" srcOrd="0" destOrd="0" presId="urn:microsoft.com/office/officeart/2005/8/layout/chevron1"/>
    <dgm:cxn modelId="{02E9AAAE-1263-4E43-9148-DA6867591F6F}" type="presParOf" srcId="{3C6F0FB0-64D7-42B9-8942-D99E24D219EB}" destId="{41544257-802E-4003-94AF-4403A758F3CA}" srcOrd="1" destOrd="0" presId="urn:microsoft.com/office/officeart/2005/8/layout/chevron1"/>
    <dgm:cxn modelId="{AE7CA8A8-D737-4F55-ABFB-05D82E276C20}" type="presParOf" srcId="{3C6F0FB0-64D7-42B9-8942-D99E24D219EB}" destId="{3419068B-6837-422A-A123-94C190A8A1DF}" srcOrd="2" destOrd="0" presId="urn:microsoft.com/office/officeart/2005/8/layout/chevron1"/>
    <dgm:cxn modelId="{751BA3B2-54E5-404D-BE37-51665FC2022F}" type="presParOf" srcId="{3C6F0FB0-64D7-42B9-8942-D99E24D219EB}" destId="{3C51D626-4E53-4923-B646-DA0CAD032D6C}" srcOrd="3" destOrd="0" presId="urn:microsoft.com/office/officeart/2005/8/layout/chevron1"/>
    <dgm:cxn modelId="{D92181B1-08A3-437F-ABF1-5297AABA7A41}" type="presParOf" srcId="{3C6F0FB0-64D7-42B9-8942-D99E24D219EB}" destId="{05188FDA-B858-478A-BF1C-D1BFD85241CD}" srcOrd="4" destOrd="0" presId="urn:microsoft.com/office/officeart/2005/8/layout/chevron1"/>
    <dgm:cxn modelId="{8C8E2232-1B94-4F7C-BB3A-14B2DAFCB0C6}" type="presParOf" srcId="{3C6F0FB0-64D7-42B9-8942-D99E24D219EB}" destId="{13610153-C6FA-47C0-B670-E9C9F5364B88}" srcOrd="5" destOrd="0" presId="urn:microsoft.com/office/officeart/2005/8/layout/chevron1"/>
    <dgm:cxn modelId="{BE4173D7-FE91-4999-8826-529046EB0DD6}" type="presParOf" srcId="{3C6F0FB0-64D7-42B9-8942-D99E24D219EB}" destId="{F28BCE63-46CF-443D-8597-E32D04C21FB3}" srcOrd="6" destOrd="0" presId="urn:microsoft.com/office/officeart/2005/8/layout/chevron1"/>
    <dgm:cxn modelId="{8E83C6A9-19FA-4DFB-BAF1-61091665D497}" type="presParOf" srcId="{3C6F0FB0-64D7-42B9-8942-D99E24D219EB}" destId="{416F7A5C-1346-4F51-83CA-47F4CCA7432C}" srcOrd="7" destOrd="0" presId="urn:microsoft.com/office/officeart/2005/8/layout/chevron1"/>
    <dgm:cxn modelId="{EEFA99B0-373E-4AAD-8F49-1DE00F24710B}" type="presParOf" srcId="{3C6F0FB0-64D7-42B9-8942-D99E24D219EB}" destId="{03AAB6C4-5DD1-45F8-B258-BB48327CF05E}" srcOrd="8" destOrd="0" presId="urn:microsoft.com/office/officeart/2005/8/layout/chevron1"/>
    <dgm:cxn modelId="{84186B27-EA76-4343-A3C5-FD61F38C32AC}" type="presParOf" srcId="{3C6F0FB0-64D7-42B9-8942-D99E24D219EB}" destId="{A7C9D07A-BC61-4AFE-9C29-E41DA307424B}" srcOrd="9" destOrd="0" presId="urn:microsoft.com/office/officeart/2005/8/layout/chevron1"/>
    <dgm:cxn modelId="{DF25D58E-D7AD-42E3-8297-530700B1624D}" type="presParOf" srcId="{3C6F0FB0-64D7-42B9-8942-D99E24D219EB}" destId="{08C86E7E-557D-44BA-BD26-5E26BCD236DB}" srcOrd="10" destOrd="0" presId="urn:microsoft.com/office/officeart/2005/8/layout/chevron1"/>
    <dgm:cxn modelId="{34E14DE7-1460-43E3-B153-035DF96ECB13}" type="presParOf" srcId="{3C6F0FB0-64D7-42B9-8942-D99E24D219EB}" destId="{E701B138-1602-4039-92E8-C32971CEF495}" srcOrd="11" destOrd="0" presId="urn:microsoft.com/office/officeart/2005/8/layout/chevron1"/>
    <dgm:cxn modelId="{478A5199-5ED5-475E-8DA0-36AF13936F44}" type="presParOf" srcId="{3C6F0FB0-64D7-42B9-8942-D99E24D219EB}" destId="{6BEAD395-C7BE-4E22-B2D8-B808E27DC2B7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F668E7-653C-453D-846B-BEA0EDC7E4E3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CEBD7F32-3099-44F6-956B-8E61F8F52B47}">
      <dgm:prSet phldrT="[Text]"/>
      <dgm:spPr/>
      <dgm:t>
        <a:bodyPr/>
        <a:lstStyle/>
        <a:p>
          <a:r>
            <a:rPr lang="en-GB"/>
            <a:t>2</a:t>
          </a:r>
          <a:endParaRPr lang="en-US" dirty="0"/>
        </a:p>
      </dgm:t>
    </dgm:pt>
    <dgm:pt modelId="{04FEC8D0-1E17-4649-A380-5766F273A3DB}" type="parTrans" cxnId="{61DB05DF-63B1-46D4-8512-20530D23C73A}">
      <dgm:prSet/>
      <dgm:spPr/>
      <dgm:t>
        <a:bodyPr/>
        <a:lstStyle/>
        <a:p>
          <a:endParaRPr lang="en-US"/>
        </a:p>
      </dgm:t>
    </dgm:pt>
    <dgm:pt modelId="{153286CB-B37C-410B-88BC-A570A2BFE23E}" type="sibTrans" cxnId="{61DB05DF-63B1-46D4-8512-20530D23C73A}">
      <dgm:prSet/>
      <dgm:spPr/>
      <dgm:t>
        <a:bodyPr/>
        <a:lstStyle/>
        <a:p>
          <a:endParaRPr lang="en-US"/>
        </a:p>
      </dgm:t>
    </dgm:pt>
    <dgm:pt modelId="{1902B7D4-2CCA-4981-BA07-992654793481}">
      <dgm:prSet phldrT="[Text]"/>
      <dgm:spPr/>
      <dgm:t>
        <a:bodyPr/>
        <a:lstStyle/>
        <a:p>
          <a:r>
            <a:rPr lang="en-GB" dirty="0"/>
            <a:t>3</a:t>
          </a:r>
          <a:endParaRPr lang="en-US" dirty="0"/>
        </a:p>
      </dgm:t>
    </dgm:pt>
    <dgm:pt modelId="{26D7508E-897B-4D5D-A6DA-F954AA220B83}" type="parTrans" cxnId="{12C56092-C429-4156-A41F-2ED368D37D26}">
      <dgm:prSet/>
      <dgm:spPr/>
      <dgm:t>
        <a:bodyPr/>
        <a:lstStyle/>
        <a:p>
          <a:endParaRPr lang="en-US"/>
        </a:p>
      </dgm:t>
    </dgm:pt>
    <dgm:pt modelId="{05414865-276F-4683-9631-AFA2724F7908}" type="sibTrans" cxnId="{12C56092-C429-4156-A41F-2ED368D37D26}">
      <dgm:prSet/>
      <dgm:spPr/>
      <dgm:t>
        <a:bodyPr/>
        <a:lstStyle/>
        <a:p>
          <a:endParaRPr lang="en-US"/>
        </a:p>
      </dgm:t>
    </dgm:pt>
    <dgm:pt modelId="{E8B52785-FC7B-45DC-A9C2-CA0D9BA2ADAD}">
      <dgm:prSet phldrT="[Text]"/>
      <dgm:spPr/>
      <dgm:t>
        <a:bodyPr/>
        <a:lstStyle/>
        <a:p>
          <a:r>
            <a:rPr lang="en-GB" dirty="0"/>
            <a:t>4…</a:t>
          </a:r>
          <a:endParaRPr lang="en-US" dirty="0"/>
        </a:p>
      </dgm:t>
    </dgm:pt>
    <dgm:pt modelId="{8F878FD4-0315-495A-8730-D819A83D39BE}" type="parTrans" cxnId="{F9384E81-E4A7-4786-887A-D2FB77102953}">
      <dgm:prSet/>
      <dgm:spPr/>
      <dgm:t>
        <a:bodyPr/>
        <a:lstStyle/>
        <a:p>
          <a:endParaRPr lang="en-US"/>
        </a:p>
      </dgm:t>
    </dgm:pt>
    <dgm:pt modelId="{54F8B863-507F-4F54-A09C-FEF7CF311990}" type="sibTrans" cxnId="{F9384E81-E4A7-4786-887A-D2FB77102953}">
      <dgm:prSet/>
      <dgm:spPr/>
      <dgm:t>
        <a:bodyPr/>
        <a:lstStyle/>
        <a:p>
          <a:endParaRPr lang="en-US"/>
        </a:p>
      </dgm:t>
    </dgm:pt>
    <dgm:pt modelId="{D8C88FF7-21AE-4341-98CD-81E410A0F72D}">
      <dgm:prSet phldrT="[Text]"/>
      <dgm:spPr/>
      <dgm:t>
        <a:bodyPr/>
        <a:lstStyle/>
        <a:p>
          <a:r>
            <a:rPr lang="en-GB" dirty="0"/>
            <a:t>All Data </a:t>
          </a:r>
          <a:endParaRPr lang="en-US" dirty="0"/>
        </a:p>
      </dgm:t>
    </dgm:pt>
    <dgm:pt modelId="{5F4B1651-746D-4E92-B2E9-F5C5C3BC7974}" type="parTrans" cxnId="{E5A3DC8E-57E2-427D-9670-E179CC504DF3}">
      <dgm:prSet/>
      <dgm:spPr/>
      <dgm:t>
        <a:bodyPr/>
        <a:lstStyle/>
        <a:p>
          <a:endParaRPr lang="en-US"/>
        </a:p>
      </dgm:t>
    </dgm:pt>
    <dgm:pt modelId="{6B308715-2398-4A60-8FA8-9306FD366444}" type="sibTrans" cxnId="{E5A3DC8E-57E2-427D-9670-E179CC504DF3}">
      <dgm:prSet/>
      <dgm:spPr/>
      <dgm:t>
        <a:bodyPr/>
        <a:lstStyle/>
        <a:p>
          <a:endParaRPr lang="en-US"/>
        </a:p>
      </dgm:t>
    </dgm:pt>
    <dgm:pt modelId="{3C6F0FB0-64D7-42B9-8942-D99E24D219EB}" type="pres">
      <dgm:prSet presAssocID="{45F668E7-653C-453D-846B-BEA0EDC7E4E3}" presName="Name0" presStyleCnt="0">
        <dgm:presLayoutVars>
          <dgm:dir/>
          <dgm:animLvl val="lvl"/>
          <dgm:resizeHandles val="exact"/>
        </dgm:presLayoutVars>
      </dgm:prSet>
      <dgm:spPr/>
    </dgm:pt>
    <dgm:pt modelId="{342798D8-F828-4FDA-BDB5-FAD26741C988}" type="pres">
      <dgm:prSet presAssocID="{CEBD7F32-3099-44F6-956B-8E61F8F52B4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1544257-802E-4003-94AF-4403A758F3CA}" type="pres">
      <dgm:prSet presAssocID="{153286CB-B37C-410B-88BC-A570A2BFE23E}" presName="parTxOnlySpace" presStyleCnt="0"/>
      <dgm:spPr/>
    </dgm:pt>
    <dgm:pt modelId="{05188FDA-B858-478A-BF1C-D1BFD85241CD}" type="pres">
      <dgm:prSet presAssocID="{1902B7D4-2CCA-4981-BA07-992654793481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3610153-C6FA-47C0-B670-E9C9F5364B88}" type="pres">
      <dgm:prSet presAssocID="{05414865-276F-4683-9631-AFA2724F7908}" presName="parTxOnlySpace" presStyleCnt="0"/>
      <dgm:spPr/>
    </dgm:pt>
    <dgm:pt modelId="{F28BCE63-46CF-443D-8597-E32D04C21FB3}" type="pres">
      <dgm:prSet presAssocID="{E8B52785-FC7B-45DC-A9C2-CA0D9BA2ADA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E4AA8F0-9215-4040-98AC-62ACAB4F5B6D}" type="pres">
      <dgm:prSet presAssocID="{54F8B863-507F-4F54-A09C-FEF7CF311990}" presName="parTxOnlySpace" presStyleCnt="0"/>
      <dgm:spPr/>
    </dgm:pt>
    <dgm:pt modelId="{FA995061-4163-4B73-891A-ED039E841393}" type="pres">
      <dgm:prSet presAssocID="{D8C88FF7-21AE-4341-98CD-81E410A0F72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E7B991A-6FF3-4DD5-B5E9-27AEA260D5C4}" type="presOf" srcId="{E8B52785-FC7B-45DC-A9C2-CA0D9BA2ADAD}" destId="{F28BCE63-46CF-443D-8597-E32D04C21FB3}" srcOrd="0" destOrd="0" presId="urn:microsoft.com/office/officeart/2005/8/layout/chevron1"/>
    <dgm:cxn modelId="{504EBD1B-AA0E-4014-9FE9-8045AB494D66}" type="presOf" srcId="{1902B7D4-2CCA-4981-BA07-992654793481}" destId="{05188FDA-B858-478A-BF1C-D1BFD85241CD}" srcOrd="0" destOrd="0" presId="urn:microsoft.com/office/officeart/2005/8/layout/chevron1"/>
    <dgm:cxn modelId="{53388A32-7D24-4488-85DC-E9541AA4AABA}" type="presOf" srcId="{D8C88FF7-21AE-4341-98CD-81E410A0F72D}" destId="{FA995061-4163-4B73-891A-ED039E841393}" srcOrd="0" destOrd="0" presId="urn:microsoft.com/office/officeart/2005/8/layout/chevron1"/>
    <dgm:cxn modelId="{F9384E81-E4A7-4786-887A-D2FB77102953}" srcId="{45F668E7-653C-453D-846B-BEA0EDC7E4E3}" destId="{E8B52785-FC7B-45DC-A9C2-CA0D9BA2ADAD}" srcOrd="2" destOrd="0" parTransId="{8F878FD4-0315-495A-8730-D819A83D39BE}" sibTransId="{54F8B863-507F-4F54-A09C-FEF7CF311990}"/>
    <dgm:cxn modelId="{E5A3DC8E-57E2-427D-9670-E179CC504DF3}" srcId="{45F668E7-653C-453D-846B-BEA0EDC7E4E3}" destId="{D8C88FF7-21AE-4341-98CD-81E410A0F72D}" srcOrd="3" destOrd="0" parTransId="{5F4B1651-746D-4E92-B2E9-F5C5C3BC7974}" sibTransId="{6B308715-2398-4A60-8FA8-9306FD366444}"/>
    <dgm:cxn modelId="{12C56092-C429-4156-A41F-2ED368D37D26}" srcId="{45F668E7-653C-453D-846B-BEA0EDC7E4E3}" destId="{1902B7D4-2CCA-4981-BA07-992654793481}" srcOrd="1" destOrd="0" parTransId="{26D7508E-897B-4D5D-A6DA-F954AA220B83}" sibTransId="{05414865-276F-4683-9631-AFA2724F7908}"/>
    <dgm:cxn modelId="{2A3685A4-8F81-4E31-8019-58C645EB5EF8}" type="presOf" srcId="{CEBD7F32-3099-44F6-956B-8E61F8F52B47}" destId="{342798D8-F828-4FDA-BDB5-FAD26741C988}" srcOrd="0" destOrd="0" presId="urn:microsoft.com/office/officeart/2005/8/layout/chevron1"/>
    <dgm:cxn modelId="{61DB05DF-63B1-46D4-8512-20530D23C73A}" srcId="{45F668E7-653C-453D-846B-BEA0EDC7E4E3}" destId="{CEBD7F32-3099-44F6-956B-8E61F8F52B47}" srcOrd="0" destOrd="0" parTransId="{04FEC8D0-1E17-4649-A380-5766F273A3DB}" sibTransId="{153286CB-B37C-410B-88BC-A570A2BFE23E}"/>
    <dgm:cxn modelId="{A9A6E0FD-3AFA-4E67-AE0A-4A1C608FC99B}" type="presOf" srcId="{45F668E7-653C-453D-846B-BEA0EDC7E4E3}" destId="{3C6F0FB0-64D7-42B9-8942-D99E24D219EB}" srcOrd="0" destOrd="0" presId="urn:microsoft.com/office/officeart/2005/8/layout/chevron1"/>
    <dgm:cxn modelId="{187258E0-53C0-422A-BBA1-C0E8633E9862}" type="presParOf" srcId="{3C6F0FB0-64D7-42B9-8942-D99E24D219EB}" destId="{342798D8-F828-4FDA-BDB5-FAD26741C988}" srcOrd="0" destOrd="0" presId="urn:microsoft.com/office/officeart/2005/8/layout/chevron1"/>
    <dgm:cxn modelId="{02E9AAAE-1263-4E43-9148-DA6867591F6F}" type="presParOf" srcId="{3C6F0FB0-64D7-42B9-8942-D99E24D219EB}" destId="{41544257-802E-4003-94AF-4403A758F3CA}" srcOrd="1" destOrd="0" presId="urn:microsoft.com/office/officeart/2005/8/layout/chevron1"/>
    <dgm:cxn modelId="{D92181B1-08A3-437F-ABF1-5297AABA7A41}" type="presParOf" srcId="{3C6F0FB0-64D7-42B9-8942-D99E24D219EB}" destId="{05188FDA-B858-478A-BF1C-D1BFD85241CD}" srcOrd="2" destOrd="0" presId="urn:microsoft.com/office/officeart/2005/8/layout/chevron1"/>
    <dgm:cxn modelId="{8C8E2232-1B94-4F7C-BB3A-14B2DAFCB0C6}" type="presParOf" srcId="{3C6F0FB0-64D7-42B9-8942-D99E24D219EB}" destId="{13610153-C6FA-47C0-B670-E9C9F5364B88}" srcOrd="3" destOrd="0" presId="urn:microsoft.com/office/officeart/2005/8/layout/chevron1"/>
    <dgm:cxn modelId="{BE4173D7-FE91-4999-8826-529046EB0DD6}" type="presParOf" srcId="{3C6F0FB0-64D7-42B9-8942-D99E24D219EB}" destId="{F28BCE63-46CF-443D-8597-E32D04C21FB3}" srcOrd="4" destOrd="0" presId="urn:microsoft.com/office/officeart/2005/8/layout/chevron1"/>
    <dgm:cxn modelId="{A30214E1-90D0-4071-A191-083BD5E97BF1}" type="presParOf" srcId="{3C6F0FB0-64D7-42B9-8942-D99E24D219EB}" destId="{5E4AA8F0-9215-4040-98AC-62ACAB4F5B6D}" srcOrd="5" destOrd="0" presId="urn:microsoft.com/office/officeart/2005/8/layout/chevron1"/>
    <dgm:cxn modelId="{05A72B1C-7A2E-4684-B68C-27B9D455455F}" type="presParOf" srcId="{3C6F0FB0-64D7-42B9-8942-D99E24D219EB}" destId="{FA995061-4163-4B73-891A-ED039E841393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F668E7-653C-453D-846B-BEA0EDC7E4E3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CEBD7F32-3099-44F6-956B-8E61F8F52B47}">
      <dgm:prSet phldrT="[Text]"/>
      <dgm:spPr/>
      <dgm:t>
        <a:bodyPr/>
        <a:lstStyle/>
        <a:p>
          <a:r>
            <a:rPr lang="en-GB" dirty="0"/>
            <a:t>{2s}</a:t>
          </a:r>
          <a:endParaRPr lang="en-US" dirty="0"/>
        </a:p>
      </dgm:t>
    </dgm:pt>
    <dgm:pt modelId="{04FEC8D0-1E17-4649-A380-5766F273A3DB}" type="parTrans" cxnId="{61DB05DF-63B1-46D4-8512-20530D23C73A}">
      <dgm:prSet/>
      <dgm:spPr/>
      <dgm:t>
        <a:bodyPr/>
        <a:lstStyle/>
        <a:p>
          <a:endParaRPr lang="en-US"/>
        </a:p>
      </dgm:t>
    </dgm:pt>
    <dgm:pt modelId="{153286CB-B37C-410B-88BC-A570A2BFE23E}" type="sibTrans" cxnId="{61DB05DF-63B1-46D4-8512-20530D23C73A}">
      <dgm:prSet/>
      <dgm:spPr/>
      <dgm:t>
        <a:bodyPr/>
        <a:lstStyle/>
        <a:p>
          <a:endParaRPr lang="en-US"/>
        </a:p>
      </dgm:t>
    </dgm:pt>
    <dgm:pt modelId="{1902B7D4-2CCA-4981-BA07-992654793481}">
      <dgm:prSet phldrT="[Text]"/>
      <dgm:spPr/>
      <dgm:t>
        <a:bodyPr/>
        <a:lstStyle/>
        <a:p>
          <a:r>
            <a:rPr lang="en-GB" dirty="0"/>
            <a:t>{2s}</a:t>
          </a:r>
          <a:endParaRPr lang="en-US" dirty="0"/>
        </a:p>
      </dgm:t>
    </dgm:pt>
    <dgm:pt modelId="{26D7508E-897B-4D5D-A6DA-F954AA220B83}" type="parTrans" cxnId="{12C56092-C429-4156-A41F-2ED368D37D26}">
      <dgm:prSet/>
      <dgm:spPr/>
      <dgm:t>
        <a:bodyPr/>
        <a:lstStyle/>
        <a:p>
          <a:endParaRPr lang="en-US"/>
        </a:p>
      </dgm:t>
    </dgm:pt>
    <dgm:pt modelId="{05414865-276F-4683-9631-AFA2724F7908}" type="sibTrans" cxnId="{12C56092-C429-4156-A41F-2ED368D37D26}">
      <dgm:prSet/>
      <dgm:spPr/>
      <dgm:t>
        <a:bodyPr/>
        <a:lstStyle/>
        <a:p>
          <a:endParaRPr lang="en-US"/>
        </a:p>
      </dgm:t>
    </dgm:pt>
    <dgm:pt modelId="{E8B52785-FC7B-45DC-A9C2-CA0D9BA2ADAD}">
      <dgm:prSet phldrT="[Text]"/>
      <dgm:spPr/>
      <dgm:t>
        <a:bodyPr/>
        <a:lstStyle/>
        <a:p>
          <a:r>
            <a:rPr lang="en-GB" dirty="0"/>
            <a:t>{2s}</a:t>
          </a:r>
          <a:endParaRPr lang="en-US" dirty="0"/>
        </a:p>
      </dgm:t>
    </dgm:pt>
    <dgm:pt modelId="{8F878FD4-0315-495A-8730-D819A83D39BE}" type="parTrans" cxnId="{F9384E81-E4A7-4786-887A-D2FB77102953}">
      <dgm:prSet/>
      <dgm:spPr/>
      <dgm:t>
        <a:bodyPr/>
        <a:lstStyle/>
        <a:p>
          <a:endParaRPr lang="en-US"/>
        </a:p>
      </dgm:t>
    </dgm:pt>
    <dgm:pt modelId="{54F8B863-507F-4F54-A09C-FEF7CF311990}" type="sibTrans" cxnId="{F9384E81-E4A7-4786-887A-D2FB77102953}">
      <dgm:prSet/>
      <dgm:spPr/>
      <dgm:t>
        <a:bodyPr/>
        <a:lstStyle/>
        <a:p>
          <a:endParaRPr lang="en-US"/>
        </a:p>
      </dgm:t>
    </dgm:pt>
    <dgm:pt modelId="{D8C88FF7-21AE-4341-98CD-81E410A0F72D}">
      <dgm:prSet phldrT="[Text]"/>
      <dgm:spPr/>
      <dgm:t>
        <a:bodyPr/>
        <a:lstStyle/>
        <a:p>
          <a:r>
            <a:rPr lang="en-GB" dirty="0"/>
            <a:t>Grouped 2s Data </a:t>
          </a:r>
          <a:endParaRPr lang="en-US" dirty="0"/>
        </a:p>
      </dgm:t>
    </dgm:pt>
    <dgm:pt modelId="{5F4B1651-746D-4E92-B2E9-F5C5C3BC7974}" type="parTrans" cxnId="{E5A3DC8E-57E2-427D-9670-E179CC504DF3}">
      <dgm:prSet/>
      <dgm:spPr/>
      <dgm:t>
        <a:bodyPr/>
        <a:lstStyle/>
        <a:p>
          <a:endParaRPr lang="en-US"/>
        </a:p>
      </dgm:t>
    </dgm:pt>
    <dgm:pt modelId="{6B308715-2398-4A60-8FA8-9306FD366444}" type="sibTrans" cxnId="{E5A3DC8E-57E2-427D-9670-E179CC504DF3}">
      <dgm:prSet/>
      <dgm:spPr/>
      <dgm:t>
        <a:bodyPr/>
        <a:lstStyle/>
        <a:p>
          <a:endParaRPr lang="en-US"/>
        </a:p>
      </dgm:t>
    </dgm:pt>
    <dgm:pt modelId="{3C6F0FB0-64D7-42B9-8942-D99E24D219EB}" type="pres">
      <dgm:prSet presAssocID="{45F668E7-653C-453D-846B-BEA0EDC7E4E3}" presName="Name0" presStyleCnt="0">
        <dgm:presLayoutVars>
          <dgm:dir/>
          <dgm:animLvl val="lvl"/>
          <dgm:resizeHandles val="exact"/>
        </dgm:presLayoutVars>
      </dgm:prSet>
      <dgm:spPr/>
    </dgm:pt>
    <dgm:pt modelId="{342798D8-F828-4FDA-BDB5-FAD26741C988}" type="pres">
      <dgm:prSet presAssocID="{CEBD7F32-3099-44F6-956B-8E61F8F52B4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1544257-802E-4003-94AF-4403A758F3CA}" type="pres">
      <dgm:prSet presAssocID="{153286CB-B37C-410B-88BC-A570A2BFE23E}" presName="parTxOnlySpace" presStyleCnt="0"/>
      <dgm:spPr/>
    </dgm:pt>
    <dgm:pt modelId="{05188FDA-B858-478A-BF1C-D1BFD85241CD}" type="pres">
      <dgm:prSet presAssocID="{1902B7D4-2CCA-4981-BA07-992654793481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3610153-C6FA-47C0-B670-E9C9F5364B88}" type="pres">
      <dgm:prSet presAssocID="{05414865-276F-4683-9631-AFA2724F7908}" presName="parTxOnlySpace" presStyleCnt="0"/>
      <dgm:spPr/>
    </dgm:pt>
    <dgm:pt modelId="{F28BCE63-46CF-443D-8597-E32D04C21FB3}" type="pres">
      <dgm:prSet presAssocID="{E8B52785-FC7B-45DC-A9C2-CA0D9BA2ADA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E4AA8F0-9215-4040-98AC-62ACAB4F5B6D}" type="pres">
      <dgm:prSet presAssocID="{54F8B863-507F-4F54-A09C-FEF7CF311990}" presName="parTxOnlySpace" presStyleCnt="0"/>
      <dgm:spPr/>
    </dgm:pt>
    <dgm:pt modelId="{FA995061-4163-4B73-891A-ED039E841393}" type="pres">
      <dgm:prSet presAssocID="{D8C88FF7-21AE-4341-98CD-81E410A0F72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E7B991A-6FF3-4DD5-B5E9-27AEA260D5C4}" type="presOf" srcId="{E8B52785-FC7B-45DC-A9C2-CA0D9BA2ADAD}" destId="{F28BCE63-46CF-443D-8597-E32D04C21FB3}" srcOrd="0" destOrd="0" presId="urn:microsoft.com/office/officeart/2005/8/layout/chevron1"/>
    <dgm:cxn modelId="{504EBD1B-AA0E-4014-9FE9-8045AB494D66}" type="presOf" srcId="{1902B7D4-2CCA-4981-BA07-992654793481}" destId="{05188FDA-B858-478A-BF1C-D1BFD85241CD}" srcOrd="0" destOrd="0" presId="urn:microsoft.com/office/officeart/2005/8/layout/chevron1"/>
    <dgm:cxn modelId="{53388A32-7D24-4488-85DC-E9541AA4AABA}" type="presOf" srcId="{D8C88FF7-21AE-4341-98CD-81E410A0F72D}" destId="{FA995061-4163-4B73-891A-ED039E841393}" srcOrd="0" destOrd="0" presId="urn:microsoft.com/office/officeart/2005/8/layout/chevron1"/>
    <dgm:cxn modelId="{F9384E81-E4A7-4786-887A-D2FB77102953}" srcId="{45F668E7-653C-453D-846B-BEA0EDC7E4E3}" destId="{E8B52785-FC7B-45DC-A9C2-CA0D9BA2ADAD}" srcOrd="2" destOrd="0" parTransId="{8F878FD4-0315-495A-8730-D819A83D39BE}" sibTransId="{54F8B863-507F-4F54-A09C-FEF7CF311990}"/>
    <dgm:cxn modelId="{E5A3DC8E-57E2-427D-9670-E179CC504DF3}" srcId="{45F668E7-653C-453D-846B-BEA0EDC7E4E3}" destId="{D8C88FF7-21AE-4341-98CD-81E410A0F72D}" srcOrd="3" destOrd="0" parTransId="{5F4B1651-746D-4E92-B2E9-F5C5C3BC7974}" sibTransId="{6B308715-2398-4A60-8FA8-9306FD366444}"/>
    <dgm:cxn modelId="{12C56092-C429-4156-A41F-2ED368D37D26}" srcId="{45F668E7-653C-453D-846B-BEA0EDC7E4E3}" destId="{1902B7D4-2CCA-4981-BA07-992654793481}" srcOrd="1" destOrd="0" parTransId="{26D7508E-897B-4D5D-A6DA-F954AA220B83}" sibTransId="{05414865-276F-4683-9631-AFA2724F7908}"/>
    <dgm:cxn modelId="{2A3685A4-8F81-4E31-8019-58C645EB5EF8}" type="presOf" srcId="{CEBD7F32-3099-44F6-956B-8E61F8F52B47}" destId="{342798D8-F828-4FDA-BDB5-FAD26741C988}" srcOrd="0" destOrd="0" presId="urn:microsoft.com/office/officeart/2005/8/layout/chevron1"/>
    <dgm:cxn modelId="{61DB05DF-63B1-46D4-8512-20530D23C73A}" srcId="{45F668E7-653C-453D-846B-BEA0EDC7E4E3}" destId="{CEBD7F32-3099-44F6-956B-8E61F8F52B47}" srcOrd="0" destOrd="0" parTransId="{04FEC8D0-1E17-4649-A380-5766F273A3DB}" sibTransId="{153286CB-B37C-410B-88BC-A570A2BFE23E}"/>
    <dgm:cxn modelId="{A9A6E0FD-3AFA-4E67-AE0A-4A1C608FC99B}" type="presOf" srcId="{45F668E7-653C-453D-846B-BEA0EDC7E4E3}" destId="{3C6F0FB0-64D7-42B9-8942-D99E24D219EB}" srcOrd="0" destOrd="0" presId="urn:microsoft.com/office/officeart/2005/8/layout/chevron1"/>
    <dgm:cxn modelId="{187258E0-53C0-422A-BBA1-C0E8633E9862}" type="presParOf" srcId="{3C6F0FB0-64D7-42B9-8942-D99E24D219EB}" destId="{342798D8-F828-4FDA-BDB5-FAD26741C988}" srcOrd="0" destOrd="0" presId="urn:microsoft.com/office/officeart/2005/8/layout/chevron1"/>
    <dgm:cxn modelId="{02E9AAAE-1263-4E43-9148-DA6867591F6F}" type="presParOf" srcId="{3C6F0FB0-64D7-42B9-8942-D99E24D219EB}" destId="{41544257-802E-4003-94AF-4403A758F3CA}" srcOrd="1" destOrd="0" presId="urn:microsoft.com/office/officeart/2005/8/layout/chevron1"/>
    <dgm:cxn modelId="{D92181B1-08A3-437F-ABF1-5297AABA7A41}" type="presParOf" srcId="{3C6F0FB0-64D7-42B9-8942-D99E24D219EB}" destId="{05188FDA-B858-478A-BF1C-D1BFD85241CD}" srcOrd="2" destOrd="0" presId="urn:microsoft.com/office/officeart/2005/8/layout/chevron1"/>
    <dgm:cxn modelId="{8C8E2232-1B94-4F7C-BB3A-14B2DAFCB0C6}" type="presParOf" srcId="{3C6F0FB0-64D7-42B9-8942-D99E24D219EB}" destId="{13610153-C6FA-47C0-B670-E9C9F5364B88}" srcOrd="3" destOrd="0" presId="urn:microsoft.com/office/officeart/2005/8/layout/chevron1"/>
    <dgm:cxn modelId="{BE4173D7-FE91-4999-8826-529046EB0DD6}" type="presParOf" srcId="{3C6F0FB0-64D7-42B9-8942-D99E24D219EB}" destId="{F28BCE63-46CF-443D-8597-E32D04C21FB3}" srcOrd="4" destOrd="0" presId="urn:microsoft.com/office/officeart/2005/8/layout/chevron1"/>
    <dgm:cxn modelId="{A30214E1-90D0-4071-A191-083BD5E97BF1}" type="presParOf" srcId="{3C6F0FB0-64D7-42B9-8942-D99E24D219EB}" destId="{5E4AA8F0-9215-4040-98AC-62ACAB4F5B6D}" srcOrd="5" destOrd="0" presId="urn:microsoft.com/office/officeart/2005/8/layout/chevron1"/>
    <dgm:cxn modelId="{05A72B1C-7A2E-4684-B68C-27B9D455455F}" type="presParOf" srcId="{3C6F0FB0-64D7-42B9-8942-D99E24D219EB}" destId="{FA995061-4163-4B73-891A-ED039E841393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13369F-0CE1-4B7D-9442-7B667DD62964}">
      <dsp:nvSpPr>
        <dsp:cNvPr id="0" name=""/>
        <dsp:cNvSpPr/>
      </dsp:nvSpPr>
      <dsp:spPr>
        <a:xfrm>
          <a:off x="4890" y="1717627"/>
          <a:ext cx="2044178" cy="1686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IoT Device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IoT Hub</a:t>
          </a:r>
          <a:endParaRPr lang="en-US" sz="1900" kern="1200" dirty="0"/>
        </a:p>
      </dsp:txBody>
      <dsp:txXfrm>
        <a:off x="43690" y="1756427"/>
        <a:ext cx="1966578" cy="1247129"/>
      </dsp:txXfrm>
    </dsp:sp>
    <dsp:sp modelId="{135DABDE-0257-4CFD-9F12-0A0D8D72B52E}">
      <dsp:nvSpPr>
        <dsp:cNvPr id="0" name=""/>
        <dsp:cNvSpPr/>
      </dsp:nvSpPr>
      <dsp:spPr>
        <a:xfrm>
          <a:off x="1181760" y="2220089"/>
          <a:ext cx="2105284" cy="2105284"/>
        </a:xfrm>
        <a:prstGeom prst="leftCircularArrow">
          <a:avLst>
            <a:gd name="adj1" fmla="val 2451"/>
            <a:gd name="adj2" fmla="val 296744"/>
            <a:gd name="adj3" fmla="val 2072255"/>
            <a:gd name="adj4" fmla="val 9024489"/>
            <a:gd name="adj5" fmla="val 286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6024D-4AB8-465B-AF4C-2B40396CE321}">
      <dsp:nvSpPr>
        <dsp:cNvPr id="0" name=""/>
        <dsp:cNvSpPr/>
      </dsp:nvSpPr>
      <dsp:spPr>
        <a:xfrm>
          <a:off x="459152" y="3042357"/>
          <a:ext cx="1817047" cy="7225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Input</a:t>
          </a:r>
          <a:endParaRPr lang="en-US" sz="4000" kern="1200" dirty="0"/>
        </a:p>
      </dsp:txBody>
      <dsp:txXfrm>
        <a:off x="480316" y="3063521"/>
        <a:ext cx="1774719" cy="680251"/>
      </dsp:txXfrm>
    </dsp:sp>
    <dsp:sp modelId="{C1918CCC-73C5-4CB7-89A6-F25D223D1E3E}">
      <dsp:nvSpPr>
        <dsp:cNvPr id="0" name=""/>
        <dsp:cNvSpPr/>
      </dsp:nvSpPr>
      <dsp:spPr>
        <a:xfrm>
          <a:off x="2521945" y="1717627"/>
          <a:ext cx="2044178" cy="1686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Query Definition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Get References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Run Job</a:t>
          </a:r>
          <a:endParaRPr lang="en-US" sz="1900" kern="1200" dirty="0"/>
        </a:p>
      </dsp:txBody>
      <dsp:txXfrm>
        <a:off x="2560745" y="2117717"/>
        <a:ext cx="1966578" cy="1247129"/>
      </dsp:txXfrm>
    </dsp:sp>
    <dsp:sp modelId="{4F97506F-0A14-4D61-A99F-B205BBAB2F23}">
      <dsp:nvSpPr>
        <dsp:cNvPr id="0" name=""/>
        <dsp:cNvSpPr/>
      </dsp:nvSpPr>
      <dsp:spPr>
        <a:xfrm>
          <a:off x="3681780" y="729793"/>
          <a:ext cx="2366485" cy="2366485"/>
        </a:xfrm>
        <a:prstGeom prst="circularArrow">
          <a:avLst>
            <a:gd name="adj1" fmla="val 2181"/>
            <a:gd name="adj2" fmla="val 262349"/>
            <a:gd name="adj3" fmla="val 19562141"/>
            <a:gd name="adj4" fmla="val 12575511"/>
            <a:gd name="adj5" fmla="val 25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F2094-54A5-40E8-9060-4428D9AD931A}">
      <dsp:nvSpPr>
        <dsp:cNvPr id="0" name=""/>
        <dsp:cNvSpPr/>
      </dsp:nvSpPr>
      <dsp:spPr>
        <a:xfrm>
          <a:off x="2976207" y="1356337"/>
          <a:ext cx="1817047" cy="7225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Process</a:t>
          </a:r>
          <a:endParaRPr lang="en-US" sz="4000" kern="1200" dirty="0"/>
        </a:p>
      </dsp:txBody>
      <dsp:txXfrm>
        <a:off x="2997371" y="1377501"/>
        <a:ext cx="1774719" cy="680251"/>
      </dsp:txXfrm>
    </dsp:sp>
    <dsp:sp modelId="{A13EAF56-3E07-4498-A495-0B900907D734}">
      <dsp:nvSpPr>
        <dsp:cNvPr id="0" name=""/>
        <dsp:cNvSpPr/>
      </dsp:nvSpPr>
      <dsp:spPr>
        <a:xfrm>
          <a:off x="5038999" y="1717627"/>
          <a:ext cx="2044178" cy="1686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Files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Dashboards &amp; Reports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…</a:t>
          </a:r>
          <a:endParaRPr lang="en-US" sz="1900" kern="1200" dirty="0"/>
        </a:p>
      </dsp:txBody>
      <dsp:txXfrm>
        <a:off x="5077799" y="1756427"/>
        <a:ext cx="1966578" cy="1247129"/>
      </dsp:txXfrm>
    </dsp:sp>
    <dsp:sp modelId="{5265F3CC-EBE1-4A39-9746-602AC6E9EA80}">
      <dsp:nvSpPr>
        <dsp:cNvPr id="0" name=""/>
        <dsp:cNvSpPr/>
      </dsp:nvSpPr>
      <dsp:spPr>
        <a:xfrm>
          <a:off x="5493261" y="3042357"/>
          <a:ext cx="1817047" cy="7225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Output</a:t>
          </a:r>
          <a:endParaRPr lang="en-US" sz="4000" kern="1200" dirty="0"/>
        </a:p>
      </dsp:txBody>
      <dsp:txXfrm>
        <a:off x="5514425" y="3063521"/>
        <a:ext cx="1774719" cy="6802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798D8-F828-4FDA-BDB5-FAD26741C988}">
      <dsp:nvSpPr>
        <dsp:cNvPr id="0" name=""/>
        <dsp:cNvSpPr/>
      </dsp:nvSpPr>
      <dsp:spPr>
        <a:xfrm>
          <a:off x="0" y="1069606"/>
          <a:ext cx="734452" cy="29378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Data ….</a:t>
          </a:r>
          <a:endParaRPr lang="en-US" sz="900" kern="1200" dirty="0"/>
        </a:p>
      </dsp:txBody>
      <dsp:txXfrm>
        <a:off x="146890" y="1069606"/>
        <a:ext cx="440672" cy="293780"/>
      </dsp:txXfrm>
    </dsp:sp>
    <dsp:sp modelId="{3419068B-6837-422A-A123-94C190A8A1DF}">
      <dsp:nvSpPr>
        <dsp:cNvPr id="0" name=""/>
        <dsp:cNvSpPr/>
      </dsp:nvSpPr>
      <dsp:spPr>
        <a:xfrm>
          <a:off x="661006" y="1069606"/>
          <a:ext cx="734452" cy="29378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2</a:t>
          </a:r>
          <a:endParaRPr lang="en-US" sz="900" kern="1200" dirty="0"/>
        </a:p>
      </dsp:txBody>
      <dsp:txXfrm>
        <a:off x="807896" y="1069606"/>
        <a:ext cx="440672" cy="293780"/>
      </dsp:txXfrm>
    </dsp:sp>
    <dsp:sp modelId="{05188FDA-B858-478A-BF1C-D1BFD85241CD}">
      <dsp:nvSpPr>
        <dsp:cNvPr id="0" name=""/>
        <dsp:cNvSpPr/>
      </dsp:nvSpPr>
      <dsp:spPr>
        <a:xfrm>
          <a:off x="1322013" y="1069606"/>
          <a:ext cx="734452" cy="29378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3</a:t>
          </a:r>
          <a:endParaRPr lang="en-US" sz="900" kern="1200" dirty="0"/>
        </a:p>
      </dsp:txBody>
      <dsp:txXfrm>
        <a:off x="1468903" y="1069606"/>
        <a:ext cx="440672" cy="293780"/>
      </dsp:txXfrm>
    </dsp:sp>
    <dsp:sp modelId="{F28BCE63-46CF-443D-8597-E32D04C21FB3}">
      <dsp:nvSpPr>
        <dsp:cNvPr id="0" name=""/>
        <dsp:cNvSpPr/>
      </dsp:nvSpPr>
      <dsp:spPr>
        <a:xfrm>
          <a:off x="1983020" y="1069606"/>
          <a:ext cx="734452" cy="29378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4</a:t>
          </a:r>
          <a:endParaRPr lang="en-US" sz="900" kern="1200" dirty="0"/>
        </a:p>
      </dsp:txBody>
      <dsp:txXfrm>
        <a:off x="2129910" y="1069606"/>
        <a:ext cx="440672" cy="293780"/>
      </dsp:txXfrm>
    </dsp:sp>
    <dsp:sp modelId="{03AAB6C4-5DD1-45F8-B258-BB48327CF05E}">
      <dsp:nvSpPr>
        <dsp:cNvPr id="0" name=""/>
        <dsp:cNvSpPr/>
      </dsp:nvSpPr>
      <dsp:spPr>
        <a:xfrm>
          <a:off x="2644027" y="1069606"/>
          <a:ext cx="734452" cy="293780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3</a:t>
          </a:r>
          <a:endParaRPr lang="en-US" sz="900" kern="1200" dirty="0"/>
        </a:p>
      </dsp:txBody>
      <dsp:txXfrm>
        <a:off x="2790917" y="1069606"/>
        <a:ext cx="440672" cy="293780"/>
      </dsp:txXfrm>
    </dsp:sp>
    <dsp:sp modelId="{08C86E7E-557D-44BA-BD26-5E26BCD236DB}">
      <dsp:nvSpPr>
        <dsp:cNvPr id="0" name=""/>
        <dsp:cNvSpPr/>
      </dsp:nvSpPr>
      <dsp:spPr>
        <a:xfrm>
          <a:off x="3305034" y="1069606"/>
          <a:ext cx="734452" cy="29378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4</a:t>
          </a:r>
          <a:endParaRPr lang="en-US" sz="900" kern="1200" dirty="0"/>
        </a:p>
      </dsp:txBody>
      <dsp:txXfrm>
        <a:off x="3451924" y="1069606"/>
        <a:ext cx="440672" cy="293780"/>
      </dsp:txXfrm>
    </dsp:sp>
    <dsp:sp modelId="{6BEAD395-C7BE-4E22-B2D8-B808E27DC2B7}">
      <dsp:nvSpPr>
        <dsp:cNvPr id="0" name=""/>
        <dsp:cNvSpPr/>
      </dsp:nvSpPr>
      <dsp:spPr>
        <a:xfrm>
          <a:off x="3966041" y="1069606"/>
          <a:ext cx="734452" cy="29378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5</a:t>
          </a:r>
          <a:endParaRPr lang="en-US" sz="900" kern="1200" dirty="0"/>
        </a:p>
      </dsp:txBody>
      <dsp:txXfrm>
        <a:off x="4112931" y="1069606"/>
        <a:ext cx="440672" cy="2937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798D8-F828-4FDA-BDB5-FAD26741C988}">
      <dsp:nvSpPr>
        <dsp:cNvPr id="0" name=""/>
        <dsp:cNvSpPr/>
      </dsp:nvSpPr>
      <dsp:spPr>
        <a:xfrm>
          <a:off x="2180" y="962651"/>
          <a:ext cx="1269225" cy="50769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2</a:t>
          </a:r>
          <a:endParaRPr lang="en-US" sz="1600" kern="1200" dirty="0"/>
        </a:p>
      </dsp:txBody>
      <dsp:txXfrm>
        <a:off x="256025" y="962651"/>
        <a:ext cx="761535" cy="507690"/>
      </dsp:txXfrm>
    </dsp:sp>
    <dsp:sp modelId="{05188FDA-B858-478A-BF1C-D1BFD85241CD}">
      <dsp:nvSpPr>
        <dsp:cNvPr id="0" name=""/>
        <dsp:cNvSpPr/>
      </dsp:nvSpPr>
      <dsp:spPr>
        <a:xfrm>
          <a:off x="1144483" y="962651"/>
          <a:ext cx="1269225" cy="50769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3</a:t>
          </a:r>
          <a:endParaRPr lang="en-US" sz="1600" kern="1200" dirty="0"/>
        </a:p>
      </dsp:txBody>
      <dsp:txXfrm>
        <a:off x="1398328" y="962651"/>
        <a:ext cx="761535" cy="507690"/>
      </dsp:txXfrm>
    </dsp:sp>
    <dsp:sp modelId="{F28BCE63-46CF-443D-8597-E32D04C21FB3}">
      <dsp:nvSpPr>
        <dsp:cNvPr id="0" name=""/>
        <dsp:cNvSpPr/>
      </dsp:nvSpPr>
      <dsp:spPr>
        <a:xfrm>
          <a:off x="2286785" y="962651"/>
          <a:ext cx="1269225" cy="50769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4…</a:t>
          </a:r>
          <a:endParaRPr lang="en-US" sz="1600" kern="1200" dirty="0"/>
        </a:p>
      </dsp:txBody>
      <dsp:txXfrm>
        <a:off x="2540630" y="962651"/>
        <a:ext cx="761535" cy="507690"/>
      </dsp:txXfrm>
    </dsp:sp>
    <dsp:sp modelId="{FA995061-4163-4B73-891A-ED039E841393}">
      <dsp:nvSpPr>
        <dsp:cNvPr id="0" name=""/>
        <dsp:cNvSpPr/>
      </dsp:nvSpPr>
      <dsp:spPr>
        <a:xfrm>
          <a:off x="3429088" y="962651"/>
          <a:ext cx="1269225" cy="50769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All Data </a:t>
          </a:r>
          <a:endParaRPr lang="en-US" sz="1600" kern="1200" dirty="0"/>
        </a:p>
      </dsp:txBody>
      <dsp:txXfrm>
        <a:off x="3682933" y="962651"/>
        <a:ext cx="761535" cy="5076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798D8-F828-4FDA-BDB5-FAD26741C988}">
      <dsp:nvSpPr>
        <dsp:cNvPr id="0" name=""/>
        <dsp:cNvSpPr/>
      </dsp:nvSpPr>
      <dsp:spPr>
        <a:xfrm>
          <a:off x="2180" y="962651"/>
          <a:ext cx="1269225" cy="50769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{2s}</a:t>
          </a:r>
          <a:endParaRPr lang="en-US" sz="1400" kern="1200" dirty="0"/>
        </a:p>
      </dsp:txBody>
      <dsp:txXfrm>
        <a:off x="256025" y="962651"/>
        <a:ext cx="761535" cy="507690"/>
      </dsp:txXfrm>
    </dsp:sp>
    <dsp:sp modelId="{05188FDA-B858-478A-BF1C-D1BFD85241CD}">
      <dsp:nvSpPr>
        <dsp:cNvPr id="0" name=""/>
        <dsp:cNvSpPr/>
      </dsp:nvSpPr>
      <dsp:spPr>
        <a:xfrm>
          <a:off x="1144483" y="962651"/>
          <a:ext cx="1269225" cy="50769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{2s}</a:t>
          </a:r>
          <a:endParaRPr lang="en-US" sz="1400" kern="1200" dirty="0"/>
        </a:p>
      </dsp:txBody>
      <dsp:txXfrm>
        <a:off x="1398328" y="962651"/>
        <a:ext cx="761535" cy="507690"/>
      </dsp:txXfrm>
    </dsp:sp>
    <dsp:sp modelId="{F28BCE63-46CF-443D-8597-E32D04C21FB3}">
      <dsp:nvSpPr>
        <dsp:cNvPr id="0" name=""/>
        <dsp:cNvSpPr/>
      </dsp:nvSpPr>
      <dsp:spPr>
        <a:xfrm>
          <a:off x="2286785" y="962651"/>
          <a:ext cx="1269225" cy="50769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{2s}</a:t>
          </a:r>
          <a:endParaRPr lang="en-US" sz="1400" kern="1200" dirty="0"/>
        </a:p>
      </dsp:txBody>
      <dsp:txXfrm>
        <a:off x="2540630" y="962651"/>
        <a:ext cx="761535" cy="507690"/>
      </dsp:txXfrm>
    </dsp:sp>
    <dsp:sp modelId="{FA995061-4163-4B73-891A-ED039E841393}">
      <dsp:nvSpPr>
        <dsp:cNvPr id="0" name=""/>
        <dsp:cNvSpPr/>
      </dsp:nvSpPr>
      <dsp:spPr>
        <a:xfrm>
          <a:off x="3429088" y="962651"/>
          <a:ext cx="1269225" cy="50769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Grouped 2s Data </a:t>
          </a:r>
          <a:endParaRPr lang="en-US" sz="1400" kern="1200" dirty="0"/>
        </a:p>
      </dsp:txBody>
      <dsp:txXfrm>
        <a:off x="3682933" y="962651"/>
        <a:ext cx="761535" cy="507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image" Target="../media/image30.svg"/><Relationship Id="rId26" Type="http://schemas.openxmlformats.org/officeDocument/2006/relationships/image" Target="../media/image28.svg"/><Relationship Id="rId3" Type="http://schemas.openxmlformats.org/officeDocument/2006/relationships/diagramLayout" Target="../diagrams/layout2.xml"/><Relationship Id="rId21" Type="http://schemas.openxmlformats.org/officeDocument/2006/relationships/image" Target="../media/image21.png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image" Target="../media/image29.png"/><Relationship Id="rId25" Type="http://schemas.openxmlformats.org/officeDocument/2006/relationships/image" Target="../media/image27.png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24" Type="http://schemas.openxmlformats.org/officeDocument/2006/relationships/image" Target="../media/image10.svg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23" Type="http://schemas.openxmlformats.org/officeDocument/2006/relationships/image" Target="../media/image31.png"/><Relationship Id="rId10" Type="http://schemas.openxmlformats.org/officeDocument/2006/relationships/diagramColors" Target="../diagrams/colors3.xml"/><Relationship Id="rId19" Type="http://schemas.openxmlformats.org/officeDocument/2006/relationships/image" Target="../media/image1.png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Relationship Id="rId22" Type="http://schemas.openxmlformats.org/officeDocument/2006/relationships/image" Target="../media/image2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phic 30">
            <a:extLst>
              <a:ext uri="{FF2B5EF4-FFF2-40B4-BE49-F238E27FC236}">
                <a16:creationId xmlns:a16="http://schemas.microsoft.com/office/drawing/2014/main" id="{A3826A47-E7D5-4DD3-8307-6B1B9BC53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2263" y="921418"/>
            <a:ext cx="1816427" cy="24219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F309B-0210-4AE7-99A0-4FAF47668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Stream Analytics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F7B52CA-0CCD-4C79-8305-8DD6C4C54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24006" y="322018"/>
            <a:ext cx="1050000" cy="1050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7569419-8A87-418A-AE68-824E7B2389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48751" y="3602815"/>
            <a:ext cx="784527" cy="78452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B9FF723-51CB-4144-A3C4-199A62AECE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81707" y="3465142"/>
            <a:ext cx="1050000" cy="1050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C5B5288-87A9-4696-8154-A40D0F1BA5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316427" y="3558392"/>
            <a:ext cx="784527" cy="78452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24D19B01-E44D-4CA4-A278-D7BCA4D3B7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986318" y="6170655"/>
            <a:ext cx="490777" cy="49077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AABD16CF-CD4C-4609-B084-54B778E27C2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454177" y="6132737"/>
            <a:ext cx="566611" cy="566611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C650F40B-5CE8-4A08-A121-9015A20D497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316427" y="4482491"/>
            <a:ext cx="784527" cy="784527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EE1345DF-C711-441D-A182-2F925298E6A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314444" y="4378423"/>
            <a:ext cx="784527" cy="784527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9C227371-09B9-4611-B943-F127CA04EEB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316427" y="5371087"/>
            <a:ext cx="784527" cy="784527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C39F1ACE-4189-4607-9CE4-C8CFAD20984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348751" y="5371087"/>
            <a:ext cx="784527" cy="784527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A7FCD9CE-6344-4E41-9C47-E73BB3DCB8A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348751" y="4342919"/>
            <a:ext cx="784527" cy="784527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F055D78-80E6-4F63-BA3E-92DFE8CB034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314444" y="5274539"/>
            <a:ext cx="784527" cy="784527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60690646-E460-4372-971F-76F8F60CAAE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08184" y="3697964"/>
            <a:ext cx="784527" cy="78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5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667F-F400-4CE2-B298-2FCF43A7B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Steps: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5486CF-C491-4A3F-9227-ACD0486ACD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1266263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006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78A44E-04C8-4E41-845A-CED77913A018}"/>
              </a:ext>
            </a:extLst>
          </p:cNvPr>
          <p:cNvSpPr txBox="1"/>
          <p:nvPr/>
        </p:nvSpPr>
        <p:spPr>
          <a:xfrm>
            <a:off x="3339952" y="3718028"/>
            <a:ext cx="1748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Stream Analytics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5F0938-E888-4B2E-B2C6-DEBD80745410}"/>
              </a:ext>
            </a:extLst>
          </p:cNvPr>
          <p:cNvSpPr/>
          <p:nvPr/>
        </p:nvSpPr>
        <p:spPr>
          <a:xfrm>
            <a:off x="1232148" y="2659815"/>
            <a:ext cx="6193119" cy="10739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r>
              <a:rPr lang="en-GB" dirty="0"/>
              <a:t>SELECT * </a:t>
            </a:r>
          </a:p>
          <a:p>
            <a:r>
              <a:rPr lang="en-GB" dirty="0"/>
              <a:t>INTO </a:t>
            </a:r>
            <a:r>
              <a:rPr lang="en-GB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1</a:t>
            </a:r>
          </a:p>
          <a:p>
            <a:r>
              <a:rPr lang="en-GB" dirty="0"/>
              <a:t>FROM </a:t>
            </a:r>
            <a:r>
              <a:rPr lang="en-GB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4C494A7C-3FF0-44E8-9D79-D2940A1094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4927894"/>
              </p:ext>
            </p:extLst>
          </p:nvPr>
        </p:nvGraphicFramePr>
        <p:xfrm>
          <a:off x="2583329" y="1170215"/>
          <a:ext cx="4700494" cy="2432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31C27436-C793-4DF6-A1E4-1821FB8EB2B7}"/>
              </a:ext>
            </a:extLst>
          </p:cNvPr>
          <p:cNvSpPr/>
          <p:nvPr/>
        </p:nvSpPr>
        <p:spPr>
          <a:xfrm>
            <a:off x="1232148" y="4090112"/>
            <a:ext cx="6212542" cy="1864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SELECT ….</a:t>
            </a:r>
          </a:p>
          <a:p>
            <a:r>
              <a:rPr lang="en-GB" dirty="0"/>
              <a:t>INTO </a:t>
            </a:r>
            <a:r>
              <a:rPr lang="en-GB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2</a:t>
            </a:r>
          </a:p>
          <a:p>
            <a:r>
              <a:rPr lang="en-GB" dirty="0"/>
              <a:t>FROM </a:t>
            </a:r>
            <a:r>
              <a:rPr lang="en-GB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dirty="0">
                <a:solidFill>
                  <a:schemeClr val="bg1"/>
                </a:solidFill>
              </a:rPr>
              <a:t>W</a:t>
            </a:r>
            <a:r>
              <a:rPr lang="en-US" dirty="0">
                <a:solidFill>
                  <a:schemeClr val="bg1"/>
                </a:solidFill>
              </a:rPr>
              <a:t>HERE </a:t>
            </a:r>
          </a:p>
          <a:p>
            <a:r>
              <a:rPr lang="en-GB" dirty="0">
                <a:solidFill>
                  <a:schemeClr val="bg1"/>
                </a:solidFill>
              </a:rPr>
              <a:t>G</a:t>
            </a:r>
            <a:r>
              <a:rPr lang="en-US" dirty="0">
                <a:solidFill>
                  <a:schemeClr val="bg1"/>
                </a:solidFill>
              </a:rPr>
              <a:t>ROUP BY TumblingWindow (second,2)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428741BE-571B-4D78-A086-8D3AD0D30E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9434561"/>
              </p:ext>
            </p:extLst>
          </p:nvPr>
        </p:nvGraphicFramePr>
        <p:xfrm>
          <a:off x="4799106" y="2065299"/>
          <a:ext cx="4700494" cy="2432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FA144168-5C97-44F8-9B3C-AFE6ECFE6C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2969524"/>
              </p:ext>
            </p:extLst>
          </p:nvPr>
        </p:nvGraphicFramePr>
        <p:xfrm>
          <a:off x="4951506" y="3741701"/>
          <a:ext cx="4700494" cy="2432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3" name="Graphic 2">
            <a:extLst>
              <a:ext uri="{FF2B5EF4-FFF2-40B4-BE49-F238E27FC236}">
                <a16:creationId xmlns:a16="http://schemas.microsoft.com/office/drawing/2014/main" id="{D53E5C86-0970-4D86-9879-C827538157B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084284" y="2807662"/>
            <a:ext cx="809377" cy="80937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6A16A93-FEFB-4E81-A7EF-F4279A8C915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966297" y="4004733"/>
            <a:ext cx="1045351" cy="1393801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8066587E-8A57-49FA-91AF-E2EBE2194A8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93113" y="1637939"/>
            <a:ext cx="748772" cy="74877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C1DAC0B-5F2A-4BC9-A55E-E58AF590B79E}"/>
              </a:ext>
            </a:extLst>
          </p:cNvPr>
          <p:cNvGrpSpPr/>
          <p:nvPr/>
        </p:nvGrpSpPr>
        <p:grpSpPr>
          <a:xfrm>
            <a:off x="314233" y="1387664"/>
            <a:ext cx="677635" cy="677635"/>
            <a:chOff x="314233" y="1387664"/>
            <a:chExt cx="677635" cy="67763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4EE407E5-A33A-4F63-92DE-1EBCB843F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14233" y="1387664"/>
              <a:ext cx="525235" cy="52523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C1B36BA0-5A6A-4C10-AA7A-ECCBD4293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466633" y="1540064"/>
              <a:ext cx="525235" cy="525235"/>
            </a:xfrm>
            <a:prstGeom prst="rect">
              <a:avLst/>
            </a:prstGeom>
          </p:spPr>
        </p:pic>
      </p:grpSp>
      <p:pic>
        <p:nvPicPr>
          <p:cNvPr id="15" name="Graphic 14">
            <a:extLst>
              <a:ext uri="{FF2B5EF4-FFF2-40B4-BE49-F238E27FC236}">
                <a16:creationId xmlns:a16="http://schemas.microsoft.com/office/drawing/2014/main" id="{4B82C959-A91D-49E6-9B3E-FBDD9E34D78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83194" y="1749707"/>
            <a:ext cx="525235" cy="52523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8291D3-C35A-472A-A17E-92E031424380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>
            <a:off x="1108429" y="2012325"/>
            <a:ext cx="5846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C032A11-C81C-4525-9AF6-45B2ADFC38B4}"/>
              </a:ext>
            </a:extLst>
          </p:cNvPr>
          <p:cNvSpPr txBox="1"/>
          <p:nvPr/>
        </p:nvSpPr>
        <p:spPr>
          <a:xfrm>
            <a:off x="1940333" y="217566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3F7E5E-AB18-43D3-89F0-EB1E1FEABCEE}"/>
              </a:ext>
            </a:extLst>
          </p:cNvPr>
          <p:cNvSpPr txBox="1"/>
          <p:nvPr/>
        </p:nvSpPr>
        <p:spPr>
          <a:xfrm>
            <a:off x="9305925" y="2100556"/>
            <a:ext cx="288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003EEE0-BF27-4EFF-96C6-CB6C91997E2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521691" y="3484957"/>
            <a:ext cx="835473" cy="83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73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300DC109-414F-4312-A2CF-1D53A02D0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097" y="1780583"/>
            <a:ext cx="4038319" cy="195896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7CB3C2C-BB15-4EE9-BAC5-D9739953C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99" y="880970"/>
            <a:ext cx="1586994" cy="76891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7E5FCD6-2442-446C-B055-E594C0030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806" y="3525328"/>
            <a:ext cx="3936749" cy="215947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D36E85-92A3-4FA5-AC76-86F663AA02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7681" y="1325811"/>
            <a:ext cx="3666067" cy="182983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97AB3CA-B707-416A-8717-A7393AD90E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7681" y="3352800"/>
            <a:ext cx="3719721" cy="264811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437A845-186E-43A5-A5AE-5C2A6F99F7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3273" y="3976778"/>
            <a:ext cx="2564129" cy="1107601"/>
          </a:xfrm>
          <a:prstGeom prst="rect">
            <a:avLst/>
          </a:prstGeom>
        </p:spPr>
      </p:pic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CF5CEB7-B7FE-4233-9D47-B39FF010E85D}"/>
              </a:ext>
            </a:extLst>
          </p:cNvPr>
          <p:cNvCxnSpPr>
            <a:cxnSpLocks/>
            <a:stCxn id="25" idx="3"/>
            <a:endCxn id="23" idx="0"/>
          </p:cNvCxnSpPr>
          <p:nvPr/>
        </p:nvCxnSpPr>
        <p:spPr>
          <a:xfrm>
            <a:off x="1905693" y="1265426"/>
            <a:ext cx="1389564" cy="51515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Right Brace 33">
            <a:extLst>
              <a:ext uri="{FF2B5EF4-FFF2-40B4-BE49-F238E27FC236}">
                <a16:creationId xmlns:a16="http://schemas.microsoft.com/office/drawing/2014/main" id="{E354C500-8D84-4863-A8A7-8A9610FFCE60}"/>
              </a:ext>
            </a:extLst>
          </p:cNvPr>
          <p:cNvSpPr/>
          <p:nvPr/>
        </p:nvSpPr>
        <p:spPr>
          <a:xfrm>
            <a:off x="6501777" y="1725092"/>
            <a:ext cx="698739" cy="4135924"/>
          </a:xfrm>
          <a:prstGeom prst="rightBrac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7C3FC3AB-885E-442A-80E5-065C803B4939}"/>
              </a:ext>
            </a:extLst>
          </p:cNvPr>
          <p:cNvSpPr/>
          <p:nvPr/>
        </p:nvSpPr>
        <p:spPr>
          <a:xfrm rot="10800000">
            <a:off x="650822" y="1705954"/>
            <a:ext cx="698739" cy="4135924"/>
          </a:xfrm>
          <a:prstGeom prst="rightBrac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4E5CA52-9C57-4126-B20D-7E611CDF2D29}"/>
              </a:ext>
            </a:extLst>
          </p:cNvPr>
          <p:cNvSpPr/>
          <p:nvPr/>
        </p:nvSpPr>
        <p:spPr>
          <a:xfrm>
            <a:off x="8039819" y="1164566"/>
            <a:ext cx="3942272" cy="2061713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4820B-D675-45F7-A95B-2CE1216D0A7F}"/>
              </a:ext>
            </a:extLst>
          </p:cNvPr>
          <p:cNvSpPr/>
          <p:nvPr/>
        </p:nvSpPr>
        <p:spPr>
          <a:xfrm>
            <a:off x="8039819" y="3282166"/>
            <a:ext cx="3942272" cy="2718746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1D68ED-8A7D-4D39-9AFD-8DF713C47FC2}"/>
              </a:ext>
            </a:extLst>
          </p:cNvPr>
          <p:cNvSpPr txBox="1"/>
          <p:nvPr/>
        </p:nvSpPr>
        <p:spPr>
          <a:xfrm>
            <a:off x="1940333" y="89719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7A590F-4429-40B6-9FCD-F43DD6B54D2B}"/>
              </a:ext>
            </a:extLst>
          </p:cNvPr>
          <p:cNvSpPr txBox="1"/>
          <p:nvPr/>
        </p:nvSpPr>
        <p:spPr>
          <a:xfrm>
            <a:off x="9305925" y="822086"/>
            <a:ext cx="288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B0F53E8-2A50-4088-8050-2580E8D1C1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73139" y="3375317"/>
            <a:ext cx="835473" cy="83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5438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136</TotalTime>
  <Words>81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Corbel</vt:lpstr>
      <vt:lpstr>Wingdings 2</vt:lpstr>
      <vt:lpstr>Frame</vt:lpstr>
      <vt:lpstr> Stream Analytics</vt:lpstr>
      <vt:lpstr>The Steps: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Stream Analytics</dc:title>
  <dc:creator>Shawan Faily</dc:creator>
  <cp:lastModifiedBy>Shawan Faily</cp:lastModifiedBy>
  <cp:revision>18</cp:revision>
  <dcterms:created xsi:type="dcterms:W3CDTF">2024-05-02T10:26:15Z</dcterms:created>
  <dcterms:modified xsi:type="dcterms:W3CDTF">2024-05-03T09:31:35Z</dcterms:modified>
</cp:coreProperties>
</file>