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434052"/>
    <a:srgbClr val="4B475B"/>
    <a:srgbClr val="3B3848"/>
    <a:srgbClr val="36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78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5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5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82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3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7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94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1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52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0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57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1F7C-1906-4FA2-8AA9-C87A39666F31}" type="datetimeFigureOut">
              <a:rPr lang="en-SG" smtClean="0"/>
              <a:t>7/7/2017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079E-A9AA-40B4-99CF-52F731DC7D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19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t="10513" r="25945" b="52541"/>
          <a:stretch/>
        </p:blipFill>
        <p:spPr>
          <a:xfrm>
            <a:off x="3200400" y="609600"/>
            <a:ext cx="2662474" cy="35950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267200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sz="2000" spc="600" dirty="0" smtClean="0">
                <a:solidFill>
                  <a:srgbClr val="009999"/>
                </a:solidFill>
              </a:rPr>
              <a:t/>
            </a:r>
            <a:br>
              <a:rPr lang="en-US" sz="2000" spc="600" dirty="0" smtClean="0">
                <a:solidFill>
                  <a:srgbClr val="009999"/>
                </a:solidFill>
              </a:rPr>
            </a:br>
            <a:r>
              <a:rPr lang="en-US" sz="2000" spc="600" dirty="0" smtClean="0">
                <a:solidFill>
                  <a:srgbClr val="009999"/>
                </a:solidFill>
              </a:rPr>
              <a:t>Willi </a:t>
            </a:r>
            <a:r>
              <a:rPr lang="en-US" sz="2000" spc="600" dirty="0" err="1" smtClean="0">
                <a:solidFill>
                  <a:srgbClr val="009999"/>
                </a:solidFill>
              </a:rPr>
              <a:t>SeptiansyaH</a:t>
            </a:r>
            <a:r>
              <a:rPr lang="en-US" sz="2000" spc="600" dirty="0" smtClean="0">
                <a:solidFill>
                  <a:srgbClr val="009999"/>
                </a:solidFill>
              </a:rPr>
              <a:t> (1801431201)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spc="600" dirty="0" smtClean="0">
                <a:solidFill>
                  <a:srgbClr val="009999"/>
                </a:solidFill>
              </a:rPr>
              <a:t/>
            </a:r>
            <a:br>
              <a:rPr lang="en-US" sz="2000" spc="600" dirty="0" smtClean="0">
                <a:solidFill>
                  <a:srgbClr val="009999"/>
                </a:solidFill>
              </a:rPr>
            </a:br>
            <a:r>
              <a:rPr lang="en-US" sz="2000" spc="600" dirty="0" err="1" smtClean="0">
                <a:solidFill>
                  <a:srgbClr val="009999"/>
                </a:solidFill>
              </a:rPr>
              <a:t>Shidiq</a:t>
            </a:r>
            <a:r>
              <a:rPr lang="en-US" sz="2000" spc="600" dirty="0" smtClean="0">
                <a:solidFill>
                  <a:srgbClr val="009999"/>
                </a:solidFill>
              </a:rPr>
              <a:t> </a:t>
            </a:r>
            <a:r>
              <a:rPr lang="en-US" sz="2000" spc="600" dirty="0" err="1" smtClean="0">
                <a:solidFill>
                  <a:srgbClr val="009999"/>
                </a:solidFill>
              </a:rPr>
              <a:t>Febrianto</a:t>
            </a:r>
            <a:r>
              <a:rPr lang="en-US" sz="2000" spc="600" dirty="0" smtClean="0">
                <a:solidFill>
                  <a:srgbClr val="009999"/>
                </a:solidFill>
              </a:rPr>
              <a:t> (2001584401)</a:t>
            </a:r>
            <a:br>
              <a:rPr lang="en-US" sz="2000" spc="600" dirty="0" smtClean="0">
                <a:solidFill>
                  <a:srgbClr val="009999"/>
                </a:solidFill>
              </a:rPr>
            </a:br>
            <a:r>
              <a:rPr lang="en-US" sz="2000" spc="600" dirty="0" smtClean="0">
                <a:solidFill>
                  <a:srgbClr val="009999"/>
                </a:solidFill>
              </a:rPr>
              <a:t/>
            </a:r>
            <a:br>
              <a:rPr lang="en-US" sz="2000" spc="600" dirty="0" smtClean="0">
                <a:solidFill>
                  <a:srgbClr val="009999"/>
                </a:solidFill>
              </a:rPr>
            </a:br>
            <a:r>
              <a:rPr lang="en-US" sz="2000" spc="600" dirty="0" err="1" smtClean="0">
                <a:solidFill>
                  <a:srgbClr val="009999"/>
                </a:solidFill>
              </a:rPr>
              <a:t>Zahrina</a:t>
            </a:r>
            <a:r>
              <a:rPr lang="en-US" sz="2000" spc="600" dirty="0" smtClean="0">
                <a:solidFill>
                  <a:srgbClr val="009999"/>
                </a:solidFill>
              </a:rPr>
              <a:t> AMALIA Hakim (2001588936)</a:t>
            </a:r>
            <a:endParaRPr lang="en-SG" sz="2000" spc="60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n w="18000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Introducing </a:t>
            </a:r>
            <a:r>
              <a:rPr lang="en-US" sz="5400" b="1" dirty="0" err="1" smtClean="0">
                <a:ln w="18000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Knisya</a:t>
            </a:r>
            <a:endParaRPr lang="en-SG" sz="5400" b="1" dirty="0">
              <a:ln w="18000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4267200" cy="178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009999"/>
                </a:solidFill>
              </a:rPr>
              <a:t>A</a:t>
            </a:r>
            <a:r>
              <a:rPr lang="en-US" sz="2800" dirty="0" smtClean="0">
                <a:solidFill>
                  <a:srgbClr val="009999"/>
                </a:solidFill>
              </a:rPr>
              <a:t>n e-commerce app specialized for Muslim Fashion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9999"/>
              </a:solidFill>
            </a:endParaRPr>
          </a:p>
          <a:p>
            <a:endParaRPr lang="en-SG" sz="2400" dirty="0">
              <a:solidFill>
                <a:srgbClr val="0099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50" y="1831355"/>
            <a:ext cx="2539682" cy="2539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35882"/>
            <a:ext cx="2539682" cy="253968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65391" y="4419600"/>
            <a:ext cx="4267200" cy="193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009999"/>
                </a:solidFill>
              </a:rPr>
              <a:t>Sign up and Log in Feature</a:t>
            </a:r>
          </a:p>
          <a:p>
            <a:pPr marL="0" indent="0" algn="ctr">
              <a:buNone/>
            </a:pPr>
            <a:endParaRPr lang="en-SG" sz="240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39739"/>
            <a:ext cx="3276600" cy="21324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9999"/>
                </a:solidFill>
              </a:rPr>
              <a:t>Abundant list of products with pictures and prices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4596142"/>
            <a:ext cx="3276600" cy="157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9999"/>
                </a:solidFill>
              </a:rPr>
              <a:t>Choices of available sizes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17918"/>
            <a:ext cx="2539682" cy="253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85180"/>
            <a:ext cx="2272420" cy="22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861"/>
            <a:ext cx="3816253" cy="6781800"/>
          </a:xfrm>
        </p:spPr>
      </p:pic>
    </p:spTree>
    <p:extLst>
      <p:ext uri="{BB962C8B-B14F-4D97-AF65-F5344CB8AC3E}">
        <p14:creationId xmlns:p14="http://schemas.microsoft.com/office/powerpoint/2010/main" val="17853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2263"/>
            <a:ext cx="3859132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27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9999"/>
                </a:solidFill>
              </a:rPr>
              <a:t>We used the concept of inheritance in our class source code</a:t>
            </a:r>
          </a:p>
          <a:p>
            <a:endParaRPr lang="en-US" sz="2800" dirty="0" smtClean="0">
              <a:solidFill>
                <a:srgbClr val="009999"/>
              </a:solidFill>
            </a:endParaRPr>
          </a:p>
          <a:p>
            <a:r>
              <a:rPr lang="en-US" sz="2800" dirty="0" smtClean="0">
                <a:solidFill>
                  <a:srgbClr val="009999"/>
                </a:solidFill>
              </a:rPr>
              <a:t>Inheritance allows us the ease to make subclass with similar features like clothes price value and sizes.</a:t>
            </a:r>
            <a:endParaRPr lang="en-SG" sz="2800" dirty="0" smtClean="0">
              <a:solidFill>
                <a:srgbClr val="009999"/>
              </a:solidFill>
            </a:endParaRPr>
          </a:p>
          <a:p>
            <a:pPr marL="0" indent="0">
              <a:buNone/>
            </a:pPr>
            <a:endParaRPr lang="en-SG" sz="2800" dirty="0">
              <a:solidFill>
                <a:srgbClr val="009999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Object-Oriented Aspect</a:t>
            </a:r>
            <a:endParaRPr lang="en-SG" sz="4800" b="1" dirty="0">
              <a:ln w="18000">
                <a:solidFill>
                  <a:schemeClr val="bg1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72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6">
      <a:majorFont>
        <a:latin typeface="Microsoft JhengHei Light"/>
        <a:ea typeface=""/>
        <a:cs typeface=""/>
      </a:majorFont>
      <a:minorFont>
        <a:latin typeface="Microsoft Jheng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58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Willi SeptiansyaH (1801431201)  Shidiq Febrianto (2001584401)  Zahrina AMALIA Hakim (2001588936)</vt:lpstr>
      <vt:lpstr>Introducing Knisya</vt:lpstr>
      <vt:lpstr>PowerPoint Presentation</vt:lpstr>
      <vt:lpstr>PowerPoint Presentation</vt:lpstr>
      <vt:lpstr>PowerPoint Presentation</vt:lpstr>
      <vt:lpstr>Object-Oriented Aspect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 Septiansyah Shidiq Febrianto Zahrina AMALIA</dc:title>
  <dc:creator>Zahrina</dc:creator>
  <cp:lastModifiedBy>Zahrina</cp:lastModifiedBy>
  <cp:revision>6</cp:revision>
  <dcterms:created xsi:type="dcterms:W3CDTF">2017-07-07T12:58:52Z</dcterms:created>
  <dcterms:modified xsi:type="dcterms:W3CDTF">2017-07-07T13:43:10Z</dcterms:modified>
</cp:coreProperties>
</file>