
<file path=[Content_Types].xml><?xml version="1.0" encoding="utf-8"?>
<Types xmlns="http://schemas.openxmlformats.org/package/2006/content-types">
  <Default Extension="dib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5"/>
  </p:notesMasterIdLst>
  <p:sldIdLst>
    <p:sldId id="256" r:id="rId2"/>
    <p:sldId id="267" r:id="rId3"/>
    <p:sldId id="269" r:id="rId4"/>
    <p:sldId id="268" r:id="rId5"/>
    <p:sldId id="271" r:id="rId6"/>
    <p:sldId id="272" r:id="rId7"/>
    <p:sldId id="273" r:id="rId8"/>
    <p:sldId id="260" r:id="rId9"/>
    <p:sldId id="274" r:id="rId10"/>
    <p:sldId id="275" r:id="rId11"/>
    <p:sldId id="265" r:id="rId12"/>
    <p:sldId id="25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73494" autoAdjust="0"/>
  </p:normalViewPr>
  <p:slideViewPr>
    <p:cSldViewPr snapToGrid="0">
      <p:cViewPr varScale="1">
        <p:scale>
          <a:sx n="49" d="100"/>
          <a:sy n="49" d="100"/>
        </p:scale>
        <p:origin x="1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08A1-DE01-4445-93C1-2409236ADD1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F3061-B241-4CAC-9E8D-996DB2D1A0E1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6ACB88E0-1DD8-4DA8-B82F-BE78B52A47A4}" type="parTrans" cxnId="{0FBC0A6C-886F-43A0-B483-A46B344B3DFD}">
      <dgm:prSet/>
      <dgm:spPr/>
      <dgm:t>
        <a:bodyPr/>
        <a:lstStyle/>
        <a:p>
          <a:endParaRPr lang="en-US"/>
        </a:p>
      </dgm:t>
    </dgm:pt>
    <dgm:pt modelId="{1350ADA5-0171-418C-B44E-654C16A3751C}" type="sibTrans" cxnId="{0FBC0A6C-886F-43A0-B483-A46B344B3DFD}">
      <dgm:prSet/>
      <dgm:spPr/>
      <dgm:t>
        <a:bodyPr/>
        <a:lstStyle/>
        <a:p>
          <a:endParaRPr lang="en-US"/>
        </a:p>
      </dgm:t>
    </dgm:pt>
    <dgm:pt modelId="{95ED6045-BE30-40D9-B27D-926CEAC54B00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CB832598-5E88-4BC0-8795-B7599A5B38A5}" type="parTrans" cxnId="{75BC84CC-6154-4253-A2FD-7E33CEB13859}">
      <dgm:prSet/>
      <dgm:spPr/>
      <dgm:t>
        <a:bodyPr/>
        <a:lstStyle/>
        <a:p>
          <a:endParaRPr lang="en-US"/>
        </a:p>
      </dgm:t>
    </dgm:pt>
    <dgm:pt modelId="{CD7787AC-8681-4296-A0D3-68CBDF083629}" type="sibTrans" cxnId="{75BC84CC-6154-4253-A2FD-7E33CEB13859}">
      <dgm:prSet/>
      <dgm:spPr/>
      <dgm:t>
        <a:bodyPr/>
        <a:lstStyle/>
        <a:p>
          <a:endParaRPr lang="en-US"/>
        </a:p>
      </dgm:t>
    </dgm:pt>
    <dgm:pt modelId="{8C56D9BC-DADD-4DE2-9BF0-8B9640B9E080}">
      <dgm:prSet phldrT="[Text]"/>
      <dgm:spPr/>
      <dgm:t>
        <a:bodyPr/>
        <a:lstStyle/>
        <a:p>
          <a:r>
            <a:rPr lang="en-US" dirty="0"/>
            <a:t>Agenda</a:t>
          </a:r>
        </a:p>
      </dgm:t>
    </dgm:pt>
    <dgm:pt modelId="{FCF57539-CB1D-41A6-BA63-D2A97B850411}" type="sibTrans" cxnId="{D26DC291-A7E2-4F76-AEED-F5C1D54F38A0}">
      <dgm:prSet/>
      <dgm:spPr/>
      <dgm:t>
        <a:bodyPr/>
        <a:lstStyle/>
        <a:p>
          <a:endParaRPr lang="en-US"/>
        </a:p>
      </dgm:t>
    </dgm:pt>
    <dgm:pt modelId="{9C5E4D72-8941-4D87-B424-F2F29F0A3D88}" type="parTrans" cxnId="{D26DC291-A7E2-4F76-AEED-F5C1D54F38A0}">
      <dgm:prSet/>
      <dgm:spPr/>
      <dgm:t>
        <a:bodyPr/>
        <a:lstStyle/>
        <a:p>
          <a:endParaRPr lang="en-US"/>
        </a:p>
      </dgm:t>
    </dgm:pt>
    <dgm:pt modelId="{CDD5C2AA-29A4-49D5-A4C2-4801A37ABAE4}">
      <dgm:prSet/>
      <dgm:spPr/>
      <dgm:t>
        <a:bodyPr/>
        <a:lstStyle/>
        <a:p>
          <a:r>
            <a:rPr lang="en-US" dirty="0"/>
            <a:t>Design constraints</a:t>
          </a:r>
        </a:p>
      </dgm:t>
    </dgm:pt>
    <dgm:pt modelId="{A14BEF63-1C0F-4DCC-BDE0-304C29A3729B}" type="parTrans" cxnId="{F246F5FB-6B7F-48A1-9F80-3124B9269E68}">
      <dgm:prSet/>
      <dgm:spPr/>
      <dgm:t>
        <a:bodyPr/>
        <a:lstStyle/>
        <a:p>
          <a:endParaRPr lang="en-US"/>
        </a:p>
      </dgm:t>
    </dgm:pt>
    <dgm:pt modelId="{973EB537-F090-42D9-B0E1-3B803AA7D066}" type="sibTrans" cxnId="{F246F5FB-6B7F-48A1-9F80-3124B9269E68}">
      <dgm:prSet/>
      <dgm:spPr/>
      <dgm:t>
        <a:bodyPr/>
        <a:lstStyle/>
        <a:p>
          <a:endParaRPr lang="en-US"/>
        </a:p>
      </dgm:t>
    </dgm:pt>
    <dgm:pt modelId="{79095DF3-228E-483A-91AA-C87B4F6317F5}">
      <dgm:prSet/>
      <dgm:spPr/>
      <dgm:t>
        <a:bodyPr/>
        <a:lstStyle/>
        <a:p>
          <a:r>
            <a:rPr lang="en-US" dirty="0"/>
            <a:t>Security Requirements</a:t>
          </a:r>
        </a:p>
      </dgm:t>
    </dgm:pt>
    <dgm:pt modelId="{0BB7E788-0CF5-40A3-8E00-F2E9A77274F4}" type="parTrans" cxnId="{525652E4-6464-4707-B78F-77DD19B3DB8E}">
      <dgm:prSet/>
      <dgm:spPr/>
      <dgm:t>
        <a:bodyPr/>
        <a:lstStyle/>
        <a:p>
          <a:endParaRPr lang="en-US"/>
        </a:p>
      </dgm:t>
    </dgm:pt>
    <dgm:pt modelId="{C66248E6-3647-4361-93F2-460D4585F68B}" type="sibTrans" cxnId="{525652E4-6464-4707-B78F-77DD19B3DB8E}">
      <dgm:prSet/>
      <dgm:spPr/>
      <dgm:t>
        <a:bodyPr/>
        <a:lstStyle/>
        <a:p>
          <a:endParaRPr lang="en-US"/>
        </a:p>
      </dgm:t>
    </dgm:pt>
    <dgm:pt modelId="{EB9312DF-C1B5-46FB-A866-015DF8E25AE2}">
      <dgm:prSet/>
      <dgm:spPr/>
      <dgm:t>
        <a:bodyPr/>
        <a:lstStyle/>
        <a:p>
          <a:r>
            <a:rPr lang="en-US" dirty="0"/>
            <a:t>Attack</a:t>
          </a:r>
        </a:p>
      </dgm:t>
    </dgm:pt>
    <dgm:pt modelId="{31315E50-687D-48B4-A1FE-0F6F59031D8E}" type="parTrans" cxnId="{24802E36-BEDF-4A1E-A5CA-BA10010C795A}">
      <dgm:prSet/>
      <dgm:spPr/>
      <dgm:t>
        <a:bodyPr/>
        <a:lstStyle/>
        <a:p>
          <a:endParaRPr lang="en-US"/>
        </a:p>
      </dgm:t>
    </dgm:pt>
    <dgm:pt modelId="{E0F11F8D-077C-4C96-A965-6B33C806CCE3}" type="sibTrans" cxnId="{24802E36-BEDF-4A1E-A5CA-BA10010C795A}">
      <dgm:prSet/>
      <dgm:spPr/>
      <dgm:t>
        <a:bodyPr/>
        <a:lstStyle/>
        <a:p>
          <a:endParaRPr lang="en-US"/>
        </a:p>
      </dgm:t>
    </dgm:pt>
    <dgm:pt modelId="{0D65619F-A0F5-48F6-B57A-5F1A3A497A50}">
      <dgm:prSet/>
      <dgm:spPr/>
      <dgm:t>
        <a:bodyPr/>
        <a:lstStyle/>
        <a:p>
          <a:r>
            <a:rPr lang="en-US" dirty="0"/>
            <a:t>External device</a:t>
          </a:r>
        </a:p>
      </dgm:t>
    </dgm:pt>
    <dgm:pt modelId="{57A5D5DA-5563-4223-B245-68CBD563801A}" type="sibTrans" cxnId="{755E5A0D-29E7-4CB6-8975-534383200BA0}">
      <dgm:prSet/>
      <dgm:spPr/>
      <dgm:t>
        <a:bodyPr/>
        <a:lstStyle/>
        <a:p>
          <a:endParaRPr lang="en-US"/>
        </a:p>
      </dgm:t>
    </dgm:pt>
    <dgm:pt modelId="{16A0B0F7-DBF7-4B4F-954D-6590D8812D08}" type="parTrans" cxnId="{755E5A0D-29E7-4CB6-8975-534383200BA0}">
      <dgm:prSet/>
      <dgm:spPr/>
      <dgm:t>
        <a:bodyPr/>
        <a:lstStyle/>
        <a:p>
          <a:endParaRPr lang="en-US"/>
        </a:p>
      </dgm:t>
    </dgm:pt>
    <dgm:pt modelId="{D3012B03-BC29-4BAA-B603-3AFDA3B60124}">
      <dgm:prSet/>
      <dgm:spPr/>
      <dgm:t>
        <a:bodyPr/>
        <a:lstStyle/>
        <a:p>
          <a:r>
            <a:rPr lang="en-US" dirty="0"/>
            <a:t>Anomaly</a:t>
          </a:r>
          <a:r>
            <a:rPr lang="en-US" baseline="0" dirty="0"/>
            <a:t> detection</a:t>
          </a:r>
          <a:endParaRPr lang="en-US" dirty="0"/>
        </a:p>
      </dgm:t>
    </dgm:pt>
    <dgm:pt modelId="{B5B073C6-3409-48A9-B138-2BE1B2ECB49D}" type="sibTrans" cxnId="{525CAA42-4312-46C3-8135-55ACC829A088}">
      <dgm:prSet/>
      <dgm:spPr/>
      <dgm:t>
        <a:bodyPr/>
        <a:lstStyle/>
        <a:p>
          <a:endParaRPr lang="en-US"/>
        </a:p>
      </dgm:t>
    </dgm:pt>
    <dgm:pt modelId="{B96F1E13-B821-47DC-925B-6E48D39E4165}" type="parTrans" cxnId="{525CAA42-4312-46C3-8135-55ACC829A088}">
      <dgm:prSet/>
      <dgm:spPr/>
      <dgm:t>
        <a:bodyPr/>
        <a:lstStyle/>
        <a:p>
          <a:endParaRPr lang="en-US"/>
        </a:p>
      </dgm:t>
    </dgm:pt>
    <dgm:pt modelId="{626A0B12-962E-423F-B4C9-8CEB17866713}">
      <dgm:prSet/>
      <dgm:spPr/>
      <dgm:t>
        <a:bodyPr/>
        <a:lstStyle/>
        <a:p>
          <a:r>
            <a:rPr lang="en-US" dirty="0"/>
            <a:t>Audit mechanism</a:t>
          </a:r>
        </a:p>
      </dgm:t>
    </dgm:pt>
    <dgm:pt modelId="{23D961DE-2863-4708-B96D-50AC2073E503}" type="sibTrans" cxnId="{81D9D9AB-EAB0-4E25-B0D1-5C453FD45B4B}">
      <dgm:prSet/>
      <dgm:spPr/>
      <dgm:t>
        <a:bodyPr/>
        <a:lstStyle/>
        <a:p>
          <a:endParaRPr lang="en-US"/>
        </a:p>
      </dgm:t>
    </dgm:pt>
    <dgm:pt modelId="{032216E4-6223-4AD0-AA27-5D63826D156E}" type="parTrans" cxnId="{81D9D9AB-EAB0-4E25-B0D1-5C453FD45B4B}">
      <dgm:prSet/>
      <dgm:spPr/>
      <dgm:t>
        <a:bodyPr/>
        <a:lstStyle/>
        <a:p>
          <a:endParaRPr lang="en-US"/>
        </a:p>
      </dgm:t>
    </dgm:pt>
    <dgm:pt modelId="{0DC02CA3-2478-4A36-A561-8D4FE713A613}">
      <dgm:prSet/>
      <dgm:spPr/>
      <dgm:t>
        <a:bodyPr/>
        <a:lstStyle/>
        <a:p>
          <a:r>
            <a:rPr lang="en-US" dirty="0"/>
            <a:t>Access control</a:t>
          </a:r>
        </a:p>
      </dgm:t>
    </dgm:pt>
    <dgm:pt modelId="{F077837D-6FDC-4D03-8041-32C2CD091259}" type="parTrans" cxnId="{2FE77707-C7B1-4AC6-88B2-5D88F1FB90F2}">
      <dgm:prSet/>
      <dgm:spPr/>
      <dgm:t>
        <a:bodyPr/>
        <a:lstStyle/>
        <a:p>
          <a:endParaRPr lang="en-US"/>
        </a:p>
      </dgm:t>
    </dgm:pt>
    <dgm:pt modelId="{AB5227F9-6C5A-45EB-94BD-16A14759F558}" type="sibTrans" cxnId="{2FE77707-C7B1-4AC6-88B2-5D88F1FB90F2}">
      <dgm:prSet/>
      <dgm:spPr/>
      <dgm:t>
        <a:bodyPr/>
        <a:lstStyle/>
        <a:p>
          <a:endParaRPr lang="en-US"/>
        </a:p>
      </dgm:t>
    </dgm:pt>
    <dgm:pt modelId="{C12D8784-0BEE-452B-AF88-499700E8AF07}" type="pres">
      <dgm:prSet presAssocID="{D01608A1-DE01-4445-93C1-2409236ADD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39F645-6852-499D-A3D1-53591E613BC1}" type="pres">
      <dgm:prSet presAssocID="{8C56D9BC-DADD-4DE2-9BF0-8B9640B9E080}" presName="root1" presStyleCnt="0"/>
      <dgm:spPr/>
    </dgm:pt>
    <dgm:pt modelId="{547851F0-385D-4CB2-A97C-20BAF64B65F7}" type="pres">
      <dgm:prSet presAssocID="{8C56D9BC-DADD-4DE2-9BF0-8B9640B9E080}" presName="LevelOneTextNode" presStyleLbl="node0" presStyleIdx="0" presStyleCnt="1">
        <dgm:presLayoutVars>
          <dgm:chPref val="3"/>
        </dgm:presLayoutVars>
      </dgm:prSet>
      <dgm:spPr/>
    </dgm:pt>
    <dgm:pt modelId="{D32B762C-60C2-4C8A-BE9A-5515A2CB2D94}" type="pres">
      <dgm:prSet presAssocID="{8C56D9BC-DADD-4DE2-9BF0-8B9640B9E080}" presName="level2hierChild" presStyleCnt="0"/>
      <dgm:spPr/>
    </dgm:pt>
    <dgm:pt modelId="{44AD3A7D-1B66-434B-A417-F69D07785E5D}" type="pres">
      <dgm:prSet presAssocID="{6ACB88E0-1DD8-4DA8-B82F-BE78B52A47A4}" presName="conn2-1" presStyleLbl="parChTrans1D2" presStyleIdx="0" presStyleCnt="5"/>
      <dgm:spPr/>
    </dgm:pt>
    <dgm:pt modelId="{63A4BDAA-57B3-45C7-B041-4553E3318311}" type="pres">
      <dgm:prSet presAssocID="{6ACB88E0-1DD8-4DA8-B82F-BE78B52A47A4}" presName="connTx" presStyleLbl="parChTrans1D2" presStyleIdx="0" presStyleCnt="5"/>
      <dgm:spPr/>
    </dgm:pt>
    <dgm:pt modelId="{C8CC6A54-4BCA-44D8-A8BC-B402C60B2999}" type="pres">
      <dgm:prSet presAssocID="{489F3061-B241-4CAC-9E8D-996DB2D1A0E1}" presName="root2" presStyleCnt="0"/>
      <dgm:spPr/>
    </dgm:pt>
    <dgm:pt modelId="{FE16CF70-C112-4BA5-BC8D-BA08823B1713}" type="pres">
      <dgm:prSet presAssocID="{489F3061-B241-4CAC-9E8D-996DB2D1A0E1}" presName="LevelTwoTextNode" presStyleLbl="node2" presStyleIdx="0" presStyleCnt="5">
        <dgm:presLayoutVars>
          <dgm:chPref val="3"/>
        </dgm:presLayoutVars>
      </dgm:prSet>
      <dgm:spPr/>
    </dgm:pt>
    <dgm:pt modelId="{CDEA60FA-43DD-45D2-B968-AB7040640DE8}" type="pres">
      <dgm:prSet presAssocID="{489F3061-B241-4CAC-9E8D-996DB2D1A0E1}" presName="level3hierChild" presStyleCnt="0"/>
      <dgm:spPr/>
    </dgm:pt>
    <dgm:pt modelId="{3BF997B4-46B0-4F32-887B-20EC7F04837F}" type="pres">
      <dgm:prSet presAssocID="{A14BEF63-1C0F-4DCC-BDE0-304C29A3729B}" presName="conn2-1" presStyleLbl="parChTrans1D2" presStyleIdx="1" presStyleCnt="5"/>
      <dgm:spPr/>
    </dgm:pt>
    <dgm:pt modelId="{B87951E7-3E28-4CC7-8CA5-C5AD10514C36}" type="pres">
      <dgm:prSet presAssocID="{A14BEF63-1C0F-4DCC-BDE0-304C29A3729B}" presName="connTx" presStyleLbl="parChTrans1D2" presStyleIdx="1" presStyleCnt="5"/>
      <dgm:spPr/>
    </dgm:pt>
    <dgm:pt modelId="{8F0C6CD8-8D7B-48D7-8FA5-14B43D1A9036}" type="pres">
      <dgm:prSet presAssocID="{CDD5C2AA-29A4-49D5-A4C2-4801A37ABAE4}" presName="root2" presStyleCnt="0"/>
      <dgm:spPr/>
    </dgm:pt>
    <dgm:pt modelId="{64CF91CF-12BF-4396-8375-284610FB7C99}" type="pres">
      <dgm:prSet presAssocID="{CDD5C2AA-29A4-49D5-A4C2-4801A37ABAE4}" presName="LevelTwoTextNode" presStyleLbl="node2" presStyleIdx="1" presStyleCnt="5">
        <dgm:presLayoutVars>
          <dgm:chPref val="3"/>
        </dgm:presLayoutVars>
      </dgm:prSet>
      <dgm:spPr/>
    </dgm:pt>
    <dgm:pt modelId="{90602912-498B-459F-90CA-7E1B75C7149E}" type="pres">
      <dgm:prSet presAssocID="{CDD5C2AA-29A4-49D5-A4C2-4801A37ABAE4}" presName="level3hierChild" presStyleCnt="0"/>
      <dgm:spPr/>
    </dgm:pt>
    <dgm:pt modelId="{6EFEF7F9-B119-438D-9178-DCAF04683852}" type="pres">
      <dgm:prSet presAssocID="{0BB7E788-0CF5-40A3-8E00-F2E9A77274F4}" presName="conn2-1" presStyleLbl="parChTrans1D2" presStyleIdx="2" presStyleCnt="5"/>
      <dgm:spPr/>
    </dgm:pt>
    <dgm:pt modelId="{E4810AE1-6FBC-4CF7-B78E-FBA001684F07}" type="pres">
      <dgm:prSet presAssocID="{0BB7E788-0CF5-40A3-8E00-F2E9A77274F4}" presName="connTx" presStyleLbl="parChTrans1D2" presStyleIdx="2" presStyleCnt="5"/>
      <dgm:spPr/>
    </dgm:pt>
    <dgm:pt modelId="{2D514D22-D03B-4D29-98E1-DAA6C02C7417}" type="pres">
      <dgm:prSet presAssocID="{79095DF3-228E-483A-91AA-C87B4F6317F5}" presName="root2" presStyleCnt="0"/>
      <dgm:spPr/>
    </dgm:pt>
    <dgm:pt modelId="{A8FEE708-D8AB-4DFC-8871-7EB6682E865E}" type="pres">
      <dgm:prSet presAssocID="{79095DF3-228E-483A-91AA-C87B4F6317F5}" presName="LevelTwoTextNode" presStyleLbl="node2" presStyleIdx="2" presStyleCnt="5">
        <dgm:presLayoutVars>
          <dgm:chPref val="3"/>
        </dgm:presLayoutVars>
      </dgm:prSet>
      <dgm:spPr/>
    </dgm:pt>
    <dgm:pt modelId="{C648E006-29AE-44E5-89AC-E1B0AECA6324}" type="pres">
      <dgm:prSet presAssocID="{79095DF3-228E-483A-91AA-C87B4F6317F5}" presName="level3hierChild" presStyleCnt="0"/>
      <dgm:spPr/>
    </dgm:pt>
    <dgm:pt modelId="{57C6D4A5-8054-4F29-8B4F-E344E5F76D9C}" type="pres">
      <dgm:prSet presAssocID="{31315E50-687D-48B4-A1FE-0F6F59031D8E}" presName="conn2-1" presStyleLbl="parChTrans1D2" presStyleIdx="3" presStyleCnt="5"/>
      <dgm:spPr/>
    </dgm:pt>
    <dgm:pt modelId="{39C981CE-EEEF-451E-8091-0A992C26CBBD}" type="pres">
      <dgm:prSet presAssocID="{31315E50-687D-48B4-A1FE-0F6F59031D8E}" presName="connTx" presStyleLbl="parChTrans1D2" presStyleIdx="3" presStyleCnt="5"/>
      <dgm:spPr/>
    </dgm:pt>
    <dgm:pt modelId="{95AB2C2A-193D-4DC3-9269-DFBB40744DF1}" type="pres">
      <dgm:prSet presAssocID="{EB9312DF-C1B5-46FB-A866-015DF8E25AE2}" presName="root2" presStyleCnt="0"/>
      <dgm:spPr/>
    </dgm:pt>
    <dgm:pt modelId="{32579ACF-E131-41CE-BE2F-A67ED7161ABB}" type="pres">
      <dgm:prSet presAssocID="{EB9312DF-C1B5-46FB-A866-015DF8E25AE2}" presName="LevelTwoTextNode" presStyleLbl="node2" presStyleIdx="3" presStyleCnt="5">
        <dgm:presLayoutVars>
          <dgm:chPref val="3"/>
        </dgm:presLayoutVars>
      </dgm:prSet>
      <dgm:spPr/>
    </dgm:pt>
    <dgm:pt modelId="{92760ACF-0B30-44A2-B563-A54917D63066}" type="pres">
      <dgm:prSet presAssocID="{EB9312DF-C1B5-46FB-A866-015DF8E25AE2}" presName="level3hierChild" presStyleCnt="0"/>
      <dgm:spPr/>
    </dgm:pt>
    <dgm:pt modelId="{7762EF0F-C3B0-40D9-9CBC-B2FEBEAE8955}" type="pres">
      <dgm:prSet presAssocID="{CB832598-5E88-4BC0-8795-B7599A5B38A5}" presName="conn2-1" presStyleLbl="parChTrans1D2" presStyleIdx="4" presStyleCnt="5"/>
      <dgm:spPr/>
    </dgm:pt>
    <dgm:pt modelId="{9A0F3562-1713-4724-918C-FECAB01A539E}" type="pres">
      <dgm:prSet presAssocID="{CB832598-5E88-4BC0-8795-B7599A5B38A5}" presName="connTx" presStyleLbl="parChTrans1D2" presStyleIdx="4" presStyleCnt="5"/>
      <dgm:spPr/>
    </dgm:pt>
    <dgm:pt modelId="{812493D5-F516-4066-BE05-BA2B1850646F}" type="pres">
      <dgm:prSet presAssocID="{95ED6045-BE30-40D9-B27D-926CEAC54B00}" presName="root2" presStyleCnt="0"/>
      <dgm:spPr/>
    </dgm:pt>
    <dgm:pt modelId="{E16116A1-F161-49DD-A60F-D90A9D685DC2}" type="pres">
      <dgm:prSet presAssocID="{95ED6045-BE30-40D9-B27D-926CEAC54B00}" presName="LevelTwoTextNode" presStyleLbl="node2" presStyleIdx="4" presStyleCnt="5">
        <dgm:presLayoutVars>
          <dgm:chPref val="3"/>
        </dgm:presLayoutVars>
      </dgm:prSet>
      <dgm:spPr/>
    </dgm:pt>
    <dgm:pt modelId="{FA0D0A2A-1AEE-4BD5-958C-C226954E8A48}" type="pres">
      <dgm:prSet presAssocID="{95ED6045-BE30-40D9-B27D-926CEAC54B00}" presName="level3hierChild" presStyleCnt="0"/>
      <dgm:spPr/>
    </dgm:pt>
    <dgm:pt modelId="{92A5D5A1-8095-4CFB-9732-0A2F4264E431}" type="pres">
      <dgm:prSet presAssocID="{F077837D-6FDC-4D03-8041-32C2CD091259}" presName="conn2-1" presStyleLbl="parChTrans1D3" presStyleIdx="0" presStyleCnt="4"/>
      <dgm:spPr/>
    </dgm:pt>
    <dgm:pt modelId="{4342B3CF-8D67-48FE-94FD-07E9FA0BAEA5}" type="pres">
      <dgm:prSet presAssocID="{F077837D-6FDC-4D03-8041-32C2CD091259}" presName="connTx" presStyleLbl="parChTrans1D3" presStyleIdx="0" presStyleCnt="4"/>
      <dgm:spPr/>
    </dgm:pt>
    <dgm:pt modelId="{9E2021FF-7216-43AB-869F-1266E4633461}" type="pres">
      <dgm:prSet presAssocID="{0DC02CA3-2478-4A36-A561-8D4FE713A613}" presName="root2" presStyleCnt="0"/>
      <dgm:spPr/>
    </dgm:pt>
    <dgm:pt modelId="{547F8FC9-2EEA-4C73-A679-0BF7ECA7F34F}" type="pres">
      <dgm:prSet presAssocID="{0DC02CA3-2478-4A36-A561-8D4FE713A613}" presName="LevelTwoTextNode" presStyleLbl="node3" presStyleIdx="0" presStyleCnt="4">
        <dgm:presLayoutVars>
          <dgm:chPref val="3"/>
        </dgm:presLayoutVars>
      </dgm:prSet>
      <dgm:spPr/>
    </dgm:pt>
    <dgm:pt modelId="{2FB971D4-0E49-46EC-B5BE-394E70D469E5}" type="pres">
      <dgm:prSet presAssocID="{0DC02CA3-2478-4A36-A561-8D4FE713A613}" presName="level3hierChild" presStyleCnt="0"/>
      <dgm:spPr/>
    </dgm:pt>
    <dgm:pt modelId="{AFED1B80-5888-44AC-AC13-DCB8B41C350B}" type="pres">
      <dgm:prSet presAssocID="{032216E4-6223-4AD0-AA27-5D63826D156E}" presName="conn2-1" presStyleLbl="parChTrans1D3" presStyleIdx="1" presStyleCnt="4"/>
      <dgm:spPr/>
    </dgm:pt>
    <dgm:pt modelId="{18D48F32-36A2-4F48-A58D-87BC13B9BA5C}" type="pres">
      <dgm:prSet presAssocID="{032216E4-6223-4AD0-AA27-5D63826D156E}" presName="connTx" presStyleLbl="parChTrans1D3" presStyleIdx="1" presStyleCnt="4"/>
      <dgm:spPr/>
    </dgm:pt>
    <dgm:pt modelId="{E1AA3682-FF7A-40C7-97AA-4A4846CA09BC}" type="pres">
      <dgm:prSet presAssocID="{626A0B12-962E-423F-B4C9-8CEB17866713}" presName="root2" presStyleCnt="0"/>
      <dgm:spPr/>
    </dgm:pt>
    <dgm:pt modelId="{5D68E3C6-E8DC-4F2B-8C20-D2A2257F2021}" type="pres">
      <dgm:prSet presAssocID="{626A0B12-962E-423F-B4C9-8CEB17866713}" presName="LevelTwoTextNode" presStyleLbl="node3" presStyleIdx="1" presStyleCnt="4">
        <dgm:presLayoutVars>
          <dgm:chPref val="3"/>
        </dgm:presLayoutVars>
      </dgm:prSet>
      <dgm:spPr/>
    </dgm:pt>
    <dgm:pt modelId="{215ACF3E-A580-44B3-A643-B9BFF172D451}" type="pres">
      <dgm:prSet presAssocID="{626A0B12-962E-423F-B4C9-8CEB17866713}" presName="level3hierChild" presStyleCnt="0"/>
      <dgm:spPr/>
    </dgm:pt>
    <dgm:pt modelId="{6AEE9CBE-4FD3-4FDA-B5A1-8F1EFF5C9DF6}" type="pres">
      <dgm:prSet presAssocID="{B96F1E13-B821-47DC-925B-6E48D39E4165}" presName="conn2-1" presStyleLbl="parChTrans1D3" presStyleIdx="2" presStyleCnt="4"/>
      <dgm:spPr/>
    </dgm:pt>
    <dgm:pt modelId="{2D45EF5E-96B5-4B47-A01F-9BA4D547702D}" type="pres">
      <dgm:prSet presAssocID="{B96F1E13-B821-47DC-925B-6E48D39E4165}" presName="connTx" presStyleLbl="parChTrans1D3" presStyleIdx="2" presStyleCnt="4"/>
      <dgm:spPr/>
    </dgm:pt>
    <dgm:pt modelId="{B5DB0B4D-7C50-4B75-9248-3816DA3BF38F}" type="pres">
      <dgm:prSet presAssocID="{D3012B03-BC29-4BAA-B603-3AFDA3B60124}" presName="root2" presStyleCnt="0"/>
      <dgm:spPr/>
    </dgm:pt>
    <dgm:pt modelId="{1EECCA80-9E78-4D70-A28A-CA2A59D6915B}" type="pres">
      <dgm:prSet presAssocID="{D3012B03-BC29-4BAA-B603-3AFDA3B60124}" presName="LevelTwoTextNode" presStyleLbl="node3" presStyleIdx="2" presStyleCnt="4">
        <dgm:presLayoutVars>
          <dgm:chPref val="3"/>
        </dgm:presLayoutVars>
      </dgm:prSet>
      <dgm:spPr/>
    </dgm:pt>
    <dgm:pt modelId="{C2161DB4-06EC-4B78-A055-3E438D42B5DB}" type="pres">
      <dgm:prSet presAssocID="{D3012B03-BC29-4BAA-B603-3AFDA3B60124}" presName="level3hierChild" presStyleCnt="0"/>
      <dgm:spPr/>
    </dgm:pt>
    <dgm:pt modelId="{1B7C775D-1AF4-4558-9753-A3985D2BD3FF}" type="pres">
      <dgm:prSet presAssocID="{16A0B0F7-DBF7-4B4F-954D-6590D8812D08}" presName="conn2-1" presStyleLbl="parChTrans1D3" presStyleIdx="3" presStyleCnt="4"/>
      <dgm:spPr/>
    </dgm:pt>
    <dgm:pt modelId="{B7C5143B-EDD7-40A1-8B28-0DB0B96915CB}" type="pres">
      <dgm:prSet presAssocID="{16A0B0F7-DBF7-4B4F-954D-6590D8812D08}" presName="connTx" presStyleLbl="parChTrans1D3" presStyleIdx="3" presStyleCnt="4"/>
      <dgm:spPr/>
    </dgm:pt>
    <dgm:pt modelId="{D172D303-20B1-467C-8DBC-CB6C994C039C}" type="pres">
      <dgm:prSet presAssocID="{0D65619F-A0F5-48F6-B57A-5F1A3A497A50}" presName="root2" presStyleCnt="0"/>
      <dgm:spPr/>
    </dgm:pt>
    <dgm:pt modelId="{B40BC59C-706C-4CAF-95B6-A4A32FBF651C}" type="pres">
      <dgm:prSet presAssocID="{0D65619F-A0F5-48F6-B57A-5F1A3A497A50}" presName="LevelTwoTextNode" presStyleLbl="node3" presStyleIdx="3" presStyleCnt="4">
        <dgm:presLayoutVars>
          <dgm:chPref val="3"/>
        </dgm:presLayoutVars>
      </dgm:prSet>
      <dgm:spPr/>
    </dgm:pt>
    <dgm:pt modelId="{9DB1D505-F62D-49FC-A874-9342864FBE08}" type="pres">
      <dgm:prSet presAssocID="{0D65619F-A0F5-48F6-B57A-5F1A3A497A50}" presName="level3hierChild" presStyleCnt="0"/>
      <dgm:spPr/>
    </dgm:pt>
  </dgm:ptLst>
  <dgm:cxnLst>
    <dgm:cxn modelId="{B38F2E04-111F-4EB4-8C9B-05A7EC2A614D}" type="presOf" srcId="{B96F1E13-B821-47DC-925B-6E48D39E4165}" destId="{6AEE9CBE-4FD3-4FDA-B5A1-8F1EFF5C9DF6}" srcOrd="0" destOrd="0" presId="urn:microsoft.com/office/officeart/2008/layout/HorizontalMultiLevelHierarchy"/>
    <dgm:cxn modelId="{2FE77707-C7B1-4AC6-88B2-5D88F1FB90F2}" srcId="{95ED6045-BE30-40D9-B27D-926CEAC54B00}" destId="{0DC02CA3-2478-4A36-A561-8D4FE713A613}" srcOrd="0" destOrd="0" parTransId="{F077837D-6FDC-4D03-8041-32C2CD091259}" sibTransId="{AB5227F9-6C5A-45EB-94BD-16A14759F558}"/>
    <dgm:cxn modelId="{755E5A0D-29E7-4CB6-8975-534383200BA0}" srcId="{95ED6045-BE30-40D9-B27D-926CEAC54B00}" destId="{0D65619F-A0F5-48F6-B57A-5F1A3A497A50}" srcOrd="3" destOrd="0" parTransId="{16A0B0F7-DBF7-4B4F-954D-6590D8812D08}" sibTransId="{57A5D5DA-5563-4223-B245-68CBD563801A}"/>
    <dgm:cxn modelId="{24802E36-BEDF-4A1E-A5CA-BA10010C795A}" srcId="{8C56D9BC-DADD-4DE2-9BF0-8B9640B9E080}" destId="{EB9312DF-C1B5-46FB-A866-015DF8E25AE2}" srcOrd="3" destOrd="0" parTransId="{31315E50-687D-48B4-A1FE-0F6F59031D8E}" sibTransId="{E0F11F8D-077C-4C96-A965-6B33C806CCE3}"/>
    <dgm:cxn modelId="{3E537540-2781-453E-935C-069CE6B6F2E4}" type="presOf" srcId="{0D65619F-A0F5-48F6-B57A-5F1A3A497A50}" destId="{B40BC59C-706C-4CAF-95B6-A4A32FBF651C}" srcOrd="0" destOrd="0" presId="urn:microsoft.com/office/officeart/2008/layout/HorizontalMultiLevelHierarchy"/>
    <dgm:cxn modelId="{89021641-87CA-4808-BCCE-A3200EE23F54}" type="presOf" srcId="{79095DF3-228E-483A-91AA-C87B4F6317F5}" destId="{A8FEE708-D8AB-4DFC-8871-7EB6682E865E}" srcOrd="0" destOrd="0" presId="urn:microsoft.com/office/officeart/2008/layout/HorizontalMultiLevelHierarchy"/>
    <dgm:cxn modelId="{F88C8841-8A35-49D7-822B-CA3C01620C6E}" type="presOf" srcId="{95ED6045-BE30-40D9-B27D-926CEAC54B00}" destId="{E16116A1-F161-49DD-A60F-D90A9D685DC2}" srcOrd="0" destOrd="0" presId="urn:microsoft.com/office/officeart/2008/layout/HorizontalMultiLevelHierarchy"/>
    <dgm:cxn modelId="{525CAA42-4312-46C3-8135-55ACC829A088}" srcId="{95ED6045-BE30-40D9-B27D-926CEAC54B00}" destId="{D3012B03-BC29-4BAA-B603-3AFDA3B60124}" srcOrd="2" destOrd="0" parTransId="{B96F1E13-B821-47DC-925B-6E48D39E4165}" sibTransId="{B5B073C6-3409-48A9-B138-2BE1B2ECB49D}"/>
    <dgm:cxn modelId="{BC271D63-DDD6-48C3-A9D4-1E2AEFC4AE7B}" type="presOf" srcId="{0BB7E788-0CF5-40A3-8E00-F2E9A77274F4}" destId="{E4810AE1-6FBC-4CF7-B78E-FBA001684F07}" srcOrd="1" destOrd="0" presId="urn:microsoft.com/office/officeart/2008/layout/HorizontalMultiLevelHierarchy"/>
    <dgm:cxn modelId="{8A46AB44-0836-4D51-AE6E-43C053A9D5A4}" type="presOf" srcId="{CDD5C2AA-29A4-49D5-A4C2-4801A37ABAE4}" destId="{64CF91CF-12BF-4396-8375-284610FB7C99}" srcOrd="0" destOrd="0" presId="urn:microsoft.com/office/officeart/2008/layout/HorizontalMultiLevelHierarchy"/>
    <dgm:cxn modelId="{F3DC774B-1D1C-4142-9583-284B4B755629}" type="presOf" srcId="{626A0B12-962E-423F-B4C9-8CEB17866713}" destId="{5D68E3C6-E8DC-4F2B-8C20-D2A2257F2021}" srcOrd="0" destOrd="0" presId="urn:microsoft.com/office/officeart/2008/layout/HorizontalMultiLevelHierarchy"/>
    <dgm:cxn modelId="{0FBC0A6C-886F-43A0-B483-A46B344B3DFD}" srcId="{8C56D9BC-DADD-4DE2-9BF0-8B9640B9E080}" destId="{489F3061-B241-4CAC-9E8D-996DB2D1A0E1}" srcOrd="0" destOrd="0" parTransId="{6ACB88E0-1DD8-4DA8-B82F-BE78B52A47A4}" sibTransId="{1350ADA5-0171-418C-B44E-654C16A3751C}"/>
    <dgm:cxn modelId="{AED59D4F-FFA8-442D-98A6-3BDD81120C26}" type="presOf" srcId="{032216E4-6223-4AD0-AA27-5D63826D156E}" destId="{18D48F32-36A2-4F48-A58D-87BC13B9BA5C}" srcOrd="1" destOrd="0" presId="urn:microsoft.com/office/officeart/2008/layout/HorizontalMultiLevelHierarchy"/>
    <dgm:cxn modelId="{A150A676-E93B-4CC2-9C49-678C8DFC95B5}" type="presOf" srcId="{16A0B0F7-DBF7-4B4F-954D-6590D8812D08}" destId="{B7C5143B-EDD7-40A1-8B28-0DB0B96915CB}" srcOrd="1" destOrd="0" presId="urn:microsoft.com/office/officeart/2008/layout/HorizontalMultiLevelHierarchy"/>
    <dgm:cxn modelId="{91060878-ED36-4958-A5BC-8B5D9C5F1F0A}" type="presOf" srcId="{31315E50-687D-48B4-A1FE-0F6F59031D8E}" destId="{57C6D4A5-8054-4F29-8B4F-E344E5F76D9C}" srcOrd="0" destOrd="0" presId="urn:microsoft.com/office/officeart/2008/layout/HorizontalMultiLevelHierarchy"/>
    <dgm:cxn modelId="{B5A15B81-8447-4368-AFB8-64F7575B5FEA}" type="presOf" srcId="{0DC02CA3-2478-4A36-A561-8D4FE713A613}" destId="{547F8FC9-2EEA-4C73-A679-0BF7ECA7F34F}" srcOrd="0" destOrd="0" presId="urn:microsoft.com/office/officeart/2008/layout/HorizontalMultiLevelHierarchy"/>
    <dgm:cxn modelId="{20A4E28E-45DE-441F-B0D7-DBD5E1CD1584}" type="presOf" srcId="{8C56D9BC-DADD-4DE2-9BF0-8B9640B9E080}" destId="{547851F0-385D-4CB2-A97C-20BAF64B65F7}" srcOrd="0" destOrd="0" presId="urn:microsoft.com/office/officeart/2008/layout/HorizontalMultiLevelHierarchy"/>
    <dgm:cxn modelId="{D26DC291-A7E2-4F76-AEED-F5C1D54F38A0}" srcId="{D01608A1-DE01-4445-93C1-2409236ADD1F}" destId="{8C56D9BC-DADD-4DE2-9BF0-8B9640B9E080}" srcOrd="0" destOrd="0" parTransId="{9C5E4D72-8941-4D87-B424-F2F29F0A3D88}" sibTransId="{FCF57539-CB1D-41A6-BA63-D2A97B850411}"/>
    <dgm:cxn modelId="{40604D95-0916-427F-82B9-42FB67764F56}" type="presOf" srcId="{D3012B03-BC29-4BAA-B603-3AFDA3B60124}" destId="{1EECCA80-9E78-4D70-A28A-CA2A59D6915B}" srcOrd="0" destOrd="0" presId="urn:microsoft.com/office/officeart/2008/layout/HorizontalMultiLevelHierarchy"/>
    <dgm:cxn modelId="{F6919F9C-BAFD-4B1A-B647-32AD7399EF82}" type="presOf" srcId="{F077837D-6FDC-4D03-8041-32C2CD091259}" destId="{92A5D5A1-8095-4CFB-9732-0A2F4264E431}" srcOrd="0" destOrd="0" presId="urn:microsoft.com/office/officeart/2008/layout/HorizontalMultiLevelHierarchy"/>
    <dgm:cxn modelId="{1475B0A1-C8C4-4391-8605-4115E1495D76}" type="presOf" srcId="{16A0B0F7-DBF7-4B4F-954D-6590D8812D08}" destId="{1B7C775D-1AF4-4558-9753-A3985D2BD3FF}" srcOrd="0" destOrd="0" presId="urn:microsoft.com/office/officeart/2008/layout/HorizontalMultiLevelHierarchy"/>
    <dgm:cxn modelId="{C8FB4EA6-C02E-4F98-AA5D-01979F97C9F0}" type="presOf" srcId="{0BB7E788-0CF5-40A3-8E00-F2E9A77274F4}" destId="{6EFEF7F9-B119-438D-9178-DCAF04683852}" srcOrd="0" destOrd="0" presId="urn:microsoft.com/office/officeart/2008/layout/HorizontalMultiLevelHierarchy"/>
    <dgm:cxn modelId="{C61F84A7-FA6E-4F18-AE6E-F77B0773FF04}" type="presOf" srcId="{489F3061-B241-4CAC-9E8D-996DB2D1A0E1}" destId="{FE16CF70-C112-4BA5-BC8D-BA08823B1713}" srcOrd="0" destOrd="0" presId="urn:microsoft.com/office/officeart/2008/layout/HorizontalMultiLevelHierarchy"/>
    <dgm:cxn modelId="{0A6105A9-E84F-445F-98F8-4F658FC67D9F}" type="presOf" srcId="{A14BEF63-1C0F-4DCC-BDE0-304C29A3729B}" destId="{3BF997B4-46B0-4F32-887B-20EC7F04837F}" srcOrd="0" destOrd="0" presId="urn:microsoft.com/office/officeart/2008/layout/HorizontalMultiLevelHierarchy"/>
    <dgm:cxn modelId="{98CF99A9-F6C7-4F44-8CA4-77E52A3E8F4B}" type="presOf" srcId="{A14BEF63-1C0F-4DCC-BDE0-304C29A3729B}" destId="{B87951E7-3E28-4CC7-8CA5-C5AD10514C36}" srcOrd="1" destOrd="0" presId="urn:microsoft.com/office/officeart/2008/layout/HorizontalMultiLevelHierarchy"/>
    <dgm:cxn modelId="{3E240AAB-E502-47AD-AA38-A00E11F3EEA6}" type="presOf" srcId="{EB9312DF-C1B5-46FB-A866-015DF8E25AE2}" destId="{32579ACF-E131-41CE-BE2F-A67ED7161ABB}" srcOrd="0" destOrd="0" presId="urn:microsoft.com/office/officeart/2008/layout/HorizontalMultiLevelHierarchy"/>
    <dgm:cxn modelId="{81D9D9AB-EAB0-4E25-B0D1-5C453FD45B4B}" srcId="{95ED6045-BE30-40D9-B27D-926CEAC54B00}" destId="{626A0B12-962E-423F-B4C9-8CEB17866713}" srcOrd="1" destOrd="0" parTransId="{032216E4-6223-4AD0-AA27-5D63826D156E}" sibTransId="{23D961DE-2863-4708-B96D-50AC2073E503}"/>
    <dgm:cxn modelId="{1790A0C9-151C-4461-9DBA-B9637C9B2B3E}" type="presOf" srcId="{F077837D-6FDC-4D03-8041-32C2CD091259}" destId="{4342B3CF-8D67-48FE-94FD-07E9FA0BAEA5}" srcOrd="1" destOrd="0" presId="urn:microsoft.com/office/officeart/2008/layout/HorizontalMultiLevelHierarchy"/>
    <dgm:cxn modelId="{75BC84CC-6154-4253-A2FD-7E33CEB13859}" srcId="{8C56D9BC-DADD-4DE2-9BF0-8B9640B9E080}" destId="{95ED6045-BE30-40D9-B27D-926CEAC54B00}" srcOrd="4" destOrd="0" parTransId="{CB832598-5E88-4BC0-8795-B7599A5B38A5}" sibTransId="{CD7787AC-8681-4296-A0D3-68CBDF083629}"/>
    <dgm:cxn modelId="{6125E5CC-C9F6-45F6-A71D-DC3D4B88A58D}" type="presOf" srcId="{B96F1E13-B821-47DC-925B-6E48D39E4165}" destId="{2D45EF5E-96B5-4B47-A01F-9BA4D547702D}" srcOrd="1" destOrd="0" presId="urn:microsoft.com/office/officeart/2008/layout/HorizontalMultiLevelHierarchy"/>
    <dgm:cxn modelId="{CD421EE0-5CA6-429B-8689-639A58A919F5}" type="presOf" srcId="{6ACB88E0-1DD8-4DA8-B82F-BE78B52A47A4}" destId="{63A4BDAA-57B3-45C7-B041-4553E3318311}" srcOrd="1" destOrd="0" presId="urn:microsoft.com/office/officeart/2008/layout/HorizontalMultiLevelHierarchy"/>
    <dgm:cxn modelId="{936032E3-1E77-4ED4-AC28-2EDD2B58BD03}" type="presOf" srcId="{D01608A1-DE01-4445-93C1-2409236ADD1F}" destId="{C12D8784-0BEE-452B-AF88-499700E8AF07}" srcOrd="0" destOrd="0" presId="urn:microsoft.com/office/officeart/2008/layout/HorizontalMultiLevelHierarchy"/>
    <dgm:cxn modelId="{525652E4-6464-4707-B78F-77DD19B3DB8E}" srcId="{8C56D9BC-DADD-4DE2-9BF0-8B9640B9E080}" destId="{79095DF3-228E-483A-91AA-C87B4F6317F5}" srcOrd="2" destOrd="0" parTransId="{0BB7E788-0CF5-40A3-8E00-F2E9A77274F4}" sibTransId="{C66248E6-3647-4361-93F2-460D4585F68B}"/>
    <dgm:cxn modelId="{079172F1-9208-40D1-BD4D-B5EDD63D554F}" type="presOf" srcId="{CB832598-5E88-4BC0-8795-B7599A5B38A5}" destId="{7762EF0F-C3B0-40D9-9CBC-B2FEBEAE8955}" srcOrd="0" destOrd="0" presId="urn:microsoft.com/office/officeart/2008/layout/HorizontalMultiLevelHierarchy"/>
    <dgm:cxn modelId="{00961CF2-8E48-4B92-9EAD-3F5B06678169}" type="presOf" srcId="{CB832598-5E88-4BC0-8795-B7599A5B38A5}" destId="{9A0F3562-1713-4724-918C-FECAB01A539E}" srcOrd="1" destOrd="0" presId="urn:microsoft.com/office/officeart/2008/layout/HorizontalMultiLevelHierarchy"/>
    <dgm:cxn modelId="{F9954AF4-3F5F-4433-989B-D4A698C5C303}" type="presOf" srcId="{6ACB88E0-1DD8-4DA8-B82F-BE78B52A47A4}" destId="{44AD3A7D-1B66-434B-A417-F69D07785E5D}" srcOrd="0" destOrd="0" presId="urn:microsoft.com/office/officeart/2008/layout/HorizontalMultiLevelHierarchy"/>
    <dgm:cxn modelId="{784534F8-FF81-4471-9EE5-9F6F3236525C}" type="presOf" srcId="{032216E4-6223-4AD0-AA27-5D63826D156E}" destId="{AFED1B80-5888-44AC-AC13-DCB8B41C350B}" srcOrd="0" destOrd="0" presId="urn:microsoft.com/office/officeart/2008/layout/HorizontalMultiLevelHierarchy"/>
    <dgm:cxn modelId="{F246F5FB-6B7F-48A1-9F80-3124B9269E68}" srcId="{8C56D9BC-DADD-4DE2-9BF0-8B9640B9E080}" destId="{CDD5C2AA-29A4-49D5-A4C2-4801A37ABAE4}" srcOrd="1" destOrd="0" parTransId="{A14BEF63-1C0F-4DCC-BDE0-304C29A3729B}" sibTransId="{973EB537-F090-42D9-B0E1-3B803AA7D066}"/>
    <dgm:cxn modelId="{D45226FF-7BF0-40C0-8615-C2316699BEEA}" type="presOf" srcId="{31315E50-687D-48B4-A1FE-0F6F59031D8E}" destId="{39C981CE-EEEF-451E-8091-0A992C26CBBD}" srcOrd="1" destOrd="0" presId="urn:microsoft.com/office/officeart/2008/layout/HorizontalMultiLevelHierarchy"/>
    <dgm:cxn modelId="{2CE61F9D-1614-4AF2-9638-D26467572901}" type="presParOf" srcId="{C12D8784-0BEE-452B-AF88-499700E8AF07}" destId="{BE39F645-6852-499D-A3D1-53591E613BC1}" srcOrd="0" destOrd="0" presId="urn:microsoft.com/office/officeart/2008/layout/HorizontalMultiLevelHierarchy"/>
    <dgm:cxn modelId="{8160423A-87CE-4B3D-963C-F99A89E011CA}" type="presParOf" srcId="{BE39F645-6852-499D-A3D1-53591E613BC1}" destId="{547851F0-385D-4CB2-A97C-20BAF64B65F7}" srcOrd="0" destOrd="0" presId="urn:microsoft.com/office/officeart/2008/layout/HorizontalMultiLevelHierarchy"/>
    <dgm:cxn modelId="{040E6AE5-BE16-4CCE-BEBE-371E9B0186D5}" type="presParOf" srcId="{BE39F645-6852-499D-A3D1-53591E613BC1}" destId="{D32B762C-60C2-4C8A-BE9A-5515A2CB2D94}" srcOrd="1" destOrd="0" presId="urn:microsoft.com/office/officeart/2008/layout/HorizontalMultiLevelHierarchy"/>
    <dgm:cxn modelId="{6B3BD56B-718A-472E-A8A6-B2D1F6DFA75F}" type="presParOf" srcId="{D32B762C-60C2-4C8A-BE9A-5515A2CB2D94}" destId="{44AD3A7D-1B66-434B-A417-F69D07785E5D}" srcOrd="0" destOrd="0" presId="urn:microsoft.com/office/officeart/2008/layout/HorizontalMultiLevelHierarchy"/>
    <dgm:cxn modelId="{2F112447-D76F-4616-9EFF-6F6AA6DC3FD0}" type="presParOf" srcId="{44AD3A7D-1B66-434B-A417-F69D07785E5D}" destId="{63A4BDAA-57B3-45C7-B041-4553E3318311}" srcOrd="0" destOrd="0" presId="urn:microsoft.com/office/officeart/2008/layout/HorizontalMultiLevelHierarchy"/>
    <dgm:cxn modelId="{ECD61886-0D20-4DA5-B1DA-D82065F9F843}" type="presParOf" srcId="{D32B762C-60C2-4C8A-BE9A-5515A2CB2D94}" destId="{C8CC6A54-4BCA-44D8-A8BC-B402C60B2999}" srcOrd="1" destOrd="0" presId="urn:microsoft.com/office/officeart/2008/layout/HorizontalMultiLevelHierarchy"/>
    <dgm:cxn modelId="{E42B9623-7453-4244-B14E-BBE95CECA32D}" type="presParOf" srcId="{C8CC6A54-4BCA-44D8-A8BC-B402C60B2999}" destId="{FE16CF70-C112-4BA5-BC8D-BA08823B1713}" srcOrd="0" destOrd="0" presId="urn:microsoft.com/office/officeart/2008/layout/HorizontalMultiLevelHierarchy"/>
    <dgm:cxn modelId="{EDB8EE6C-AA5E-447E-8DE0-B5DFB5B1EAD0}" type="presParOf" srcId="{C8CC6A54-4BCA-44D8-A8BC-B402C60B2999}" destId="{CDEA60FA-43DD-45D2-B968-AB7040640DE8}" srcOrd="1" destOrd="0" presId="urn:microsoft.com/office/officeart/2008/layout/HorizontalMultiLevelHierarchy"/>
    <dgm:cxn modelId="{EB9576EC-3672-48A6-A454-EF2D96581CCF}" type="presParOf" srcId="{D32B762C-60C2-4C8A-BE9A-5515A2CB2D94}" destId="{3BF997B4-46B0-4F32-887B-20EC7F04837F}" srcOrd="2" destOrd="0" presId="urn:microsoft.com/office/officeart/2008/layout/HorizontalMultiLevelHierarchy"/>
    <dgm:cxn modelId="{847A62E7-EC59-4BF3-B795-4E374882D5D0}" type="presParOf" srcId="{3BF997B4-46B0-4F32-887B-20EC7F04837F}" destId="{B87951E7-3E28-4CC7-8CA5-C5AD10514C36}" srcOrd="0" destOrd="0" presId="urn:microsoft.com/office/officeart/2008/layout/HorizontalMultiLevelHierarchy"/>
    <dgm:cxn modelId="{C7F73341-FE16-4726-A9F8-5D0D09109FA4}" type="presParOf" srcId="{D32B762C-60C2-4C8A-BE9A-5515A2CB2D94}" destId="{8F0C6CD8-8D7B-48D7-8FA5-14B43D1A9036}" srcOrd="3" destOrd="0" presId="urn:microsoft.com/office/officeart/2008/layout/HorizontalMultiLevelHierarchy"/>
    <dgm:cxn modelId="{B530C80F-1A7D-4A3B-A2FA-821A6513847C}" type="presParOf" srcId="{8F0C6CD8-8D7B-48D7-8FA5-14B43D1A9036}" destId="{64CF91CF-12BF-4396-8375-284610FB7C99}" srcOrd="0" destOrd="0" presId="urn:microsoft.com/office/officeart/2008/layout/HorizontalMultiLevelHierarchy"/>
    <dgm:cxn modelId="{2F3573BE-FDC2-48ED-85DB-334C04C4D4AC}" type="presParOf" srcId="{8F0C6CD8-8D7B-48D7-8FA5-14B43D1A9036}" destId="{90602912-498B-459F-90CA-7E1B75C7149E}" srcOrd="1" destOrd="0" presId="urn:microsoft.com/office/officeart/2008/layout/HorizontalMultiLevelHierarchy"/>
    <dgm:cxn modelId="{F3F03727-6ADD-47F6-BDF4-8A4F97EC09AD}" type="presParOf" srcId="{D32B762C-60C2-4C8A-BE9A-5515A2CB2D94}" destId="{6EFEF7F9-B119-438D-9178-DCAF04683852}" srcOrd="4" destOrd="0" presId="urn:microsoft.com/office/officeart/2008/layout/HorizontalMultiLevelHierarchy"/>
    <dgm:cxn modelId="{9397031E-FD05-4EB3-BEAF-6A85A866EEF2}" type="presParOf" srcId="{6EFEF7F9-B119-438D-9178-DCAF04683852}" destId="{E4810AE1-6FBC-4CF7-B78E-FBA001684F07}" srcOrd="0" destOrd="0" presId="urn:microsoft.com/office/officeart/2008/layout/HorizontalMultiLevelHierarchy"/>
    <dgm:cxn modelId="{4F2A99E0-A28C-4DC7-A9A0-8BB5177AC400}" type="presParOf" srcId="{D32B762C-60C2-4C8A-BE9A-5515A2CB2D94}" destId="{2D514D22-D03B-4D29-98E1-DAA6C02C7417}" srcOrd="5" destOrd="0" presId="urn:microsoft.com/office/officeart/2008/layout/HorizontalMultiLevelHierarchy"/>
    <dgm:cxn modelId="{224DAB36-FDB3-46EB-8E93-1DFEB0DC9351}" type="presParOf" srcId="{2D514D22-D03B-4D29-98E1-DAA6C02C7417}" destId="{A8FEE708-D8AB-4DFC-8871-7EB6682E865E}" srcOrd="0" destOrd="0" presId="urn:microsoft.com/office/officeart/2008/layout/HorizontalMultiLevelHierarchy"/>
    <dgm:cxn modelId="{B393B258-C58E-4877-8001-7072D40BF57D}" type="presParOf" srcId="{2D514D22-D03B-4D29-98E1-DAA6C02C7417}" destId="{C648E006-29AE-44E5-89AC-E1B0AECA6324}" srcOrd="1" destOrd="0" presId="urn:microsoft.com/office/officeart/2008/layout/HorizontalMultiLevelHierarchy"/>
    <dgm:cxn modelId="{6793CCE3-7953-498C-A0CD-5ADD8F029C0E}" type="presParOf" srcId="{D32B762C-60C2-4C8A-BE9A-5515A2CB2D94}" destId="{57C6D4A5-8054-4F29-8B4F-E344E5F76D9C}" srcOrd="6" destOrd="0" presId="urn:microsoft.com/office/officeart/2008/layout/HorizontalMultiLevelHierarchy"/>
    <dgm:cxn modelId="{2054394D-901B-4B3D-9AB4-C119A3E48BF8}" type="presParOf" srcId="{57C6D4A5-8054-4F29-8B4F-E344E5F76D9C}" destId="{39C981CE-EEEF-451E-8091-0A992C26CBBD}" srcOrd="0" destOrd="0" presId="urn:microsoft.com/office/officeart/2008/layout/HorizontalMultiLevelHierarchy"/>
    <dgm:cxn modelId="{B6C07871-0485-47A1-B420-3803642F6462}" type="presParOf" srcId="{D32B762C-60C2-4C8A-BE9A-5515A2CB2D94}" destId="{95AB2C2A-193D-4DC3-9269-DFBB40744DF1}" srcOrd="7" destOrd="0" presId="urn:microsoft.com/office/officeart/2008/layout/HorizontalMultiLevelHierarchy"/>
    <dgm:cxn modelId="{EBAFA29F-DFCC-4705-9490-4255B251CBAA}" type="presParOf" srcId="{95AB2C2A-193D-4DC3-9269-DFBB40744DF1}" destId="{32579ACF-E131-41CE-BE2F-A67ED7161ABB}" srcOrd="0" destOrd="0" presId="urn:microsoft.com/office/officeart/2008/layout/HorizontalMultiLevelHierarchy"/>
    <dgm:cxn modelId="{111A3778-DCA5-43D6-A138-1E14084F398D}" type="presParOf" srcId="{95AB2C2A-193D-4DC3-9269-DFBB40744DF1}" destId="{92760ACF-0B30-44A2-B563-A54917D63066}" srcOrd="1" destOrd="0" presId="urn:microsoft.com/office/officeart/2008/layout/HorizontalMultiLevelHierarchy"/>
    <dgm:cxn modelId="{D6A87E4E-4E71-4914-A007-29686AAA2D26}" type="presParOf" srcId="{D32B762C-60C2-4C8A-BE9A-5515A2CB2D94}" destId="{7762EF0F-C3B0-40D9-9CBC-B2FEBEAE8955}" srcOrd="8" destOrd="0" presId="urn:microsoft.com/office/officeart/2008/layout/HorizontalMultiLevelHierarchy"/>
    <dgm:cxn modelId="{823F9EA9-AE64-424D-81B2-5BD311DD6474}" type="presParOf" srcId="{7762EF0F-C3B0-40D9-9CBC-B2FEBEAE8955}" destId="{9A0F3562-1713-4724-918C-FECAB01A539E}" srcOrd="0" destOrd="0" presId="urn:microsoft.com/office/officeart/2008/layout/HorizontalMultiLevelHierarchy"/>
    <dgm:cxn modelId="{3EE7BD84-12AF-413E-B9FD-50D72F4436D5}" type="presParOf" srcId="{D32B762C-60C2-4C8A-BE9A-5515A2CB2D94}" destId="{812493D5-F516-4066-BE05-BA2B1850646F}" srcOrd="9" destOrd="0" presId="urn:microsoft.com/office/officeart/2008/layout/HorizontalMultiLevelHierarchy"/>
    <dgm:cxn modelId="{2E474BF2-3BB0-4D57-9CAE-73E306FB08FF}" type="presParOf" srcId="{812493D5-F516-4066-BE05-BA2B1850646F}" destId="{E16116A1-F161-49DD-A60F-D90A9D685DC2}" srcOrd="0" destOrd="0" presId="urn:microsoft.com/office/officeart/2008/layout/HorizontalMultiLevelHierarchy"/>
    <dgm:cxn modelId="{4F1818DA-58A8-4513-9028-3F4D8D220126}" type="presParOf" srcId="{812493D5-F516-4066-BE05-BA2B1850646F}" destId="{FA0D0A2A-1AEE-4BD5-958C-C226954E8A48}" srcOrd="1" destOrd="0" presId="urn:microsoft.com/office/officeart/2008/layout/HorizontalMultiLevelHierarchy"/>
    <dgm:cxn modelId="{0E24279B-ED8A-4D47-8E24-E99EE5696EDD}" type="presParOf" srcId="{FA0D0A2A-1AEE-4BD5-958C-C226954E8A48}" destId="{92A5D5A1-8095-4CFB-9732-0A2F4264E431}" srcOrd="0" destOrd="0" presId="urn:microsoft.com/office/officeart/2008/layout/HorizontalMultiLevelHierarchy"/>
    <dgm:cxn modelId="{0AE2EDC8-8F90-4A32-89DD-EB9E95CE82EA}" type="presParOf" srcId="{92A5D5A1-8095-4CFB-9732-0A2F4264E431}" destId="{4342B3CF-8D67-48FE-94FD-07E9FA0BAEA5}" srcOrd="0" destOrd="0" presId="urn:microsoft.com/office/officeart/2008/layout/HorizontalMultiLevelHierarchy"/>
    <dgm:cxn modelId="{CF3842B1-13B1-4B02-BD6B-19D05E0F7BBC}" type="presParOf" srcId="{FA0D0A2A-1AEE-4BD5-958C-C226954E8A48}" destId="{9E2021FF-7216-43AB-869F-1266E4633461}" srcOrd="1" destOrd="0" presId="urn:microsoft.com/office/officeart/2008/layout/HorizontalMultiLevelHierarchy"/>
    <dgm:cxn modelId="{D249CDAF-F82F-4285-B79C-BCD306E4DC3D}" type="presParOf" srcId="{9E2021FF-7216-43AB-869F-1266E4633461}" destId="{547F8FC9-2EEA-4C73-A679-0BF7ECA7F34F}" srcOrd="0" destOrd="0" presId="urn:microsoft.com/office/officeart/2008/layout/HorizontalMultiLevelHierarchy"/>
    <dgm:cxn modelId="{1836BC37-A23A-4A9E-AFD9-0037FB6DA95A}" type="presParOf" srcId="{9E2021FF-7216-43AB-869F-1266E4633461}" destId="{2FB971D4-0E49-46EC-B5BE-394E70D469E5}" srcOrd="1" destOrd="0" presId="urn:microsoft.com/office/officeart/2008/layout/HorizontalMultiLevelHierarchy"/>
    <dgm:cxn modelId="{9C61585C-9806-456E-9D23-705B08B0D202}" type="presParOf" srcId="{FA0D0A2A-1AEE-4BD5-958C-C226954E8A48}" destId="{AFED1B80-5888-44AC-AC13-DCB8B41C350B}" srcOrd="2" destOrd="0" presId="urn:microsoft.com/office/officeart/2008/layout/HorizontalMultiLevelHierarchy"/>
    <dgm:cxn modelId="{AFB213DB-6AB8-441F-821A-C893195382C0}" type="presParOf" srcId="{AFED1B80-5888-44AC-AC13-DCB8B41C350B}" destId="{18D48F32-36A2-4F48-A58D-87BC13B9BA5C}" srcOrd="0" destOrd="0" presId="urn:microsoft.com/office/officeart/2008/layout/HorizontalMultiLevelHierarchy"/>
    <dgm:cxn modelId="{A63242CF-2CC2-4DA7-B10B-818CF0BEC6AE}" type="presParOf" srcId="{FA0D0A2A-1AEE-4BD5-958C-C226954E8A48}" destId="{E1AA3682-FF7A-40C7-97AA-4A4846CA09BC}" srcOrd="3" destOrd="0" presId="urn:microsoft.com/office/officeart/2008/layout/HorizontalMultiLevelHierarchy"/>
    <dgm:cxn modelId="{B9C8630D-48C7-480B-9002-3743410D613C}" type="presParOf" srcId="{E1AA3682-FF7A-40C7-97AA-4A4846CA09BC}" destId="{5D68E3C6-E8DC-4F2B-8C20-D2A2257F2021}" srcOrd="0" destOrd="0" presId="urn:microsoft.com/office/officeart/2008/layout/HorizontalMultiLevelHierarchy"/>
    <dgm:cxn modelId="{D8A11744-EC63-4DED-AC37-5B881369C0F4}" type="presParOf" srcId="{E1AA3682-FF7A-40C7-97AA-4A4846CA09BC}" destId="{215ACF3E-A580-44B3-A643-B9BFF172D451}" srcOrd="1" destOrd="0" presId="urn:microsoft.com/office/officeart/2008/layout/HorizontalMultiLevelHierarchy"/>
    <dgm:cxn modelId="{4F0BA20D-432A-4BC6-B1EA-94164795974A}" type="presParOf" srcId="{FA0D0A2A-1AEE-4BD5-958C-C226954E8A48}" destId="{6AEE9CBE-4FD3-4FDA-B5A1-8F1EFF5C9DF6}" srcOrd="4" destOrd="0" presId="urn:microsoft.com/office/officeart/2008/layout/HorizontalMultiLevelHierarchy"/>
    <dgm:cxn modelId="{3BB80469-BB43-421F-B04F-C5DCA6849AD9}" type="presParOf" srcId="{6AEE9CBE-4FD3-4FDA-B5A1-8F1EFF5C9DF6}" destId="{2D45EF5E-96B5-4B47-A01F-9BA4D547702D}" srcOrd="0" destOrd="0" presId="urn:microsoft.com/office/officeart/2008/layout/HorizontalMultiLevelHierarchy"/>
    <dgm:cxn modelId="{74670689-A8A2-4945-9480-075393E44FCB}" type="presParOf" srcId="{FA0D0A2A-1AEE-4BD5-958C-C226954E8A48}" destId="{B5DB0B4D-7C50-4B75-9248-3816DA3BF38F}" srcOrd="5" destOrd="0" presId="urn:microsoft.com/office/officeart/2008/layout/HorizontalMultiLevelHierarchy"/>
    <dgm:cxn modelId="{81B2BBBB-9B2A-423A-BB84-E65D071D32F6}" type="presParOf" srcId="{B5DB0B4D-7C50-4B75-9248-3816DA3BF38F}" destId="{1EECCA80-9E78-4D70-A28A-CA2A59D6915B}" srcOrd="0" destOrd="0" presId="urn:microsoft.com/office/officeart/2008/layout/HorizontalMultiLevelHierarchy"/>
    <dgm:cxn modelId="{F6410AD9-C932-4E23-BB13-2EF4D7F767BE}" type="presParOf" srcId="{B5DB0B4D-7C50-4B75-9248-3816DA3BF38F}" destId="{C2161DB4-06EC-4B78-A055-3E438D42B5DB}" srcOrd="1" destOrd="0" presId="urn:microsoft.com/office/officeart/2008/layout/HorizontalMultiLevelHierarchy"/>
    <dgm:cxn modelId="{07540539-C334-433B-AA0A-9173151B9CB3}" type="presParOf" srcId="{FA0D0A2A-1AEE-4BD5-958C-C226954E8A48}" destId="{1B7C775D-1AF4-4558-9753-A3985D2BD3FF}" srcOrd="6" destOrd="0" presId="urn:microsoft.com/office/officeart/2008/layout/HorizontalMultiLevelHierarchy"/>
    <dgm:cxn modelId="{1D7FF6B3-1ADE-4BE4-B770-4DD3F57A5FF3}" type="presParOf" srcId="{1B7C775D-1AF4-4558-9753-A3985D2BD3FF}" destId="{B7C5143B-EDD7-40A1-8B28-0DB0B96915CB}" srcOrd="0" destOrd="0" presId="urn:microsoft.com/office/officeart/2008/layout/HorizontalMultiLevelHierarchy"/>
    <dgm:cxn modelId="{C4BF8C04-4170-4015-84AD-A19597F130EB}" type="presParOf" srcId="{FA0D0A2A-1AEE-4BD5-958C-C226954E8A48}" destId="{D172D303-20B1-467C-8DBC-CB6C994C039C}" srcOrd="7" destOrd="0" presId="urn:microsoft.com/office/officeart/2008/layout/HorizontalMultiLevelHierarchy"/>
    <dgm:cxn modelId="{B5C3F3C7-7A97-44CA-8BD7-E5FD1B3CDEEE}" type="presParOf" srcId="{D172D303-20B1-467C-8DBC-CB6C994C039C}" destId="{B40BC59C-706C-4CAF-95B6-A4A32FBF651C}" srcOrd="0" destOrd="0" presId="urn:microsoft.com/office/officeart/2008/layout/HorizontalMultiLevelHierarchy"/>
    <dgm:cxn modelId="{C899E89A-FD1A-4449-A3EB-BB450AA56D3E}" type="presParOf" srcId="{D172D303-20B1-467C-8DBC-CB6C994C039C}" destId="{9DB1D505-F62D-49FC-A874-9342864FBE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C775D-1AF4-4558-9753-A3985D2BD3FF}">
      <dsp:nvSpPr>
        <dsp:cNvPr id="0" name=""/>
        <dsp:cNvSpPr/>
      </dsp:nvSpPr>
      <dsp:spPr>
        <a:xfrm>
          <a:off x="7033884" y="4233568"/>
          <a:ext cx="504749" cy="1442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374" y="0"/>
              </a:lnTo>
              <a:lnTo>
                <a:pt x="252374" y="1442691"/>
              </a:lnTo>
              <a:lnTo>
                <a:pt x="504749" y="144269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48048" y="4916703"/>
        <a:ext cx="76422" cy="76422"/>
      </dsp:txXfrm>
    </dsp:sp>
    <dsp:sp modelId="{6AEE9CBE-4FD3-4FDA-B5A1-8F1EFF5C9DF6}">
      <dsp:nvSpPr>
        <dsp:cNvPr id="0" name=""/>
        <dsp:cNvSpPr/>
      </dsp:nvSpPr>
      <dsp:spPr>
        <a:xfrm>
          <a:off x="7033884" y="4233568"/>
          <a:ext cx="504749" cy="480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374" y="0"/>
              </a:lnTo>
              <a:lnTo>
                <a:pt x="252374" y="480897"/>
              </a:lnTo>
              <a:lnTo>
                <a:pt x="504749" y="4808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830" y="4456588"/>
        <a:ext cx="34858" cy="34858"/>
      </dsp:txXfrm>
    </dsp:sp>
    <dsp:sp modelId="{AFED1B80-5888-44AC-AC13-DCB8B41C350B}">
      <dsp:nvSpPr>
        <dsp:cNvPr id="0" name=""/>
        <dsp:cNvSpPr/>
      </dsp:nvSpPr>
      <dsp:spPr>
        <a:xfrm>
          <a:off x="7033884" y="3752671"/>
          <a:ext cx="504749" cy="480897"/>
        </a:xfrm>
        <a:custGeom>
          <a:avLst/>
          <a:gdLst/>
          <a:ahLst/>
          <a:cxnLst/>
          <a:rect l="0" t="0" r="0" b="0"/>
          <a:pathLst>
            <a:path>
              <a:moveTo>
                <a:pt x="0" y="480897"/>
              </a:moveTo>
              <a:lnTo>
                <a:pt x="252374" y="480897"/>
              </a:lnTo>
              <a:lnTo>
                <a:pt x="252374" y="0"/>
              </a:lnTo>
              <a:lnTo>
                <a:pt x="504749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8830" y="3975691"/>
        <a:ext cx="34858" cy="34858"/>
      </dsp:txXfrm>
    </dsp:sp>
    <dsp:sp modelId="{92A5D5A1-8095-4CFB-9732-0A2F4264E431}">
      <dsp:nvSpPr>
        <dsp:cNvPr id="0" name=""/>
        <dsp:cNvSpPr/>
      </dsp:nvSpPr>
      <dsp:spPr>
        <a:xfrm>
          <a:off x="7033884" y="2790876"/>
          <a:ext cx="504749" cy="1442691"/>
        </a:xfrm>
        <a:custGeom>
          <a:avLst/>
          <a:gdLst/>
          <a:ahLst/>
          <a:cxnLst/>
          <a:rect l="0" t="0" r="0" b="0"/>
          <a:pathLst>
            <a:path>
              <a:moveTo>
                <a:pt x="0" y="1442691"/>
              </a:moveTo>
              <a:lnTo>
                <a:pt x="252374" y="1442691"/>
              </a:lnTo>
              <a:lnTo>
                <a:pt x="252374" y="0"/>
              </a:lnTo>
              <a:lnTo>
                <a:pt x="504749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48048" y="3474011"/>
        <a:ext cx="76422" cy="76422"/>
      </dsp:txXfrm>
    </dsp:sp>
    <dsp:sp modelId="{7762EF0F-C3B0-40D9-9CBC-B2FEBEAE8955}">
      <dsp:nvSpPr>
        <dsp:cNvPr id="0" name=""/>
        <dsp:cNvSpPr/>
      </dsp:nvSpPr>
      <dsp:spPr>
        <a:xfrm>
          <a:off x="4005385" y="2309979"/>
          <a:ext cx="504749" cy="192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374" y="0"/>
              </a:lnTo>
              <a:lnTo>
                <a:pt x="252374" y="1923589"/>
              </a:lnTo>
              <a:lnTo>
                <a:pt x="504749" y="192358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08042" y="3222056"/>
        <a:ext cx="99435" cy="99435"/>
      </dsp:txXfrm>
    </dsp:sp>
    <dsp:sp modelId="{57C6D4A5-8054-4F29-8B4F-E344E5F76D9C}">
      <dsp:nvSpPr>
        <dsp:cNvPr id="0" name=""/>
        <dsp:cNvSpPr/>
      </dsp:nvSpPr>
      <dsp:spPr>
        <a:xfrm>
          <a:off x="4005385" y="2309979"/>
          <a:ext cx="504749" cy="961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374" y="0"/>
              </a:lnTo>
              <a:lnTo>
                <a:pt x="252374" y="961794"/>
              </a:lnTo>
              <a:lnTo>
                <a:pt x="504749" y="96179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0605" y="2763721"/>
        <a:ext cx="54309" cy="54309"/>
      </dsp:txXfrm>
    </dsp:sp>
    <dsp:sp modelId="{6EFEF7F9-B119-438D-9178-DCAF04683852}">
      <dsp:nvSpPr>
        <dsp:cNvPr id="0" name=""/>
        <dsp:cNvSpPr/>
      </dsp:nvSpPr>
      <dsp:spPr>
        <a:xfrm>
          <a:off x="4005385" y="2264259"/>
          <a:ext cx="5047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749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45141" y="2297360"/>
        <a:ext cx="25237" cy="25237"/>
      </dsp:txXfrm>
    </dsp:sp>
    <dsp:sp modelId="{3BF997B4-46B0-4F32-887B-20EC7F04837F}">
      <dsp:nvSpPr>
        <dsp:cNvPr id="0" name=""/>
        <dsp:cNvSpPr/>
      </dsp:nvSpPr>
      <dsp:spPr>
        <a:xfrm>
          <a:off x="4005385" y="1348184"/>
          <a:ext cx="504749" cy="961794"/>
        </a:xfrm>
        <a:custGeom>
          <a:avLst/>
          <a:gdLst/>
          <a:ahLst/>
          <a:cxnLst/>
          <a:rect l="0" t="0" r="0" b="0"/>
          <a:pathLst>
            <a:path>
              <a:moveTo>
                <a:pt x="0" y="961794"/>
              </a:moveTo>
              <a:lnTo>
                <a:pt x="252374" y="961794"/>
              </a:lnTo>
              <a:lnTo>
                <a:pt x="252374" y="0"/>
              </a:lnTo>
              <a:lnTo>
                <a:pt x="50474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0605" y="1801927"/>
        <a:ext cx="54309" cy="54309"/>
      </dsp:txXfrm>
    </dsp:sp>
    <dsp:sp modelId="{44AD3A7D-1B66-434B-A417-F69D07785E5D}">
      <dsp:nvSpPr>
        <dsp:cNvPr id="0" name=""/>
        <dsp:cNvSpPr/>
      </dsp:nvSpPr>
      <dsp:spPr>
        <a:xfrm>
          <a:off x="4005385" y="386390"/>
          <a:ext cx="504749" cy="1923589"/>
        </a:xfrm>
        <a:custGeom>
          <a:avLst/>
          <a:gdLst/>
          <a:ahLst/>
          <a:cxnLst/>
          <a:rect l="0" t="0" r="0" b="0"/>
          <a:pathLst>
            <a:path>
              <a:moveTo>
                <a:pt x="0" y="1923589"/>
              </a:moveTo>
              <a:lnTo>
                <a:pt x="252374" y="1923589"/>
              </a:lnTo>
              <a:lnTo>
                <a:pt x="252374" y="0"/>
              </a:lnTo>
              <a:lnTo>
                <a:pt x="504749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08042" y="1298467"/>
        <a:ext cx="99435" cy="99435"/>
      </dsp:txXfrm>
    </dsp:sp>
    <dsp:sp modelId="{547851F0-385D-4CB2-A97C-20BAF64B65F7}">
      <dsp:nvSpPr>
        <dsp:cNvPr id="0" name=""/>
        <dsp:cNvSpPr/>
      </dsp:nvSpPr>
      <dsp:spPr>
        <a:xfrm rot="16200000">
          <a:off x="1595837" y="1925261"/>
          <a:ext cx="4049661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Agenda</a:t>
          </a:r>
        </a:p>
      </dsp:txBody>
      <dsp:txXfrm>
        <a:off x="1595837" y="1925261"/>
        <a:ext cx="4049661" cy="769435"/>
      </dsp:txXfrm>
    </dsp:sp>
    <dsp:sp modelId="{FE16CF70-C112-4BA5-BC8D-BA08823B1713}">
      <dsp:nvSpPr>
        <dsp:cNvPr id="0" name=""/>
        <dsp:cNvSpPr/>
      </dsp:nvSpPr>
      <dsp:spPr>
        <a:xfrm>
          <a:off x="4510135" y="1672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Overview</a:t>
          </a:r>
        </a:p>
      </dsp:txBody>
      <dsp:txXfrm>
        <a:off x="4510135" y="1672"/>
        <a:ext cx="2523748" cy="769435"/>
      </dsp:txXfrm>
    </dsp:sp>
    <dsp:sp modelId="{64CF91CF-12BF-4396-8375-284610FB7C99}">
      <dsp:nvSpPr>
        <dsp:cNvPr id="0" name=""/>
        <dsp:cNvSpPr/>
      </dsp:nvSpPr>
      <dsp:spPr>
        <a:xfrm>
          <a:off x="4510135" y="963467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 constraints</a:t>
          </a:r>
        </a:p>
      </dsp:txBody>
      <dsp:txXfrm>
        <a:off x="4510135" y="963467"/>
        <a:ext cx="2523748" cy="769435"/>
      </dsp:txXfrm>
    </dsp:sp>
    <dsp:sp modelId="{A8FEE708-D8AB-4DFC-8871-7EB6682E865E}">
      <dsp:nvSpPr>
        <dsp:cNvPr id="0" name=""/>
        <dsp:cNvSpPr/>
      </dsp:nvSpPr>
      <dsp:spPr>
        <a:xfrm>
          <a:off x="4510135" y="1925261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Security Requirements</a:t>
          </a:r>
        </a:p>
      </dsp:txBody>
      <dsp:txXfrm>
        <a:off x="4510135" y="1925261"/>
        <a:ext cx="2523748" cy="769435"/>
      </dsp:txXfrm>
    </dsp:sp>
    <dsp:sp modelId="{32579ACF-E131-41CE-BE2F-A67ED7161ABB}">
      <dsp:nvSpPr>
        <dsp:cNvPr id="0" name=""/>
        <dsp:cNvSpPr/>
      </dsp:nvSpPr>
      <dsp:spPr>
        <a:xfrm>
          <a:off x="4510135" y="2887056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Attack</a:t>
          </a:r>
        </a:p>
      </dsp:txBody>
      <dsp:txXfrm>
        <a:off x="4510135" y="2887056"/>
        <a:ext cx="2523748" cy="769435"/>
      </dsp:txXfrm>
    </dsp:sp>
    <dsp:sp modelId="{E16116A1-F161-49DD-A60F-D90A9D685DC2}">
      <dsp:nvSpPr>
        <dsp:cNvPr id="0" name=""/>
        <dsp:cNvSpPr/>
      </dsp:nvSpPr>
      <dsp:spPr>
        <a:xfrm>
          <a:off x="4510135" y="3848850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Solution</a:t>
          </a:r>
        </a:p>
      </dsp:txBody>
      <dsp:txXfrm>
        <a:off x="4510135" y="3848850"/>
        <a:ext cx="2523748" cy="769435"/>
      </dsp:txXfrm>
    </dsp:sp>
    <dsp:sp modelId="{547F8FC9-2EEA-4C73-A679-0BF7ECA7F34F}">
      <dsp:nvSpPr>
        <dsp:cNvPr id="0" name=""/>
        <dsp:cNvSpPr/>
      </dsp:nvSpPr>
      <dsp:spPr>
        <a:xfrm>
          <a:off x="7538634" y="2406159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Access control</a:t>
          </a:r>
        </a:p>
      </dsp:txBody>
      <dsp:txXfrm>
        <a:off x="7538634" y="2406159"/>
        <a:ext cx="2523748" cy="769435"/>
      </dsp:txXfrm>
    </dsp:sp>
    <dsp:sp modelId="{5D68E3C6-E8DC-4F2B-8C20-D2A2257F2021}">
      <dsp:nvSpPr>
        <dsp:cNvPr id="0" name=""/>
        <dsp:cNvSpPr/>
      </dsp:nvSpPr>
      <dsp:spPr>
        <a:xfrm>
          <a:off x="7538634" y="3367953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Audit mechanism</a:t>
          </a:r>
        </a:p>
      </dsp:txBody>
      <dsp:txXfrm>
        <a:off x="7538634" y="3367953"/>
        <a:ext cx="2523748" cy="769435"/>
      </dsp:txXfrm>
    </dsp:sp>
    <dsp:sp modelId="{1EECCA80-9E78-4D70-A28A-CA2A59D6915B}">
      <dsp:nvSpPr>
        <dsp:cNvPr id="0" name=""/>
        <dsp:cNvSpPr/>
      </dsp:nvSpPr>
      <dsp:spPr>
        <a:xfrm>
          <a:off x="7538634" y="4329748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Anomaly</a:t>
          </a:r>
          <a:r>
            <a:rPr lang="en-US" sz="2700" kern="1200" baseline="0" dirty="0"/>
            <a:t> detection</a:t>
          </a:r>
          <a:endParaRPr lang="en-US" sz="2700" kern="1200" dirty="0"/>
        </a:p>
      </dsp:txBody>
      <dsp:txXfrm>
        <a:off x="7538634" y="4329748"/>
        <a:ext cx="2523748" cy="769435"/>
      </dsp:txXfrm>
    </dsp:sp>
    <dsp:sp modelId="{B40BC59C-706C-4CAF-95B6-A4A32FBF651C}">
      <dsp:nvSpPr>
        <dsp:cNvPr id="0" name=""/>
        <dsp:cNvSpPr/>
      </dsp:nvSpPr>
      <dsp:spPr>
        <a:xfrm>
          <a:off x="7538634" y="5291542"/>
          <a:ext cx="2523748" cy="769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External device</a:t>
          </a:r>
        </a:p>
      </dsp:txBody>
      <dsp:txXfrm>
        <a:off x="7538634" y="5291542"/>
        <a:ext cx="2523748" cy="769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9677-1B10-47AD-97F0-1A24A9225F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EC43-00D0-427C-9E2D-EDB870C65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1.5m</a:t>
            </a:r>
          </a:p>
          <a:p>
            <a:r>
              <a:rPr lang="en-US" dirty="0"/>
              <a:t> they have been around for a long time.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IMDs has provide many solution for many dieses.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fact that it improve the life quality for many patient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IMDs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contanin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sensitive and private info that only doctors should be able to monitor and modify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these device provide safety and utility, it doesn’t really assure the security and privacy for the patient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will see in the presentation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Cloaker</a:t>
            </a:r>
            <a:r>
              <a:rPr lang="en-US" dirty="0"/>
              <a:t>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cloaker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ensures the security of the IMD for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that it is worn and gives open access to the outside world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not worn. IMD using master key. And check if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coaker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close or not. Ping or wait for confirmation.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emergency mode</a:t>
            </a:r>
            <a:endParaRPr lang="en-US" dirty="0"/>
          </a:p>
          <a:p>
            <a:r>
              <a:rPr lang="en-US" dirty="0"/>
              <a:t>IMD shield: jammer and </a:t>
            </a:r>
            <a:r>
              <a:rPr lang="en-US" dirty="0" err="1"/>
              <a:t>reciver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3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solution &gt; New problem</a:t>
            </a:r>
          </a:p>
          <a:p>
            <a:r>
              <a:rPr lang="en-US" dirty="0"/>
              <a:t>I know it sounds </a:t>
            </a:r>
            <a:r>
              <a:rPr lang="en-US" dirty="0" err="1"/>
              <a:t>redicouls</a:t>
            </a:r>
            <a:r>
              <a:rPr lang="en-US" dirty="0"/>
              <a:t> that some ppl targeting the IMD and willing to attack these device and </a:t>
            </a:r>
            <a:r>
              <a:rPr lang="en-US" dirty="0" err="1"/>
              <a:t>couse</a:t>
            </a:r>
            <a:r>
              <a:rPr lang="en-US" dirty="0"/>
              <a:t> harm someone health just for money. </a:t>
            </a:r>
          </a:p>
          <a:p>
            <a:r>
              <a:rPr lang="en-US" dirty="0"/>
              <a:t>It would be a </a:t>
            </a:r>
            <a:r>
              <a:rPr lang="en-US" dirty="0" err="1"/>
              <a:t>nieve</a:t>
            </a:r>
            <a:r>
              <a:rPr lang="en-US" dirty="0"/>
              <a:t> thing to ignore the fact that bad ppl exist and if they have the opportunity they would do harmful things to patient including death. </a:t>
            </a:r>
          </a:p>
          <a:p>
            <a:r>
              <a:rPr lang="en-US" dirty="0"/>
              <a:t>As a security </a:t>
            </a:r>
            <a:r>
              <a:rPr lang="en-US" dirty="0" err="1"/>
              <a:t>speacialist</a:t>
            </a:r>
            <a:r>
              <a:rPr lang="en-US" dirty="0"/>
              <a:t> we have the skills and the potential to prevent or mitigate such things. </a:t>
            </a:r>
          </a:p>
          <a:p>
            <a:r>
              <a:rPr lang="en-US" dirty="0"/>
              <a:t>And I hope in the future by </a:t>
            </a:r>
            <a:r>
              <a:rPr lang="en-US" dirty="0" err="1"/>
              <a:t>collabertaing</a:t>
            </a:r>
            <a:r>
              <a:rPr lang="en-US" dirty="0"/>
              <a:t> with the medical field, we can produce more wireless implantable device that assure security and privacy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 those in your free time</a:t>
            </a:r>
          </a:p>
          <a:p>
            <a:r>
              <a:rPr lang="en-US" dirty="0"/>
              <a:t>Here are the reference I used to prepare for the presentation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Mohan, A. (2014). Cyber Security for Personal Medical Devices Internet of Things.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 IEEE International Conference on Distributed Computing in Sensor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doi:10.1109/dcoss.2014.49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and Privacy for Implantable Medical Devices. (n.d.). Retrieved from https://spqr.eecs.umich.edu/papers/b1kohFINAL2.pdf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9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  <a:p>
            <a:r>
              <a:rPr lang="en-US" dirty="0"/>
              <a:t>Fun fact</a:t>
            </a:r>
          </a:p>
          <a:p>
            <a:r>
              <a:rPr lang="en-US" dirty="0"/>
              <a:t>Ok this is the end of the presentation thank you all for your attention and please feel free to ask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Agenda</a:t>
            </a:r>
          </a:p>
          <a:p>
            <a:r>
              <a:rPr lang="en-US" dirty="0"/>
              <a:t>It’s a broad topic, given that I only have 20m here what I will cover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7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Pacemaker: generate electric impulses to control abnormal heart </a:t>
            </a:r>
            <a:r>
              <a:rPr lang="en-US" dirty="0" err="1"/>
              <a:t>rythms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Examples: Dieses and related device</a:t>
            </a:r>
          </a:p>
          <a:p>
            <a:r>
              <a:rPr lang="en-US" dirty="0"/>
              <a:t>Dieses: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diabetes, cardiac arrhythmia, cochlear, gastric.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if there is a malicious person what if things go wrong/ south</a:t>
            </a:r>
          </a:p>
          <a:p>
            <a:r>
              <a:rPr lang="en-US" dirty="0"/>
              <a:t>human-computer immunodeficiency virus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harvesting, tracking the patient,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impersonation,relaying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attacks and denial of service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contained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can be openly accessed by adversary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-attacks such as eavesdropping wireless communication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controlling other medicinal gadgets to modify the expected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Treatment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dirty="0"/>
              <a:t>Attack can range from </a:t>
            </a:r>
            <a:r>
              <a:rPr lang="en-US" dirty="0" err="1"/>
              <a:t>passifly</a:t>
            </a:r>
            <a:r>
              <a:rPr lang="en-US" dirty="0"/>
              <a:t> </a:t>
            </a:r>
            <a:r>
              <a:rPr lang="en-US" dirty="0" err="1"/>
              <a:t>eversdrop</a:t>
            </a:r>
            <a:r>
              <a:rPr lang="en-US" dirty="0"/>
              <a:t> and aim to collect patent info to </a:t>
            </a:r>
            <a:r>
              <a:rPr lang="en-US" dirty="0" err="1"/>
              <a:t>couse</a:t>
            </a:r>
            <a:r>
              <a:rPr lang="en-US" dirty="0"/>
              <a:t> harm to patient include death.</a:t>
            </a:r>
          </a:p>
          <a:p>
            <a:r>
              <a:rPr lang="en-US" dirty="0"/>
              <a:t>Malicious update, untrusted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Being able to </a:t>
            </a:r>
            <a:r>
              <a:rPr lang="en-US" dirty="0" err="1"/>
              <a:t>maniblate</a:t>
            </a:r>
            <a:r>
              <a:rPr lang="en-US" dirty="0"/>
              <a:t> these device, threaten the life of many device.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Battery live 10y</a:t>
            </a:r>
          </a:p>
          <a:p>
            <a:r>
              <a:rPr lang="en-US" dirty="0"/>
              <a:t>Security protocol: cryptography, machine learning, hashing</a:t>
            </a:r>
          </a:p>
          <a:p>
            <a:r>
              <a:rPr lang="en-US" dirty="0"/>
              <a:t>In case the battery exhausted, </a:t>
            </a:r>
            <a:r>
              <a:rPr lang="en-US" dirty="0" err="1"/>
              <a:t>imd</a:t>
            </a:r>
            <a:r>
              <a:rPr lang="en-US" dirty="0"/>
              <a:t> needs to be replaced which need surgery</a:t>
            </a:r>
          </a:p>
          <a:p>
            <a:r>
              <a:rPr lang="en-US" dirty="0"/>
              <a:t>Device need to audit and keep logs of internal process and process with </a:t>
            </a:r>
            <a:r>
              <a:rPr lang="en-US" dirty="0" err="1"/>
              <a:t>with</a:t>
            </a:r>
            <a:r>
              <a:rPr lang="en-US" dirty="0"/>
              <a:t> outside. But the attacker may take advantage of that</a:t>
            </a:r>
          </a:p>
          <a:p>
            <a:r>
              <a:rPr lang="en-US" dirty="0"/>
              <a:t>Many security mechanism work based on the fact that legitimate channel is the strongest and this is not the case all the time</a:t>
            </a:r>
          </a:p>
          <a:p>
            <a:r>
              <a:rPr lang="en-US" dirty="0"/>
              <a:t>Use low transmission power to increase the device lifetime and because of that most of sec technique don’t work </a:t>
            </a:r>
            <a:r>
              <a:rPr lang="en-US" dirty="0" err="1"/>
              <a:t>effecintly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Legitimate channel not always the strongest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Integrity: </a:t>
            </a:r>
            <a:r>
              <a:rPr lang="en-US" dirty="0" err="1"/>
              <a:t>encryted</a:t>
            </a:r>
            <a:r>
              <a:rPr lang="en-US" dirty="0"/>
              <a:t> and stronger authentication</a:t>
            </a:r>
          </a:p>
          <a:p>
            <a:r>
              <a:rPr lang="en-US" dirty="0" err="1"/>
              <a:t>Avaliability</a:t>
            </a:r>
            <a:r>
              <a:rPr lang="en-US" dirty="0"/>
              <a:t>: main obj of installing </a:t>
            </a:r>
            <a:r>
              <a:rPr lang="en-US" dirty="0" err="1"/>
              <a:t>imd</a:t>
            </a:r>
            <a:r>
              <a:rPr lang="en-US" dirty="0"/>
              <a:t> for doctor to have access and treat the patient whenever it needed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Accountability: It is the act of being explained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justifiable. IMDs keep review logs to track for potential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breakdowns on the device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Freshness: operation non redundant (in case DoS)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Rubost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device able to handle abnormal situation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designing a security management system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medical device, all the above security properties should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attained for a concrete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 of Insider attack: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manufacturer employee,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Physiscian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hospital administrator, or anyone can get hold of the internal system., health care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profeicinal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software developer or hardware engineer</a:t>
            </a:r>
          </a:p>
          <a:p>
            <a:r>
              <a:rPr lang="en-US" dirty="0"/>
              <a:t>Calibration attack: modify the collected data to mislead the diagnostic process</a:t>
            </a:r>
          </a:p>
          <a:p>
            <a:r>
              <a:rPr lang="en-US" dirty="0"/>
              <a:t>Hardware attack or </a:t>
            </a:r>
            <a:r>
              <a:rPr lang="en-US" dirty="0" err="1"/>
              <a:t>fuiler</a:t>
            </a:r>
            <a:r>
              <a:rPr lang="en-US" dirty="0"/>
              <a:t>  which can </a:t>
            </a:r>
            <a:r>
              <a:rPr lang="en-US" dirty="0" err="1"/>
              <a:t>couse</a:t>
            </a:r>
            <a:r>
              <a:rPr lang="en-US" dirty="0"/>
              <a:t> by third party</a:t>
            </a:r>
          </a:p>
          <a:p>
            <a:r>
              <a:rPr lang="en-US" dirty="0"/>
              <a:t>Battery by assign operations more than the device can handle which lead to drain the battery and make it is life time shorter than it made to be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The attacker can take adv of he communication channel between IMD and hospital or the doctor</a:t>
            </a:r>
          </a:p>
          <a:p>
            <a:r>
              <a:rPr lang="en-US" dirty="0" err="1"/>
              <a:t>Becouse</a:t>
            </a:r>
            <a:r>
              <a:rPr lang="en-US" dirty="0"/>
              <a:t> of encrypted wireless </a:t>
            </a:r>
            <a:r>
              <a:rPr lang="en-US" dirty="0" err="1"/>
              <a:t>chaneel</a:t>
            </a:r>
            <a:r>
              <a:rPr lang="en-US" dirty="0"/>
              <a:t> and adequate authentication and access control mechanism,,</a:t>
            </a:r>
          </a:p>
          <a:p>
            <a:r>
              <a:rPr lang="en-US" dirty="0"/>
              <a:t>Know the status of patient health and track </a:t>
            </a:r>
          </a:p>
          <a:p>
            <a:r>
              <a:rPr lang="en-US" dirty="0"/>
              <a:t>Replay old message.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balancing security and privacy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goals with traditional goals such as safety and utility.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key authentication to wearable gadgets that handle encryption and approval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emergency situation in a foreign country,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techniquesare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required that can assist the doctor or unauthenticated to ease the medical process.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Detect, response, recover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en-US" dirty="0"/>
              <a:t>Security mechanism for </a:t>
            </a:r>
            <a:r>
              <a:rPr lang="en-US" dirty="0" err="1"/>
              <a:t>imd</a:t>
            </a:r>
            <a:r>
              <a:rPr lang="en-US" dirty="0"/>
              <a:t> take into consideration the resource limitation of IMDs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Audit logs keep record of patient history. 75% of IMD is made to </a:t>
            </a:r>
            <a:r>
              <a:rPr lang="en-US" dirty="0" err="1"/>
              <a:t>deel</a:t>
            </a:r>
            <a:r>
              <a:rPr lang="en-US" dirty="0"/>
              <a:t> with the medical operation so the limited storage memory for logs make it vulnerable to DoS. </a:t>
            </a:r>
            <a:r>
              <a:rPr lang="en-US" dirty="0" err="1"/>
              <a:t>Disavd</a:t>
            </a:r>
            <a:r>
              <a:rPr lang="en-US" dirty="0"/>
              <a:t>: if the attacker get an access of RFID, he can also access the patient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avoid power </a:t>
            </a:r>
            <a:r>
              <a:rPr lang="en-US" dirty="0" err="1"/>
              <a:t>consumbution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AEC43-00D0-427C-9E2D-EDB870C65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8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90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52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23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5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0EFBA5-7DAE-4384-962F-FBED3766EED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5A3EFE-F052-4B77-8AEE-D72BD961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5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di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-ieee-org.ezproxy.rit.edu/stamp/stamp.jsp?tp=&amp;arnumber=8125887" TargetMode="External"/><Relationship Id="rId13" Type="http://schemas.openxmlformats.org/officeDocument/2006/relationships/hyperlink" Target="https://ieeexplore-ieee-org.ezproxy.rit.edu/stamp/stamp.jsp?tp=&amp;arnumber=7986505" TargetMode="External"/><Relationship Id="rId3" Type="http://schemas.openxmlformats.org/officeDocument/2006/relationships/hyperlink" Target="https://ieeexplore-ieee-org.ezproxy.rit.edu/stamp/stamp.jsp?tp=&amp;arnumber=6846193" TargetMode="External"/><Relationship Id="rId7" Type="http://schemas.openxmlformats.org/officeDocument/2006/relationships/hyperlink" Target="https://ieeexplore-ieee-org.ezproxy.rit.edu/stamp/stamp.jsp?tp=&amp;arnumber=8113797" TargetMode="External"/><Relationship Id="rId12" Type="http://schemas.openxmlformats.org/officeDocument/2006/relationships/hyperlink" Target="https://ieeexplore-ieee-org.ezproxy.rit.edu/stamp/stamp.jsp?tp=&amp;arnumber=7015957" TargetMode="External"/><Relationship Id="rId17" Type="http://schemas.openxmlformats.org/officeDocument/2006/relationships/hyperlink" Target="https://groups.csail.mit.edu/netmit/IMDShield/paper.pdf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ieeexplore-ieee-org.ezproxy.rit.edu/stamp/stamp.jsp?tp=&amp;arnumber=54163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-ieee-org.ezproxy.rit.edu/stamp/stamp.jsp?tp=&amp;arnumber=8417241" TargetMode="External"/><Relationship Id="rId11" Type="http://schemas.openxmlformats.org/officeDocument/2006/relationships/hyperlink" Target="https://ieeexplore-ieee-org.ezproxy.rit.edu/stamp/stamp.jsp?tp=&amp;arnumber=4431854" TargetMode="External"/><Relationship Id="rId5" Type="http://schemas.openxmlformats.org/officeDocument/2006/relationships/hyperlink" Target="https://ieeexplore-ieee-org.ezproxy.rit.edu/stamp/stamp.jsp?tp=&amp;arnumber=8074857" TargetMode="External"/><Relationship Id="rId15" Type="http://schemas.openxmlformats.org/officeDocument/2006/relationships/hyperlink" Target="https://ieeexplore-ieee-org.ezproxy.rit.edu/stamp/stamp.jsp?tp=&amp;arnumber=7905288" TargetMode="External"/><Relationship Id="rId10" Type="http://schemas.openxmlformats.org/officeDocument/2006/relationships/hyperlink" Target="https://pdfs.semanticscholar.org/d98f/2a7857ffbd0c883a8884531a254febea7684.pdf" TargetMode="External"/><Relationship Id="rId4" Type="http://schemas.openxmlformats.org/officeDocument/2006/relationships/hyperlink" Target="https://ieeexplore-ieee-org.ezproxy.rit.edu/stamp/stamp.jsp?tp=&amp;arnumber=8113801" TargetMode="External"/><Relationship Id="rId9" Type="http://schemas.openxmlformats.org/officeDocument/2006/relationships/hyperlink" Target="https://ieeexplore-ieee-org.ezproxy.rit.edu/stamp/stamp.jsp?tp=&amp;arnumber=8510797" TargetMode="External"/><Relationship Id="rId14" Type="http://schemas.openxmlformats.org/officeDocument/2006/relationships/hyperlink" Target="https://ieeexplore-ieee-org.ezproxy.rit.edu/stamp/stamp.jsp?tp=&amp;arnumber=624148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976C-DA30-40A8-A258-DC890A8D3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20" y="982980"/>
            <a:ext cx="4235990" cy="446913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800" b="1" dirty="0"/>
              <a:t>Data Security and Privacy in</a:t>
            </a:r>
            <a:br>
              <a:rPr lang="en-US" sz="4800" b="1" dirty="0"/>
            </a:br>
            <a:r>
              <a:rPr lang="en-US" sz="4800" b="1" dirty="0"/>
              <a:t>Wireless</a:t>
            </a:r>
            <a:br>
              <a:rPr lang="en-US" sz="4800" b="1" dirty="0"/>
            </a:br>
            <a:r>
              <a:rPr lang="en-US" sz="4800" b="1" dirty="0"/>
              <a:t>Implantable Medical Devices</a:t>
            </a:r>
            <a:br>
              <a:rPr lang="en-US" sz="4800" b="1" dirty="0"/>
            </a:br>
            <a:r>
              <a:rPr lang="en-US" sz="4800" b="1" dirty="0"/>
              <a:t>(IMDs)</a:t>
            </a:r>
          </a:p>
        </p:txBody>
      </p:sp>
      <p:pic>
        <p:nvPicPr>
          <p:cNvPr id="3" name="Picture 2" descr="A picture containing clothing&#10;&#10;Description automatically generated">
            <a:extLst>
              <a:ext uri="{FF2B5EF4-FFF2-40B4-BE49-F238E27FC236}">
                <a16:creationId xmlns:a16="http://schemas.microsoft.com/office/drawing/2014/main" id="{5733AD4D-8C93-4EA5-A6D6-7DB3FED941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9" r="23660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1F65-75AF-49E5-BE71-B80BD284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Solution for IMDs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11DA-95F4-454C-A3AD-C73B01AB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External hardware methodology</a:t>
            </a:r>
          </a:p>
          <a:p>
            <a:pPr marL="36900" indent="0">
              <a:buNone/>
            </a:pPr>
            <a:r>
              <a:rPr lang="en-US" dirty="0"/>
              <a:t>- </a:t>
            </a:r>
            <a:r>
              <a:rPr lang="en-US" dirty="0" err="1"/>
              <a:t>Cloaker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- IMD Shield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A9FFE-B4F4-41D9-965A-FB28AB3B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92" y="3429000"/>
            <a:ext cx="716942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7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C04C-6F9D-4A99-AB73-3141F949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0D2E-238B-4E22-AC96-54033218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 can improve healthcare, but not without fully understanding security and privacy.</a:t>
            </a:r>
          </a:p>
          <a:p>
            <a:r>
              <a:rPr lang="en-US" dirty="0"/>
              <a:t>Bad people do exist</a:t>
            </a:r>
          </a:p>
          <a:p>
            <a:r>
              <a:rPr lang="en-US" dirty="0"/>
              <a:t>I hope this will motivate you to think about the area of healthcare privacy and security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FFC-3889-4C75-991E-8605F36B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1B8A-EE69-4FAF-ABA3-1A2447AA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580050"/>
            <a:ext cx="9969500" cy="50544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https://ieeexplore-ieee-org.ezproxy.rit.edu/stamp/stamp.jsp?tp=&amp;arnumber=6846193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https://ieeexplore-ieee-org.ezproxy.rit.edu/stamp/stamp.jsp?tp=&amp;arnumber=8113801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https://ieeexplore-ieee-org.ezproxy.rit.edu/stamp/stamp.jsp?tp=&amp;arnumber=8074857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https://ieeexplore-ieee-org.ezproxy.rit.edu/stamp/stamp.jsp?tp=&amp;arnumber=8417241</a:t>
            </a:r>
            <a:endParaRPr lang="en-US" dirty="0"/>
          </a:p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https://ieeexplore-ieee-org.ezproxy.rit.edu/stamp/stamp.jsp?tp=&amp;arnumber=8113797</a:t>
            </a:r>
            <a:endParaRPr lang="en-US" dirty="0"/>
          </a:p>
          <a:p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https://ieeexplore-ieee-org.ezproxy.rit.edu/stamp/stamp.jsp?tp=&amp;arnumber=8125887</a:t>
            </a:r>
            <a:endParaRPr lang="en-US" dirty="0"/>
          </a:p>
          <a:p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https://ieeexplore-ieee-org.ezproxy.rit.edu/stamp/stamp.jsp?tp=&amp;arnumber=8510797</a:t>
            </a:r>
            <a:endParaRPr lang="en-US" dirty="0"/>
          </a:p>
          <a:p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https://pdfs.semanticscholar.org/d98f/2a7857ffbd0c883a8884531a254febea7684.pdf</a:t>
            </a:r>
            <a:endParaRPr lang="en-US" dirty="0"/>
          </a:p>
          <a:p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https://ieeexplore-ieee-org.ezproxy.rit.edu/stamp/stamp.jsp?tp=&amp;arnumber=4431854</a:t>
            </a:r>
            <a:endParaRPr lang="en-US" dirty="0"/>
          </a:p>
          <a:p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https://ieeexplore-ieee-org.ezproxy.rit.edu/stamp/stamp.jsp?tp=&amp;arnumber=7015957</a:t>
            </a:r>
            <a:endParaRPr lang="en-US" dirty="0"/>
          </a:p>
          <a:p>
            <a:r>
              <a:rPr lang="en-US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https://ieeexplore-ieee-org.ezproxy.rit.edu/stamp/stamp.jsp?tp=&amp;arnumber=7986505</a:t>
            </a:r>
            <a:endParaRPr lang="en-US" dirty="0"/>
          </a:p>
          <a:p>
            <a:r>
              <a:rPr lang="en-US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https://ieeexplore-ieee-org.ezproxy.rit.edu/stamp/stamp.jsp?tp=&amp;arnumber=6241484</a:t>
            </a:r>
            <a:endParaRPr lang="en-US" dirty="0"/>
          </a:p>
          <a:p>
            <a:r>
              <a:rPr lang="en-US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https://ieeexplore-ieee-org.ezproxy.rit.edu/stamp/stamp.jsp?tp=&amp;arnumber=7905288</a:t>
            </a:r>
            <a:endParaRPr lang="en-US" dirty="0"/>
          </a:p>
          <a:p>
            <a:r>
              <a:rPr lang="en-US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https://ieeexplore-ieee-org.ezproxy.rit.edu/stamp/stamp.jsp?tp=&amp;arnumber=5416350</a:t>
            </a:r>
            <a:endParaRPr lang="en-US" dirty="0"/>
          </a:p>
          <a:p>
            <a:r>
              <a:rPr lang="en-US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https://groups.csail.mit.edu/netmit/IMDShield/paper.pdf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4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anda lying on a white background&#10;&#10;Description automatically generated">
            <a:extLst>
              <a:ext uri="{FF2B5EF4-FFF2-40B4-BE49-F238E27FC236}">
                <a16:creationId xmlns:a16="http://schemas.microsoft.com/office/drawing/2014/main" id="{F62DA96E-6910-4F66-A501-9B4BDA095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" y="687070"/>
            <a:ext cx="5966460" cy="5483859"/>
          </a:xfrm>
        </p:spPr>
      </p:pic>
    </p:spTree>
    <p:extLst>
      <p:ext uri="{BB962C8B-B14F-4D97-AF65-F5344CB8AC3E}">
        <p14:creationId xmlns:p14="http://schemas.microsoft.com/office/powerpoint/2010/main" val="200405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5F2910-7758-48A5-927C-D74F5C4A8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5722"/>
              </p:ext>
            </p:extLst>
          </p:nvPr>
        </p:nvGraphicFramePr>
        <p:xfrm>
          <a:off x="-243346" y="506776"/>
          <a:ext cx="13298333" cy="606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484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7A31-2295-423C-AEC4-8124F795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E7A8-C816-45EE-B5E8-DB96A9B3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400" dirty="0"/>
              <a:t>IMDs are Tiny </a:t>
            </a:r>
            <a:r>
              <a:rPr lang="en-US" sz="2400" b="1" dirty="0"/>
              <a:t>programmable</a:t>
            </a:r>
            <a:r>
              <a:rPr lang="en-US" sz="2400" dirty="0"/>
              <a:t> device placed inside the human bodies to analyze, monitor and respond to treat various medical conditions.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Designed in a manner to communicate </a:t>
            </a:r>
            <a:r>
              <a:rPr lang="en-US" sz="2400" b="1" dirty="0"/>
              <a:t>wirelessly</a:t>
            </a:r>
            <a:r>
              <a:rPr lang="en-US" sz="2400" dirty="0"/>
              <a:t> with the outside caregiver to have access to the patient’s data remotely.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Provide radical way to communicate between doctor and patient, but it face constraints for providing </a:t>
            </a:r>
            <a:r>
              <a:rPr lang="en-US" sz="2400" b="1" dirty="0"/>
              <a:t>encrypted communication </a:t>
            </a:r>
            <a:r>
              <a:rPr lang="en-US" sz="2400" dirty="0"/>
              <a:t>and monitoring service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2449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39DA0-8EA5-4F7E-8DF0-AE85F5F1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10045700" cy="6946900"/>
          </a:xfrm>
        </p:spPr>
      </p:pic>
    </p:spTree>
    <p:extLst>
      <p:ext uri="{BB962C8B-B14F-4D97-AF65-F5344CB8AC3E}">
        <p14:creationId xmlns:p14="http://schemas.microsoft.com/office/powerpoint/2010/main" val="169441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4053-B846-4A3C-B039-BAC2525A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3348-5F4E-4E35-8876-17FAA12D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level constraints:</a:t>
            </a:r>
          </a:p>
          <a:p>
            <a:pPr marL="36900" indent="0">
              <a:buNone/>
            </a:pPr>
            <a:r>
              <a:rPr lang="en-US" dirty="0"/>
              <a:t>- Should be small and efficient</a:t>
            </a:r>
          </a:p>
          <a:p>
            <a:pPr marL="36900" indent="0">
              <a:buNone/>
            </a:pPr>
            <a:r>
              <a:rPr lang="en-US" dirty="0"/>
              <a:t>- Non-rechargeable battery</a:t>
            </a:r>
          </a:p>
          <a:p>
            <a:pPr marL="36900" indent="0">
              <a:buNone/>
            </a:pPr>
            <a:r>
              <a:rPr lang="en-US" dirty="0"/>
              <a:t>- Security protocol drains battery for its numerous processing. </a:t>
            </a:r>
          </a:p>
          <a:p>
            <a:pPr marL="36900" indent="0">
              <a:buNone/>
            </a:pPr>
            <a:r>
              <a:rPr lang="en-US" dirty="0"/>
              <a:t>- Exchanging logs may cause DoS attack</a:t>
            </a:r>
          </a:p>
          <a:p>
            <a:endParaRPr lang="en-US" b="1" dirty="0"/>
          </a:p>
          <a:p>
            <a:r>
              <a:rPr lang="en-US" b="1" dirty="0"/>
              <a:t>Communication level constraints:</a:t>
            </a:r>
          </a:p>
          <a:p>
            <a:pPr marL="36900" indent="0">
              <a:buNone/>
            </a:pPr>
            <a:r>
              <a:rPr lang="en-US" dirty="0"/>
              <a:t>- Numerous amount of radiation can be harmful. </a:t>
            </a:r>
          </a:p>
          <a:p>
            <a:pPr marL="36900" indent="0">
              <a:buNone/>
            </a:pPr>
            <a:r>
              <a:rPr lang="en-US" dirty="0"/>
              <a:t>- Wireless channel faded through patient body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3820FF-2CA9-48F3-B0FF-82C18B5D9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6" t="16745" r="14824" b="20236"/>
          <a:stretch/>
        </p:blipFill>
        <p:spPr>
          <a:xfrm>
            <a:off x="6916695" y="3761823"/>
            <a:ext cx="5110876" cy="29364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99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1F6C-40B8-4849-829C-DAF8577D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 for IMDs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46F3-5D15-4D83-9CE5-8715B4BB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CIA: Confidentiality, Integrity, Availability</a:t>
            </a:r>
          </a:p>
          <a:p>
            <a:r>
              <a:rPr lang="en-US" dirty="0"/>
              <a:t> Access control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Accountability</a:t>
            </a:r>
          </a:p>
          <a:p>
            <a:r>
              <a:rPr lang="en-US" dirty="0"/>
              <a:t>Freshness</a:t>
            </a:r>
          </a:p>
          <a:p>
            <a:r>
              <a:rPr lang="en-US" dirty="0"/>
              <a:t>Robustness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D1C-5AD3-44D7-B6BB-FE8D51F9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in IMDs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3DDE-11F2-4A4E-A271-90E124EE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1255"/>
            <a:ext cx="4908936" cy="4847027"/>
          </a:xfrm>
        </p:spPr>
        <p:txBody>
          <a:bodyPr>
            <a:normAutofit/>
          </a:bodyPr>
          <a:lstStyle/>
          <a:p>
            <a:r>
              <a:rPr lang="en-US" b="1" dirty="0"/>
              <a:t>Internal attack:</a:t>
            </a:r>
          </a:p>
          <a:p>
            <a:pPr marL="36900" indent="0">
              <a:buNone/>
            </a:pPr>
            <a:r>
              <a:rPr lang="en-US" dirty="0"/>
              <a:t>- Calibration attack </a:t>
            </a:r>
          </a:p>
          <a:p>
            <a:pPr marL="36900" indent="0">
              <a:buNone/>
            </a:pPr>
            <a:r>
              <a:rPr lang="en-US" dirty="0"/>
              <a:t>- Connection or hardware attack</a:t>
            </a:r>
          </a:p>
          <a:p>
            <a:pPr marL="36900" indent="0">
              <a:buNone/>
            </a:pPr>
            <a:r>
              <a:rPr lang="en-US" dirty="0"/>
              <a:t>- Low battery attack</a:t>
            </a:r>
          </a:p>
          <a:p>
            <a:pPr marL="36900" indent="0">
              <a:buNone/>
            </a:pPr>
            <a:r>
              <a:rPr lang="en-US" dirty="0"/>
              <a:t>- Modify attack</a:t>
            </a:r>
          </a:p>
          <a:p>
            <a:pPr marL="36900" indent="0">
              <a:buNone/>
            </a:pPr>
            <a:r>
              <a:rPr lang="en-US" dirty="0"/>
              <a:t>- Malware software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326472-3609-4BA4-980F-D3178A04F341}"/>
              </a:ext>
            </a:extLst>
          </p:cNvPr>
          <p:cNvSpPr txBox="1">
            <a:spLocks/>
          </p:cNvSpPr>
          <p:nvPr/>
        </p:nvSpPr>
        <p:spPr>
          <a:xfrm>
            <a:off x="5995547" y="2051255"/>
            <a:ext cx="4908936" cy="48470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Communication attack: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- Eavesdropping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- MITM (Jamming)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- DoS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- Spoofing (Replay)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- Device capture and trapping</a:t>
            </a:r>
          </a:p>
        </p:txBody>
      </p:sp>
    </p:spTree>
    <p:extLst>
      <p:ext uri="{BB962C8B-B14F-4D97-AF65-F5344CB8AC3E}">
        <p14:creationId xmlns:p14="http://schemas.microsoft.com/office/powerpoint/2010/main" val="24495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0163-2D4E-42A4-AB90-1182334C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Solution for IMDs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A66A-050F-4CAD-BEB5-EA37917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3997"/>
            <a:ext cx="10907144" cy="40587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Audit mechanism</a:t>
            </a:r>
          </a:p>
          <a:p>
            <a:pPr marL="36900" indent="0">
              <a:buNone/>
            </a:pPr>
            <a:r>
              <a:rPr lang="en-US" dirty="0"/>
              <a:t>Using RFID Guardian which is an external device utilize to access and monitor data and event that has been occurred. Authenticate the registered device and block unregistered entities.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Anomaly detection technique </a:t>
            </a:r>
          </a:p>
          <a:p>
            <a:pPr marL="36900" indent="0">
              <a:buNone/>
            </a:pPr>
            <a:r>
              <a:rPr lang="en-US" dirty="0"/>
              <a:t>Utilize supervised machine learning algorithm, support vector machine SVM, for learning and classification between bogus and genuine reader to reduce depletion attack.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Access control mechanism</a:t>
            </a:r>
          </a:p>
          <a:p>
            <a:r>
              <a:rPr lang="en-US" b="1" dirty="0"/>
              <a:t>External hardware methodology</a:t>
            </a:r>
          </a:p>
          <a:p>
            <a:endParaRPr lang="en-US" b="1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D4DF78-5B21-4ADA-BBF4-48CB9256691A}"/>
              </a:ext>
            </a:extLst>
          </p:cNvPr>
          <p:cNvSpPr txBox="1">
            <a:spLocks/>
          </p:cNvSpPr>
          <p:nvPr/>
        </p:nvSpPr>
        <p:spPr>
          <a:xfrm>
            <a:off x="6090676" y="1746457"/>
            <a:ext cx="44885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D37C26-EF48-498B-82E0-912EF3224998}"/>
              </a:ext>
            </a:extLst>
          </p:cNvPr>
          <p:cNvSpPr txBox="1">
            <a:spLocks/>
          </p:cNvSpPr>
          <p:nvPr/>
        </p:nvSpPr>
        <p:spPr>
          <a:xfrm>
            <a:off x="5927002" y="2023997"/>
            <a:ext cx="44885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511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AD99-77DB-4215-AE6C-D10A380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Solution for IMDs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CB13-50B7-4126-A1B3-3F89CDD4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Access control mechanism</a:t>
            </a:r>
          </a:p>
          <a:p>
            <a:pPr>
              <a:buFontTx/>
              <a:buChar char="-"/>
            </a:pPr>
            <a:r>
              <a:rPr lang="en-US" dirty="0"/>
              <a:t>Biometric approaches</a:t>
            </a:r>
          </a:p>
          <a:p>
            <a:pPr marL="36900" indent="0">
              <a:buNone/>
            </a:pPr>
            <a:r>
              <a:rPr lang="en-US" dirty="0"/>
              <a:t>Compares and searches for the characteristics against a number of samples stored within the system. prevent MITM, but it drain the memory because of the search process.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Distance based approaches</a:t>
            </a:r>
          </a:p>
          <a:p>
            <a:pPr marL="36900" indent="0">
              <a:buNone/>
            </a:pPr>
            <a:r>
              <a:rPr lang="en-US" dirty="0"/>
              <a:t>Using NFC approach to access patient information</a:t>
            </a:r>
          </a:p>
          <a:p>
            <a:pPr marL="369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Key management protocols</a:t>
            </a:r>
          </a:p>
          <a:p>
            <a:pPr marL="36900" indent="0">
              <a:buNone/>
            </a:pPr>
            <a:r>
              <a:rPr lang="en-US" dirty="0"/>
              <a:t>Using symmetric key via external device.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9978F-E384-4065-A1F4-1470CF59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9" y="3805599"/>
            <a:ext cx="4616933" cy="28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5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2971</TotalTime>
  <Words>1580</Words>
  <Application>Microsoft Office PowerPoint</Application>
  <PresentationFormat>Widescreen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Trebuchet MS</vt:lpstr>
      <vt:lpstr>Wingdings 2</vt:lpstr>
      <vt:lpstr>Slate</vt:lpstr>
      <vt:lpstr>Data Security and Privacy in Wireless Implantable Medical Devices (IMDs)</vt:lpstr>
      <vt:lpstr>PowerPoint Presentation</vt:lpstr>
      <vt:lpstr>Introduction</vt:lpstr>
      <vt:lpstr>PowerPoint Presentation</vt:lpstr>
      <vt:lpstr>Design Constraints </vt:lpstr>
      <vt:lpstr>Security requirement for IMDs</vt:lpstr>
      <vt:lpstr>Attacks in IMDs</vt:lpstr>
      <vt:lpstr>Security Solution for IMDs</vt:lpstr>
      <vt:lpstr>Security Solution for IMDs</vt:lpstr>
      <vt:lpstr>Security Solution for IMDs</vt:lpstr>
      <vt:lpstr>Take Aways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and privacy in Implementable Medical devices (IMDs)</dc:title>
  <dc:creator>Sumayyah Alahmadi</dc:creator>
  <cp:lastModifiedBy>Sumayyah Alahmadi</cp:lastModifiedBy>
  <cp:revision>67</cp:revision>
  <dcterms:created xsi:type="dcterms:W3CDTF">2018-11-24T14:18:36Z</dcterms:created>
  <dcterms:modified xsi:type="dcterms:W3CDTF">2018-11-26T16:05:06Z</dcterms:modified>
</cp:coreProperties>
</file>