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2" r:id="rId1"/>
  </p:sldMasterIdLst>
  <p:notesMasterIdLst>
    <p:notesMasterId r:id="rId29"/>
  </p:notesMasterIdLst>
  <p:sldIdLst>
    <p:sldId id="256" r:id="rId2"/>
    <p:sldId id="287" r:id="rId3"/>
    <p:sldId id="301" r:id="rId4"/>
    <p:sldId id="266" r:id="rId5"/>
    <p:sldId id="258" r:id="rId6"/>
    <p:sldId id="278" r:id="rId7"/>
    <p:sldId id="273" r:id="rId8"/>
    <p:sldId id="274" r:id="rId9"/>
    <p:sldId id="267" r:id="rId10"/>
    <p:sldId id="275" r:id="rId11"/>
    <p:sldId id="276" r:id="rId12"/>
    <p:sldId id="289" r:id="rId13"/>
    <p:sldId id="259" r:id="rId14"/>
    <p:sldId id="271" r:id="rId15"/>
    <p:sldId id="279" r:id="rId16"/>
    <p:sldId id="272" r:id="rId17"/>
    <p:sldId id="281" r:id="rId18"/>
    <p:sldId id="282" r:id="rId19"/>
    <p:sldId id="292" r:id="rId20"/>
    <p:sldId id="293" r:id="rId21"/>
    <p:sldId id="294" r:id="rId22"/>
    <p:sldId id="295" r:id="rId23"/>
    <p:sldId id="296" r:id="rId24"/>
    <p:sldId id="260" r:id="rId25"/>
    <p:sldId id="297" r:id="rId26"/>
    <p:sldId id="263" r:id="rId27"/>
    <p:sldId id="30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78675" autoAdjust="0"/>
  </p:normalViewPr>
  <p:slideViewPr>
    <p:cSldViewPr snapToGrid="0">
      <p:cViewPr>
        <p:scale>
          <a:sx n="60" d="100"/>
          <a:sy n="60" d="100"/>
        </p:scale>
        <p:origin x="8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4667A-380C-4D4E-8542-AA73F05BC742}" type="doc">
      <dgm:prSet loTypeId="urn:microsoft.com/office/officeart/2005/8/layout/hierarchy4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5B7F537-FE52-4BA9-B17B-0A177A6DDDDF}">
      <dgm:prSet phldrT="[Text]"/>
      <dgm:spPr/>
      <dgm:t>
        <a:bodyPr/>
        <a:lstStyle/>
        <a:p>
          <a:r>
            <a:rPr lang="en-US" dirty="0"/>
            <a:t>Contribution</a:t>
          </a:r>
        </a:p>
      </dgm:t>
    </dgm:pt>
    <dgm:pt modelId="{0A917DC1-14D9-4692-8496-5629D68BFE47}" type="parTrans" cxnId="{25E3C70C-B6EC-44FA-9666-008F336682B4}">
      <dgm:prSet/>
      <dgm:spPr/>
      <dgm:t>
        <a:bodyPr/>
        <a:lstStyle/>
        <a:p>
          <a:endParaRPr lang="en-US"/>
        </a:p>
      </dgm:t>
    </dgm:pt>
    <dgm:pt modelId="{004BC202-1B86-42BC-BDFB-7F4265B749A2}" type="sibTrans" cxnId="{25E3C70C-B6EC-44FA-9666-008F336682B4}">
      <dgm:prSet/>
      <dgm:spPr/>
      <dgm:t>
        <a:bodyPr/>
        <a:lstStyle/>
        <a:p>
          <a:endParaRPr lang="en-US"/>
        </a:p>
      </dgm:t>
    </dgm:pt>
    <dgm:pt modelId="{86361F77-2F49-40B4-AEDC-7462E4DCD463}">
      <dgm:prSet phldrT="[Text]"/>
      <dgm:spPr/>
      <dgm:t>
        <a:bodyPr/>
        <a:lstStyle/>
        <a:p>
          <a:r>
            <a:rPr lang="en-US" dirty="0"/>
            <a:t>Vulnerabilities</a:t>
          </a:r>
        </a:p>
      </dgm:t>
    </dgm:pt>
    <dgm:pt modelId="{16213DC4-0953-4149-972A-81C224E1FF1E}" type="parTrans" cxnId="{AA7F6E71-9811-4F07-8048-A564D34F8653}">
      <dgm:prSet/>
      <dgm:spPr/>
      <dgm:t>
        <a:bodyPr/>
        <a:lstStyle/>
        <a:p>
          <a:endParaRPr lang="en-US"/>
        </a:p>
      </dgm:t>
    </dgm:pt>
    <dgm:pt modelId="{C8E1AAB7-9F8D-4DB9-B9D3-9DF152852BCF}" type="sibTrans" cxnId="{AA7F6E71-9811-4F07-8048-A564D34F8653}">
      <dgm:prSet/>
      <dgm:spPr/>
      <dgm:t>
        <a:bodyPr/>
        <a:lstStyle/>
        <a:p>
          <a:endParaRPr lang="en-US"/>
        </a:p>
      </dgm:t>
    </dgm:pt>
    <dgm:pt modelId="{D44DFCDD-6C79-4947-B022-8F1F471EE9F2}">
      <dgm:prSet phldrT="[Text]"/>
      <dgm:spPr/>
      <dgm:t>
        <a:bodyPr/>
        <a:lstStyle/>
        <a:p>
          <a:r>
            <a:rPr lang="en-US" dirty="0"/>
            <a:t>Proof-of concept attack </a:t>
          </a:r>
        </a:p>
      </dgm:t>
    </dgm:pt>
    <dgm:pt modelId="{7D5AD811-065B-4020-95FB-F626C32F7681}" type="parTrans" cxnId="{77F19CBD-2113-4408-A55D-8D58BE17A3A1}">
      <dgm:prSet/>
      <dgm:spPr/>
      <dgm:t>
        <a:bodyPr/>
        <a:lstStyle/>
        <a:p>
          <a:endParaRPr lang="en-US"/>
        </a:p>
      </dgm:t>
    </dgm:pt>
    <dgm:pt modelId="{0552E873-DC59-4292-9C60-067496FC6A20}" type="sibTrans" cxnId="{77F19CBD-2113-4408-A55D-8D58BE17A3A1}">
      <dgm:prSet/>
      <dgm:spPr/>
      <dgm:t>
        <a:bodyPr/>
        <a:lstStyle/>
        <a:p>
          <a:endParaRPr lang="en-US"/>
        </a:p>
      </dgm:t>
    </dgm:pt>
    <dgm:pt modelId="{EB058008-CF0C-4DDF-B8B6-DD3234D3CC28}">
      <dgm:prSet phldrT="[Text]"/>
      <dgm:spPr/>
      <dgm:t>
        <a:bodyPr/>
        <a:lstStyle/>
        <a:p>
          <a:r>
            <a:rPr lang="en-US" dirty="0"/>
            <a:t>Cause &amp;</a:t>
          </a:r>
        </a:p>
        <a:p>
          <a:r>
            <a:rPr lang="en-US" dirty="0"/>
            <a:t>Recommendation</a:t>
          </a:r>
        </a:p>
      </dgm:t>
    </dgm:pt>
    <dgm:pt modelId="{70BD08D3-B2EF-455E-801A-64FC4F39A7C5}" type="parTrans" cxnId="{C055E3A4-9893-4226-B999-C242CB62972C}">
      <dgm:prSet/>
      <dgm:spPr/>
      <dgm:t>
        <a:bodyPr/>
        <a:lstStyle/>
        <a:p>
          <a:endParaRPr lang="en-US"/>
        </a:p>
      </dgm:t>
    </dgm:pt>
    <dgm:pt modelId="{9E2A1E46-1B09-4D0E-8F10-3B191A96D16C}" type="sibTrans" cxnId="{C055E3A4-9893-4226-B999-C242CB62972C}">
      <dgm:prSet/>
      <dgm:spPr/>
      <dgm:t>
        <a:bodyPr/>
        <a:lstStyle/>
        <a:p>
          <a:endParaRPr lang="en-US"/>
        </a:p>
      </dgm:t>
    </dgm:pt>
    <dgm:pt modelId="{18252E91-2A92-40C0-822C-65A30C8252B8}">
      <dgm:prSet/>
      <dgm:spPr/>
      <dgm:t>
        <a:bodyPr/>
        <a:lstStyle/>
        <a:p>
          <a:r>
            <a:rPr lang="en-US" dirty="0"/>
            <a:t>Insecure network</a:t>
          </a:r>
        </a:p>
      </dgm:t>
    </dgm:pt>
    <dgm:pt modelId="{D26DC0CF-E438-4CFD-BC27-62EEBB7358FA}" type="parTrans" cxnId="{9200870F-9986-4550-90B7-624384A41E19}">
      <dgm:prSet/>
      <dgm:spPr/>
      <dgm:t>
        <a:bodyPr/>
        <a:lstStyle/>
        <a:p>
          <a:endParaRPr lang="en-US"/>
        </a:p>
      </dgm:t>
    </dgm:pt>
    <dgm:pt modelId="{C50B0AFE-2330-4D32-A06C-8FF29749AD49}" type="sibTrans" cxnId="{9200870F-9986-4550-90B7-624384A41E19}">
      <dgm:prSet/>
      <dgm:spPr/>
      <dgm:t>
        <a:bodyPr/>
        <a:lstStyle/>
        <a:p>
          <a:endParaRPr lang="en-US"/>
        </a:p>
      </dgm:t>
    </dgm:pt>
    <dgm:pt modelId="{EF685CAD-FEC2-41DE-9647-D963B3B55150}">
      <dgm:prSet/>
      <dgm:spPr/>
      <dgm:t>
        <a:bodyPr/>
        <a:lstStyle/>
        <a:p>
          <a:r>
            <a:rPr lang="en-US" dirty="0"/>
            <a:t>ARP spoofing</a:t>
          </a:r>
        </a:p>
      </dgm:t>
    </dgm:pt>
    <dgm:pt modelId="{CA25B45C-6213-4213-A809-FBEEE562DC15}" type="parTrans" cxnId="{D82A17AF-465E-42B9-8D2F-F96EAE7E5090}">
      <dgm:prSet/>
      <dgm:spPr/>
      <dgm:t>
        <a:bodyPr/>
        <a:lstStyle/>
        <a:p>
          <a:endParaRPr lang="en-US"/>
        </a:p>
      </dgm:t>
    </dgm:pt>
    <dgm:pt modelId="{B34695A8-26AB-41D5-9EB6-388286EF54BE}" type="sibTrans" cxnId="{D82A17AF-465E-42B9-8D2F-F96EAE7E5090}">
      <dgm:prSet/>
      <dgm:spPr/>
      <dgm:t>
        <a:bodyPr/>
        <a:lstStyle/>
        <a:p>
          <a:endParaRPr lang="en-US"/>
        </a:p>
      </dgm:t>
    </dgm:pt>
    <dgm:pt modelId="{6479FA21-0BAD-407A-87B8-F8039BE7C409}">
      <dgm:prSet/>
      <dgm:spPr/>
      <dgm:t>
        <a:bodyPr/>
        <a:lstStyle/>
        <a:p>
          <a:r>
            <a:rPr lang="en-US" dirty="0"/>
            <a:t>Side channel attack</a:t>
          </a:r>
        </a:p>
      </dgm:t>
    </dgm:pt>
    <dgm:pt modelId="{829E9A16-701B-4909-B031-19D7F6B84335}" type="parTrans" cxnId="{C9DF50C8-4635-4357-ABA5-F294F9E3A09A}">
      <dgm:prSet/>
      <dgm:spPr/>
      <dgm:t>
        <a:bodyPr/>
        <a:lstStyle/>
        <a:p>
          <a:endParaRPr lang="en-US"/>
        </a:p>
      </dgm:t>
    </dgm:pt>
    <dgm:pt modelId="{585F9E59-2610-4A51-96B2-5ED8D8D58486}" type="sibTrans" cxnId="{C9DF50C8-4635-4357-ABA5-F294F9E3A09A}">
      <dgm:prSet/>
      <dgm:spPr/>
      <dgm:t>
        <a:bodyPr/>
        <a:lstStyle/>
        <a:p>
          <a:endParaRPr lang="en-US"/>
        </a:p>
      </dgm:t>
    </dgm:pt>
    <dgm:pt modelId="{8E25F164-EE9F-4EBF-8246-95BDA73D54C7}">
      <dgm:prSet/>
      <dgm:spPr/>
      <dgm:t>
        <a:bodyPr/>
        <a:lstStyle/>
        <a:p>
          <a:r>
            <a:rPr lang="en-US" dirty="0"/>
            <a:t>Switching call</a:t>
          </a:r>
        </a:p>
      </dgm:t>
    </dgm:pt>
    <dgm:pt modelId="{362A6622-A304-4B45-86E7-D885908CD9F6}" type="parTrans" cxnId="{2771F6D9-914F-4218-BE3E-A6817334568F}">
      <dgm:prSet/>
      <dgm:spPr/>
      <dgm:t>
        <a:bodyPr/>
        <a:lstStyle/>
        <a:p>
          <a:endParaRPr lang="en-US"/>
        </a:p>
      </dgm:t>
    </dgm:pt>
    <dgm:pt modelId="{1BF5656B-F584-4B9D-9747-6221C34ECCDB}" type="sibTrans" cxnId="{2771F6D9-914F-4218-BE3E-A6817334568F}">
      <dgm:prSet/>
      <dgm:spPr/>
      <dgm:t>
        <a:bodyPr/>
        <a:lstStyle/>
        <a:p>
          <a:endParaRPr lang="en-US"/>
        </a:p>
      </dgm:t>
    </dgm:pt>
    <dgm:pt modelId="{DD70B25F-019A-42E7-9D28-DEA7C094ED5F}">
      <dgm:prSet/>
      <dgm:spPr/>
      <dgm:t>
        <a:bodyPr/>
        <a:lstStyle/>
        <a:p>
          <a:r>
            <a:rPr lang="en-US" dirty="0"/>
            <a:t>User privacy leakage</a:t>
          </a:r>
        </a:p>
      </dgm:t>
    </dgm:pt>
    <dgm:pt modelId="{D1079E44-1229-4D68-AE3D-6EA708B4F7F4}" type="parTrans" cxnId="{BF37566C-76F9-4BBF-AA2F-65E3CF4292DE}">
      <dgm:prSet/>
      <dgm:spPr/>
      <dgm:t>
        <a:bodyPr/>
        <a:lstStyle/>
        <a:p>
          <a:endParaRPr lang="en-US"/>
        </a:p>
      </dgm:t>
    </dgm:pt>
    <dgm:pt modelId="{647B1D05-0E7B-485D-A801-EDD6F44B48EF}" type="sibTrans" cxnId="{BF37566C-76F9-4BBF-AA2F-65E3CF4292DE}">
      <dgm:prSet/>
      <dgm:spPr/>
      <dgm:t>
        <a:bodyPr/>
        <a:lstStyle/>
        <a:p>
          <a:endParaRPr lang="en-US"/>
        </a:p>
      </dgm:t>
    </dgm:pt>
    <dgm:pt modelId="{E232DB6D-7DA0-41C4-93F1-8F88DDB3C47B}">
      <dgm:prSet/>
      <dgm:spPr/>
      <dgm:t>
        <a:bodyPr/>
        <a:lstStyle/>
        <a:p>
          <a:r>
            <a:rPr lang="en-US" dirty="0" err="1"/>
            <a:t>THDoS</a:t>
          </a:r>
          <a:endParaRPr lang="en-US" dirty="0"/>
        </a:p>
      </dgm:t>
    </dgm:pt>
    <dgm:pt modelId="{C91B3531-72F5-4D59-B999-A460C89D6FAB}" type="parTrans" cxnId="{89B75C84-470A-400E-B7FC-8C7DD7761F68}">
      <dgm:prSet/>
      <dgm:spPr/>
      <dgm:t>
        <a:bodyPr/>
        <a:lstStyle/>
        <a:p>
          <a:endParaRPr lang="en-US"/>
        </a:p>
      </dgm:t>
    </dgm:pt>
    <dgm:pt modelId="{9D9C868F-2DB9-4A0B-A864-ED2F4050D243}" type="sibTrans" cxnId="{89B75C84-470A-400E-B7FC-8C7DD7761F68}">
      <dgm:prSet/>
      <dgm:spPr/>
      <dgm:t>
        <a:bodyPr/>
        <a:lstStyle/>
        <a:p>
          <a:endParaRPr lang="en-US"/>
        </a:p>
      </dgm:t>
    </dgm:pt>
    <dgm:pt modelId="{15A12EFA-CD05-475C-9A02-60E7A0BB3595}">
      <dgm:prSet/>
      <dgm:spPr/>
      <dgm:t>
        <a:bodyPr/>
        <a:lstStyle/>
        <a:p>
          <a:r>
            <a:rPr lang="en-US" dirty="0"/>
            <a:t>VPN</a:t>
          </a:r>
        </a:p>
      </dgm:t>
    </dgm:pt>
    <dgm:pt modelId="{893F1EB6-D71A-4C62-8A00-F45D67BA6843}" type="parTrans" cxnId="{99764083-1CE0-451C-B5B5-4821F883287B}">
      <dgm:prSet/>
      <dgm:spPr/>
      <dgm:t>
        <a:bodyPr/>
        <a:lstStyle/>
        <a:p>
          <a:endParaRPr lang="en-US"/>
        </a:p>
      </dgm:t>
    </dgm:pt>
    <dgm:pt modelId="{C5A87ABE-178D-4487-8D24-626B446240F1}" type="sibTrans" cxnId="{99764083-1CE0-451C-B5B5-4821F883287B}">
      <dgm:prSet/>
      <dgm:spPr/>
      <dgm:t>
        <a:bodyPr/>
        <a:lstStyle/>
        <a:p>
          <a:endParaRPr lang="en-US"/>
        </a:p>
      </dgm:t>
    </dgm:pt>
    <dgm:pt modelId="{42367DF8-9443-4990-BDBF-92CBD5BC8280}">
      <dgm:prSet/>
      <dgm:spPr/>
      <dgm:t>
        <a:bodyPr/>
        <a:lstStyle/>
        <a:p>
          <a:r>
            <a:rPr lang="en-US" dirty="0"/>
            <a:t>Upgrade standards</a:t>
          </a:r>
        </a:p>
      </dgm:t>
    </dgm:pt>
    <dgm:pt modelId="{304E2215-BC3A-4BAB-AD5E-03506BCBCB0D}" type="parTrans" cxnId="{F59EC16A-7A14-4E8B-989D-4E1E253C03E7}">
      <dgm:prSet/>
      <dgm:spPr/>
      <dgm:t>
        <a:bodyPr/>
        <a:lstStyle/>
        <a:p>
          <a:endParaRPr lang="en-US"/>
        </a:p>
      </dgm:t>
    </dgm:pt>
    <dgm:pt modelId="{01F5B156-6B3D-43F7-9B38-E6652F96AC3C}" type="sibTrans" cxnId="{F59EC16A-7A14-4E8B-989D-4E1E253C03E7}">
      <dgm:prSet/>
      <dgm:spPr/>
      <dgm:t>
        <a:bodyPr/>
        <a:lstStyle/>
        <a:p>
          <a:endParaRPr lang="en-US"/>
        </a:p>
      </dgm:t>
    </dgm:pt>
    <dgm:pt modelId="{28A9D54E-49E0-477B-94E3-E37CD058ABF4}" type="pres">
      <dgm:prSet presAssocID="{A2B4667A-380C-4D4E-8542-AA73F05BC7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47B9E8-EEFD-4DBF-A4D2-4B2147732149}" type="pres">
      <dgm:prSet presAssocID="{15B7F537-FE52-4BA9-B17B-0A177A6DDDDF}" presName="vertOne" presStyleCnt="0"/>
      <dgm:spPr/>
    </dgm:pt>
    <dgm:pt modelId="{54954822-A8C7-421C-B457-DE921B223CFE}" type="pres">
      <dgm:prSet presAssocID="{15B7F537-FE52-4BA9-B17B-0A177A6DDDDF}" presName="txOne" presStyleLbl="node0" presStyleIdx="0" presStyleCnt="1" custLinFactNeighborX="46" custLinFactNeighborY="6028">
        <dgm:presLayoutVars>
          <dgm:chPref val="3"/>
        </dgm:presLayoutVars>
      </dgm:prSet>
      <dgm:spPr/>
    </dgm:pt>
    <dgm:pt modelId="{69EBAACF-A75E-4A14-BE19-4006B7DEF578}" type="pres">
      <dgm:prSet presAssocID="{15B7F537-FE52-4BA9-B17B-0A177A6DDDDF}" presName="parTransOne" presStyleCnt="0"/>
      <dgm:spPr/>
    </dgm:pt>
    <dgm:pt modelId="{B03CE1ED-81BF-4996-9F96-1DAB1CE434EB}" type="pres">
      <dgm:prSet presAssocID="{15B7F537-FE52-4BA9-B17B-0A177A6DDDDF}" presName="horzOne" presStyleCnt="0"/>
      <dgm:spPr/>
    </dgm:pt>
    <dgm:pt modelId="{1A5B3554-B30F-4630-B01B-0819F680D647}" type="pres">
      <dgm:prSet presAssocID="{86361F77-2F49-40B4-AEDC-7462E4DCD463}" presName="vertTwo" presStyleCnt="0"/>
      <dgm:spPr/>
    </dgm:pt>
    <dgm:pt modelId="{C0F824D9-7D35-42B4-A5AD-4D5642C6F403}" type="pres">
      <dgm:prSet presAssocID="{86361F77-2F49-40B4-AEDC-7462E4DCD463}" presName="txTwo" presStyleLbl="node2" presStyleIdx="0" presStyleCnt="3">
        <dgm:presLayoutVars>
          <dgm:chPref val="3"/>
        </dgm:presLayoutVars>
      </dgm:prSet>
      <dgm:spPr/>
    </dgm:pt>
    <dgm:pt modelId="{C36569F3-84CC-44EC-AB0B-8ABEFE3EB46E}" type="pres">
      <dgm:prSet presAssocID="{86361F77-2F49-40B4-AEDC-7462E4DCD463}" presName="parTransTwo" presStyleCnt="0"/>
      <dgm:spPr/>
    </dgm:pt>
    <dgm:pt modelId="{D9C6C810-0603-43FB-9D08-DBAB1FC55AC5}" type="pres">
      <dgm:prSet presAssocID="{86361F77-2F49-40B4-AEDC-7462E4DCD463}" presName="horzTwo" presStyleCnt="0"/>
      <dgm:spPr/>
    </dgm:pt>
    <dgm:pt modelId="{0E8C6DB5-FEAB-4A8C-AE08-DD8B11190AF9}" type="pres">
      <dgm:prSet presAssocID="{18252E91-2A92-40C0-822C-65A30C8252B8}" presName="vertThree" presStyleCnt="0"/>
      <dgm:spPr/>
    </dgm:pt>
    <dgm:pt modelId="{BED900FC-9776-4287-BDD1-33F3ADD9F60F}" type="pres">
      <dgm:prSet presAssocID="{18252E91-2A92-40C0-822C-65A30C8252B8}" presName="txThree" presStyleLbl="node3" presStyleIdx="0" presStyleCnt="8">
        <dgm:presLayoutVars>
          <dgm:chPref val="3"/>
        </dgm:presLayoutVars>
      </dgm:prSet>
      <dgm:spPr/>
    </dgm:pt>
    <dgm:pt modelId="{CE7E2A79-9421-4282-B566-E005102CA506}" type="pres">
      <dgm:prSet presAssocID="{18252E91-2A92-40C0-822C-65A30C8252B8}" presName="horzThree" presStyleCnt="0"/>
      <dgm:spPr/>
    </dgm:pt>
    <dgm:pt modelId="{DD842995-706A-4E30-8AA6-EB4FC89C24CE}" type="pres">
      <dgm:prSet presAssocID="{C50B0AFE-2330-4D32-A06C-8FF29749AD49}" presName="sibSpaceThree" presStyleCnt="0"/>
      <dgm:spPr/>
    </dgm:pt>
    <dgm:pt modelId="{9FECA819-F2D5-48E6-B71C-0D77BEC96AB5}" type="pres">
      <dgm:prSet presAssocID="{EF685CAD-FEC2-41DE-9647-D963B3B55150}" presName="vertThree" presStyleCnt="0"/>
      <dgm:spPr/>
    </dgm:pt>
    <dgm:pt modelId="{3B0B3769-ECAF-4FA0-8F62-31AAA1D7997B}" type="pres">
      <dgm:prSet presAssocID="{EF685CAD-FEC2-41DE-9647-D963B3B55150}" presName="txThree" presStyleLbl="node3" presStyleIdx="1" presStyleCnt="8">
        <dgm:presLayoutVars>
          <dgm:chPref val="3"/>
        </dgm:presLayoutVars>
      </dgm:prSet>
      <dgm:spPr/>
    </dgm:pt>
    <dgm:pt modelId="{FDD0CC0E-A8F0-4B92-B5D6-700198E7F2C6}" type="pres">
      <dgm:prSet presAssocID="{EF685CAD-FEC2-41DE-9647-D963B3B55150}" presName="horzThree" presStyleCnt="0"/>
      <dgm:spPr/>
    </dgm:pt>
    <dgm:pt modelId="{95F61A3A-546E-4ED3-AE6D-4D445A138F32}" type="pres">
      <dgm:prSet presAssocID="{B34695A8-26AB-41D5-9EB6-388286EF54BE}" presName="sibSpaceThree" presStyleCnt="0"/>
      <dgm:spPr/>
    </dgm:pt>
    <dgm:pt modelId="{A652D218-8D25-47D4-A32E-AB1D67BFBB7B}" type="pres">
      <dgm:prSet presAssocID="{6479FA21-0BAD-407A-87B8-F8039BE7C409}" presName="vertThree" presStyleCnt="0"/>
      <dgm:spPr/>
    </dgm:pt>
    <dgm:pt modelId="{364DB3D4-CA37-4C06-8B24-E97C9A01DDF9}" type="pres">
      <dgm:prSet presAssocID="{6479FA21-0BAD-407A-87B8-F8039BE7C409}" presName="txThree" presStyleLbl="node3" presStyleIdx="2" presStyleCnt="8">
        <dgm:presLayoutVars>
          <dgm:chPref val="3"/>
        </dgm:presLayoutVars>
      </dgm:prSet>
      <dgm:spPr/>
    </dgm:pt>
    <dgm:pt modelId="{348F8D46-A350-4200-8044-0CEDC3273D44}" type="pres">
      <dgm:prSet presAssocID="{6479FA21-0BAD-407A-87B8-F8039BE7C409}" presName="horzThree" presStyleCnt="0"/>
      <dgm:spPr/>
    </dgm:pt>
    <dgm:pt modelId="{964DA1DE-C332-43B4-8D57-3639AAD55893}" type="pres">
      <dgm:prSet presAssocID="{585F9E59-2610-4A51-96B2-5ED8D8D58486}" presName="sibSpaceThree" presStyleCnt="0"/>
      <dgm:spPr/>
    </dgm:pt>
    <dgm:pt modelId="{23BF5A31-CE51-4289-848C-F71D425DB76B}" type="pres">
      <dgm:prSet presAssocID="{8E25F164-EE9F-4EBF-8246-95BDA73D54C7}" presName="vertThree" presStyleCnt="0"/>
      <dgm:spPr/>
    </dgm:pt>
    <dgm:pt modelId="{EBB51170-0982-4088-84D1-974F3269B8F3}" type="pres">
      <dgm:prSet presAssocID="{8E25F164-EE9F-4EBF-8246-95BDA73D54C7}" presName="txThree" presStyleLbl="node3" presStyleIdx="3" presStyleCnt="8">
        <dgm:presLayoutVars>
          <dgm:chPref val="3"/>
        </dgm:presLayoutVars>
      </dgm:prSet>
      <dgm:spPr/>
    </dgm:pt>
    <dgm:pt modelId="{AEE6EECD-6529-4DB2-9DBF-0E09596697BC}" type="pres">
      <dgm:prSet presAssocID="{8E25F164-EE9F-4EBF-8246-95BDA73D54C7}" presName="horzThree" presStyleCnt="0"/>
      <dgm:spPr/>
    </dgm:pt>
    <dgm:pt modelId="{AED63059-CCD7-4F9A-859B-2B18DE13E903}" type="pres">
      <dgm:prSet presAssocID="{C8E1AAB7-9F8D-4DB9-B9D3-9DF152852BCF}" presName="sibSpaceTwo" presStyleCnt="0"/>
      <dgm:spPr/>
    </dgm:pt>
    <dgm:pt modelId="{1F1DD096-B314-4496-9DB1-0CE731494182}" type="pres">
      <dgm:prSet presAssocID="{D44DFCDD-6C79-4947-B022-8F1F471EE9F2}" presName="vertTwo" presStyleCnt="0"/>
      <dgm:spPr/>
    </dgm:pt>
    <dgm:pt modelId="{B2369D58-868B-420F-9777-4B205A5015EA}" type="pres">
      <dgm:prSet presAssocID="{D44DFCDD-6C79-4947-B022-8F1F471EE9F2}" presName="txTwo" presStyleLbl="node2" presStyleIdx="1" presStyleCnt="3">
        <dgm:presLayoutVars>
          <dgm:chPref val="3"/>
        </dgm:presLayoutVars>
      </dgm:prSet>
      <dgm:spPr/>
    </dgm:pt>
    <dgm:pt modelId="{FC3232BF-367D-45BB-A8E9-4D85F2CC6E80}" type="pres">
      <dgm:prSet presAssocID="{D44DFCDD-6C79-4947-B022-8F1F471EE9F2}" presName="parTransTwo" presStyleCnt="0"/>
      <dgm:spPr/>
    </dgm:pt>
    <dgm:pt modelId="{39AC7338-3B8B-4B9C-8ACE-DBA608E65668}" type="pres">
      <dgm:prSet presAssocID="{D44DFCDD-6C79-4947-B022-8F1F471EE9F2}" presName="horzTwo" presStyleCnt="0"/>
      <dgm:spPr/>
    </dgm:pt>
    <dgm:pt modelId="{091D18C8-1C6A-45B1-9343-6FEC5258AC5B}" type="pres">
      <dgm:prSet presAssocID="{DD70B25F-019A-42E7-9D28-DEA7C094ED5F}" presName="vertThree" presStyleCnt="0"/>
      <dgm:spPr/>
    </dgm:pt>
    <dgm:pt modelId="{C819FF66-784D-4DB3-93C0-82C1209E7808}" type="pres">
      <dgm:prSet presAssocID="{DD70B25F-019A-42E7-9D28-DEA7C094ED5F}" presName="txThree" presStyleLbl="node3" presStyleIdx="4" presStyleCnt="8">
        <dgm:presLayoutVars>
          <dgm:chPref val="3"/>
        </dgm:presLayoutVars>
      </dgm:prSet>
      <dgm:spPr/>
    </dgm:pt>
    <dgm:pt modelId="{F69E748C-5F7E-4578-B019-34D5E2D2BD98}" type="pres">
      <dgm:prSet presAssocID="{DD70B25F-019A-42E7-9D28-DEA7C094ED5F}" presName="horzThree" presStyleCnt="0"/>
      <dgm:spPr/>
    </dgm:pt>
    <dgm:pt modelId="{9779A254-820D-4C5A-AF86-A28BFE9630CB}" type="pres">
      <dgm:prSet presAssocID="{647B1D05-0E7B-485D-A801-EDD6F44B48EF}" presName="sibSpaceThree" presStyleCnt="0"/>
      <dgm:spPr/>
    </dgm:pt>
    <dgm:pt modelId="{49F3F469-2A22-4D45-BF67-ADA1A259325A}" type="pres">
      <dgm:prSet presAssocID="{E232DB6D-7DA0-41C4-93F1-8F88DDB3C47B}" presName="vertThree" presStyleCnt="0"/>
      <dgm:spPr/>
    </dgm:pt>
    <dgm:pt modelId="{F839DBF9-5878-4076-871F-0538AD873643}" type="pres">
      <dgm:prSet presAssocID="{E232DB6D-7DA0-41C4-93F1-8F88DDB3C47B}" presName="txThree" presStyleLbl="node3" presStyleIdx="5" presStyleCnt="8">
        <dgm:presLayoutVars>
          <dgm:chPref val="3"/>
        </dgm:presLayoutVars>
      </dgm:prSet>
      <dgm:spPr/>
    </dgm:pt>
    <dgm:pt modelId="{E1FCFB45-905A-499A-BA18-9D90F276CDA8}" type="pres">
      <dgm:prSet presAssocID="{E232DB6D-7DA0-41C4-93F1-8F88DDB3C47B}" presName="horzThree" presStyleCnt="0"/>
      <dgm:spPr/>
    </dgm:pt>
    <dgm:pt modelId="{197012DC-9FFA-4B9F-807F-A7EE1E60BA81}" type="pres">
      <dgm:prSet presAssocID="{0552E873-DC59-4292-9C60-067496FC6A20}" presName="sibSpaceTwo" presStyleCnt="0"/>
      <dgm:spPr/>
    </dgm:pt>
    <dgm:pt modelId="{0697D621-4FA7-4741-8276-F28E7023923E}" type="pres">
      <dgm:prSet presAssocID="{EB058008-CF0C-4DDF-B8B6-DD3234D3CC28}" presName="vertTwo" presStyleCnt="0"/>
      <dgm:spPr/>
    </dgm:pt>
    <dgm:pt modelId="{243772EC-C5E8-4F0D-BB63-41E34ACAF5A2}" type="pres">
      <dgm:prSet presAssocID="{EB058008-CF0C-4DDF-B8B6-DD3234D3CC28}" presName="txTwo" presStyleLbl="node2" presStyleIdx="2" presStyleCnt="3">
        <dgm:presLayoutVars>
          <dgm:chPref val="3"/>
        </dgm:presLayoutVars>
      </dgm:prSet>
      <dgm:spPr/>
    </dgm:pt>
    <dgm:pt modelId="{01186959-7308-487E-87E4-3B36F8DC3566}" type="pres">
      <dgm:prSet presAssocID="{EB058008-CF0C-4DDF-B8B6-DD3234D3CC28}" presName="parTransTwo" presStyleCnt="0"/>
      <dgm:spPr/>
    </dgm:pt>
    <dgm:pt modelId="{F4E12123-9378-495D-81A3-A41FBEC0695C}" type="pres">
      <dgm:prSet presAssocID="{EB058008-CF0C-4DDF-B8B6-DD3234D3CC28}" presName="horzTwo" presStyleCnt="0"/>
      <dgm:spPr/>
    </dgm:pt>
    <dgm:pt modelId="{1A8CDDE0-8F39-4FC9-985F-1CAE7172C27E}" type="pres">
      <dgm:prSet presAssocID="{15A12EFA-CD05-475C-9A02-60E7A0BB3595}" presName="vertThree" presStyleCnt="0"/>
      <dgm:spPr/>
    </dgm:pt>
    <dgm:pt modelId="{7272598A-FB11-4249-872E-9DA3E5159FB6}" type="pres">
      <dgm:prSet presAssocID="{15A12EFA-CD05-475C-9A02-60E7A0BB3595}" presName="txThree" presStyleLbl="node3" presStyleIdx="6" presStyleCnt="8">
        <dgm:presLayoutVars>
          <dgm:chPref val="3"/>
        </dgm:presLayoutVars>
      </dgm:prSet>
      <dgm:spPr/>
    </dgm:pt>
    <dgm:pt modelId="{256E7AA5-A3C3-4F9D-B6A5-73C9491F46FD}" type="pres">
      <dgm:prSet presAssocID="{15A12EFA-CD05-475C-9A02-60E7A0BB3595}" presName="horzThree" presStyleCnt="0"/>
      <dgm:spPr/>
    </dgm:pt>
    <dgm:pt modelId="{5631E18A-8425-490C-A931-2422C0380F72}" type="pres">
      <dgm:prSet presAssocID="{C5A87ABE-178D-4487-8D24-626B446240F1}" presName="sibSpaceThree" presStyleCnt="0"/>
      <dgm:spPr/>
    </dgm:pt>
    <dgm:pt modelId="{F61C2916-F4CA-4137-B33B-BA282DA66898}" type="pres">
      <dgm:prSet presAssocID="{42367DF8-9443-4990-BDBF-92CBD5BC8280}" presName="vertThree" presStyleCnt="0"/>
      <dgm:spPr/>
    </dgm:pt>
    <dgm:pt modelId="{37C1D49C-FF17-4091-9703-01FDB36EB821}" type="pres">
      <dgm:prSet presAssocID="{42367DF8-9443-4990-BDBF-92CBD5BC8280}" presName="txThree" presStyleLbl="node3" presStyleIdx="7" presStyleCnt="8">
        <dgm:presLayoutVars>
          <dgm:chPref val="3"/>
        </dgm:presLayoutVars>
      </dgm:prSet>
      <dgm:spPr/>
    </dgm:pt>
    <dgm:pt modelId="{41EBF196-C4A9-401A-AA73-8811ED9BF93F}" type="pres">
      <dgm:prSet presAssocID="{42367DF8-9443-4990-BDBF-92CBD5BC8280}" presName="horzThree" presStyleCnt="0"/>
      <dgm:spPr/>
    </dgm:pt>
  </dgm:ptLst>
  <dgm:cxnLst>
    <dgm:cxn modelId="{C146E808-4F50-4C36-988A-33C52D2EB988}" type="presOf" srcId="{8E25F164-EE9F-4EBF-8246-95BDA73D54C7}" destId="{EBB51170-0982-4088-84D1-974F3269B8F3}" srcOrd="0" destOrd="0" presId="urn:microsoft.com/office/officeart/2005/8/layout/hierarchy4"/>
    <dgm:cxn modelId="{25E3C70C-B6EC-44FA-9666-008F336682B4}" srcId="{A2B4667A-380C-4D4E-8542-AA73F05BC742}" destId="{15B7F537-FE52-4BA9-B17B-0A177A6DDDDF}" srcOrd="0" destOrd="0" parTransId="{0A917DC1-14D9-4692-8496-5629D68BFE47}" sibTransId="{004BC202-1B86-42BC-BDFB-7F4265B749A2}"/>
    <dgm:cxn modelId="{9200870F-9986-4550-90B7-624384A41E19}" srcId="{86361F77-2F49-40B4-AEDC-7462E4DCD463}" destId="{18252E91-2A92-40C0-822C-65A30C8252B8}" srcOrd="0" destOrd="0" parTransId="{D26DC0CF-E438-4CFD-BC27-62EEBB7358FA}" sibTransId="{C50B0AFE-2330-4D32-A06C-8FF29749AD49}"/>
    <dgm:cxn modelId="{4DAF051C-9D15-481C-A94C-5EB967DA83CF}" type="presOf" srcId="{A2B4667A-380C-4D4E-8542-AA73F05BC742}" destId="{28A9D54E-49E0-477B-94E3-E37CD058ABF4}" srcOrd="0" destOrd="0" presId="urn:microsoft.com/office/officeart/2005/8/layout/hierarchy4"/>
    <dgm:cxn modelId="{FA409F3E-A19D-46B4-89FB-9A04399A1B5F}" type="presOf" srcId="{DD70B25F-019A-42E7-9D28-DEA7C094ED5F}" destId="{C819FF66-784D-4DB3-93C0-82C1209E7808}" srcOrd="0" destOrd="0" presId="urn:microsoft.com/office/officeart/2005/8/layout/hierarchy4"/>
    <dgm:cxn modelId="{95FEA55D-2922-4B38-949E-239F15A62130}" type="presOf" srcId="{18252E91-2A92-40C0-822C-65A30C8252B8}" destId="{BED900FC-9776-4287-BDD1-33F3ADD9F60F}" srcOrd="0" destOrd="0" presId="urn:microsoft.com/office/officeart/2005/8/layout/hierarchy4"/>
    <dgm:cxn modelId="{A8E3BB49-185B-4F81-87D5-5ADC8A517AEE}" type="presOf" srcId="{E232DB6D-7DA0-41C4-93F1-8F88DDB3C47B}" destId="{F839DBF9-5878-4076-871F-0538AD873643}" srcOrd="0" destOrd="0" presId="urn:microsoft.com/office/officeart/2005/8/layout/hierarchy4"/>
    <dgm:cxn modelId="{F59EC16A-7A14-4E8B-989D-4E1E253C03E7}" srcId="{EB058008-CF0C-4DDF-B8B6-DD3234D3CC28}" destId="{42367DF8-9443-4990-BDBF-92CBD5BC8280}" srcOrd="1" destOrd="0" parTransId="{304E2215-BC3A-4BAB-AD5E-03506BCBCB0D}" sibTransId="{01F5B156-6B3D-43F7-9B38-E6652F96AC3C}"/>
    <dgm:cxn modelId="{BF37566C-76F9-4BBF-AA2F-65E3CF4292DE}" srcId="{D44DFCDD-6C79-4947-B022-8F1F471EE9F2}" destId="{DD70B25F-019A-42E7-9D28-DEA7C094ED5F}" srcOrd="0" destOrd="0" parTransId="{D1079E44-1229-4D68-AE3D-6EA708B4F7F4}" sibTransId="{647B1D05-0E7B-485D-A801-EDD6F44B48EF}"/>
    <dgm:cxn modelId="{CE7C916D-3EF5-4135-903C-6A0877E68888}" type="presOf" srcId="{D44DFCDD-6C79-4947-B022-8F1F471EE9F2}" destId="{B2369D58-868B-420F-9777-4B205A5015EA}" srcOrd="0" destOrd="0" presId="urn:microsoft.com/office/officeart/2005/8/layout/hierarchy4"/>
    <dgm:cxn modelId="{AA7F6E71-9811-4F07-8048-A564D34F8653}" srcId="{15B7F537-FE52-4BA9-B17B-0A177A6DDDDF}" destId="{86361F77-2F49-40B4-AEDC-7462E4DCD463}" srcOrd="0" destOrd="0" parTransId="{16213DC4-0953-4149-972A-81C224E1FF1E}" sibTransId="{C8E1AAB7-9F8D-4DB9-B9D3-9DF152852BCF}"/>
    <dgm:cxn modelId="{4EDC4E58-66F9-4F04-8AE6-BB04EF49E46E}" type="presOf" srcId="{15B7F537-FE52-4BA9-B17B-0A177A6DDDDF}" destId="{54954822-A8C7-421C-B457-DE921B223CFE}" srcOrd="0" destOrd="0" presId="urn:microsoft.com/office/officeart/2005/8/layout/hierarchy4"/>
    <dgm:cxn modelId="{477D047A-B4F9-4D6C-81E3-5B05AFF12067}" type="presOf" srcId="{15A12EFA-CD05-475C-9A02-60E7A0BB3595}" destId="{7272598A-FB11-4249-872E-9DA3E5159FB6}" srcOrd="0" destOrd="0" presId="urn:microsoft.com/office/officeart/2005/8/layout/hierarchy4"/>
    <dgm:cxn modelId="{99764083-1CE0-451C-B5B5-4821F883287B}" srcId="{EB058008-CF0C-4DDF-B8B6-DD3234D3CC28}" destId="{15A12EFA-CD05-475C-9A02-60E7A0BB3595}" srcOrd="0" destOrd="0" parTransId="{893F1EB6-D71A-4C62-8A00-F45D67BA6843}" sibTransId="{C5A87ABE-178D-4487-8D24-626B446240F1}"/>
    <dgm:cxn modelId="{89B75C84-470A-400E-B7FC-8C7DD7761F68}" srcId="{D44DFCDD-6C79-4947-B022-8F1F471EE9F2}" destId="{E232DB6D-7DA0-41C4-93F1-8F88DDB3C47B}" srcOrd="1" destOrd="0" parTransId="{C91B3531-72F5-4D59-B999-A460C89D6FAB}" sibTransId="{9D9C868F-2DB9-4A0B-A864-ED2F4050D243}"/>
    <dgm:cxn modelId="{9CEC9F8E-BF9D-473E-915E-4B7955E34C1E}" type="presOf" srcId="{EB058008-CF0C-4DDF-B8B6-DD3234D3CC28}" destId="{243772EC-C5E8-4F0D-BB63-41E34ACAF5A2}" srcOrd="0" destOrd="0" presId="urn:microsoft.com/office/officeart/2005/8/layout/hierarchy4"/>
    <dgm:cxn modelId="{E35B9091-15EE-463F-8C81-BAC68E527F21}" type="presOf" srcId="{EF685CAD-FEC2-41DE-9647-D963B3B55150}" destId="{3B0B3769-ECAF-4FA0-8F62-31AAA1D7997B}" srcOrd="0" destOrd="0" presId="urn:microsoft.com/office/officeart/2005/8/layout/hierarchy4"/>
    <dgm:cxn modelId="{C055E3A4-9893-4226-B999-C242CB62972C}" srcId="{15B7F537-FE52-4BA9-B17B-0A177A6DDDDF}" destId="{EB058008-CF0C-4DDF-B8B6-DD3234D3CC28}" srcOrd="2" destOrd="0" parTransId="{70BD08D3-B2EF-455E-801A-64FC4F39A7C5}" sibTransId="{9E2A1E46-1B09-4D0E-8F10-3B191A96D16C}"/>
    <dgm:cxn modelId="{D82A17AF-465E-42B9-8D2F-F96EAE7E5090}" srcId="{86361F77-2F49-40B4-AEDC-7462E4DCD463}" destId="{EF685CAD-FEC2-41DE-9647-D963B3B55150}" srcOrd="1" destOrd="0" parTransId="{CA25B45C-6213-4213-A809-FBEEE562DC15}" sibTransId="{B34695A8-26AB-41D5-9EB6-388286EF54BE}"/>
    <dgm:cxn modelId="{975952BA-31C2-49AD-A759-AA168FFF996D}" type="presOf" srcId="{42367DF8-9443-4990-BDBF-92CBD5BC8280}" destId="{37C1D49C-FF17-4091-9703-01FDB36EB821}" srcOrd="0" destOrd="0" presId="urn:microsoft.com/office/officeart/2005/8/layout/hierarchy4"/>
    <dgm:cxn modelId="{77F19CBD-2113-4408-A55D-8D58BE17A3A1}" srcId="{15B7F537-FE52-4BA9-B17B-0A177A6DDDDF}" destId="{D44DFCDD-6C79-4947-B022-8F1F471EE9F2}" srcOrd="1" destOrd="0" parTransId="{7D5AD811-065B-4020-95FB-F626C32F7681}" sibTransId="{0552E873-DC59-4292-9C60-067496FC6A20}"/>
    <dgm:cxn modelId="{C9DF50C8-4635-4357-ABA5-F294F9E3A09A}" srcId="{86361F77-2F49-40B4-AEDC-7462E4DCD463}" destId="{6479FA21-0BAD-407A-87B8-F8039BE7C409}" srcOrd="2" destOrd="0" parTransId="{829E9A16-701B-4909-B031-19D7F6B84335}" sibTransId="{585F9E59-2610-4A51-96B2-5ED8D8D58486}"/>
    <dgm:cxn modelId="{2771F6D9-914F-4218-BE3E-A6817334568F}" srcId="{86361F77-2F49-40B4-AEDC-7462E4DCD463}" destId="{8E25F164-EE9F-4EBF-8246-95BDA73D54C7}" srcOrd="3" destOrd="0" parTransId="{362A6622-A304-4B45-86E7-D885908CD9F6}" sibTransId="{1BF5656B-F584-4B9D-9747-6221C34ECCDB}"/>
    <dgm:cxn modelId="{CE7350EB-8D4A-48FF-BC28-DA9352841023}" type="presOf" srcId="{6479FA21-0BAD-407A-87B8-F8039BE7C409}" destId="{364DB3D4-CA37-4C06-8B24-E97C9A01DDF9}" srcOrd="0" destOrd="0" presId="urn:microsoft.com/office/officeart/2005/8/layout/hierarchy4"/>
    <dgm:cxn modelId="{151300FE-9D77-42E6-B239-85FEC6C2EDE6}" type="presOf" srcId="{86361F77-2F49-40B4-AEDC-7462E4DCD463}" destId="{C0F824D9-7D35-42B4-A5AD-4D5642C6F403}" srcOrd="0" destOrd="0" presId="urn:microsoft.com/office/officeart/2005/8/layout/hierarchy4"/>
    <dgm:cxn modelId="{69762B1B-54C1-4FA6-B61A-9C8384EDBB05}" type="presParOf" srcId="{28A9D54E-49E0-477B-94E3-E37CD058ABF4}" destId="{D047B9E8-EEFD-4DBF-A4D2-4B2147732149}" srcOrd="0" destOrd="0" presId="urn:microsoft.com/office/officeart/2005/8/layout/hierarchy4"/>
    <dgm:cxn modelId="{3ED78920-4320-4B65-8214-753D1F7456C8}" type="presParOf" srcId="{D047B9E8-EEFD-4DBF-A4D2-4B2147732149}" destId="{54954822-A8C7-421C-B457-DE921B223CFE}" srcOrd="0" destOrd="0" presId="urn:microsoft.com/office/officeart/2005/8/layout/hierarchy4"/>
    <dgm:cxn modelId="{1E842D5D-EDCC-4948-90E5-8431DDA11014}" type="presParOf" srcId="{D047B9E8-EEFD-4DBF-A4D2-4B2147732149}" destId="{69EBAACF-A75E-4A14-BE19-4006B7DEF578}" srcOrd="1" destOrd="0" presId="urn:microsoft.com/office/officeart/2005/8/layout/hierarchy4"/>
    <dgm:cxn modelId="{4303E9AE-555B-4DDC-8246-6BE41F5FB400}" type="presParOf" srcId="{D047B9E8-EEFD-4DBF-A4D2-4B2147732149}" destId="{B03CE1ED-81BF-4996-9F96-1DAB1CE434EB}" srcOrd="2" destOrd="0" presId="urn:microsoft.com/office/officeart/2005/8/layout/hierarchy4"/>
    <dgm:cxn modelId="{7F805917-144F-400B-B4B3-6675BC0E2F90}" type="presParOf" srcId="{B03CE1ED-81BF-4996-9F96-1DAB1CE434EB}" destId="{1A5B3554-B30F-4630-B01B-0819F680D647}" srcOrd="0" destOrd="0" presId="urn:microsoft.com/office/officeart/2005/8/layout/hierarchy4"/>
    <dgm:cxn modelId="{24168799-3B83-40EA-B475-1B5E6A394BDD}" type="presParOf" srcId="{1A5B3554-B30F-4630-B01B-0819F680D647}" destId="{C0F824D9-7D35-42B4-A5AD-4D5642C6F403}" srcOrd="0" destOrd="0" presId="urn:microsoft.com/office/officeart/2005/8/layout/hierarchy4"/>
    <dgm:cxn modelId="{2A00D247-D620-4B8E-BEE2-F177004B66AD}" type="presParOf" srcId="{1A5B3554-B30F-4630-B01B-0819F680D647}" destId="{C36569F3-84CC-44EC-AB0B-8ABEFE3EB46E}" srcOrd="1" destOrd="0" presId="urn:microsoft.com/office/officeart/2005/8/layout/hierarchy4"/>
    <dgm:cxn modelId="{F313E0C8-AF65-456D-AE3D-2FD0AB8C3B88}" type="presParOf" srcId="{1A5B3554-B30F-4630-B01B-0819F680D647}" destId="{D9C6C810-0603-43FB-9D08-DBAB1FC55AC5}" srcOrd="2" destOrd="0" presId="urn:microsoft.com/office/officeart/2005/8/layout/hierarchy4"/>
    <dgm:cxn modelId="{74A01548-C44E-4944-B0A5-3F1468D0622D}" type="presParOf" srcId="{D9C6C810-0603-43FB-9D08-DBAB1FC55AC5}" destId="{0E8C6DB5-FEAB-4A8C-AE08-DD8B11190AF9}" srcOrd="0" destOrd="0" presId="urn:microsoft.com/office/officeart/2005/8/layout/hierarchy4"/>
    <dgm:cxn modelId="{44C172FD-E500-45C1-86EF-947C4C1FC9F3}" type="presParOf" srcId="{0E8C6DB5-FEAB-4A8C-AE08-DD8B11190AF9}" destId="{BED900FC-9776-4287-BDD1-33F3ADD9F60F}" srcOrd="0" destOrd="0" presId="urn:microsoft.com/office/officeart/2005/8/layout/hierarchy4"/>
    <dgm:cxn modelId="{3E9E23BB-EBFD-4FF5-846F-CE8572F4676B}" type="presParOf" srcId="{0E8C6DB5-FEAB-4A8C-AE08-DD8B11190AF9}" destId="{CE7E2A79-9421-4282-B566-E005102CA506}" srcOrd="1" destOrd="0" presId="urn:microsoft.com/office/officeart/2005/8/layout/hierarchy4"/>
    <dgm:cxn modelId="{DF0A04CB-974D-463F-84A8-40CC3C9C2D8F}" type="presParOf" srcId="{D9C6C810-0603-43FB-9D08-DBAB1FC55AC5}" destId="{DD842995-706A-4E30-8AA6-EB4FC89C24CE}" srcOrd="1" destOrd="0" presId="urn:microsoft.com/office/officeart/2005/8/layout/hierarchy4"/>
    <dgm:cxn modelId="{693890C6-69F6-4444-8179-A36AEFD0EFA8}" type="presParOf" srcId="{D9C6C810-0603-43FB-9D08-DBAB1FC55AC5}" destId="{9FECA819-F2D5-48E6-B71C-0D77BEC96AB5}" srcOrd="2" destOrd="0" presId="urn:microsoft.com/office/officeart/2005/8/layout/hierarchy4"/>
    <dgm:cxn modelId="{62BFCC68-7BD8-46FB-BE7E-6AF3294152D0}" type="presParOf" srcId="{9FECA819-F2D5-48E6-B71C-0D77BEC96AB5}" destId="{3B0B3769-ECAF-4FA0-8F62-31AAA1D7997B}" srcOrd="0" destOrd="0" presId="urn:microsoft.com/office/officeart/2005/8/layout/hierarchy4"/>
    <dgm:cxn modelId="{40115CA4-61EF-4A93-A978-F8FE044DC86C}" type="presParOf" srcId="{9FECA819-F2D5-48E6-B71C-0D77BEC96AB5}" destId="{FDD0CC0E-A8F0-4B92-B5D6-700198E7F2C6}" srcOrd="1" destOrd="0" presId="urn:microsoft.com/office/officeart/2005/8/layout/hierarchy4"/>
    <dgm:cxn modelId="{7087C6B7-5368-4F24-88C1-EADFEC02D759}" type="presParOf" srcId="{D9C6C810-0603-43FB-9D08-DBAB1FC55AC5}" destId="{95F61A3A-546E-4ED3-AE6D-4D445A138F32}" srcOrd="3" destOrd="0" presId="urn:microsoft.com/office/officeart/2005/8/layout/hierarchy4"/>
    <dgm:cxn modelId="{94992374-FFBE-4447-8C3E-B1B8C8686AEA}" type="presParOf" srcId="{D9C6C810-0603-43FB-9D08-DBAB1FC55AC5}" destId="{A652D218-8D25-47D4-A32E-AB1D67BFBB7B}" srcOrd="4" destOrd="0" presId="urn:microsoft.com/office/officeart/2005/8/layout/hierarchy4"/>
    <dgm:cxn modelId="{B2C52EFD-B46F-4B0D-BFC9-B791061D1C76}" type="presParOf" srcId="{A652D218-8D25-47D4-A32E-AB1D67BFBB7B}" destId="{364DB3D4-CA37-4C06-8B24-E97C9A01DDF9}" srcOrd="0" destOrd="0" presId="urn:microsoft.com/office/officeart/2005/8/layout/hierarchy4"/>
    <dgm:cxn modelId="{26DDAF31-CC4E-457B-8754-145DBF84DEDA}" type="presParOf" srcId="{A652D218-8D25-47D4-A32E-AB1D67BFBB7B}" destId="{348F8D46-A350-4200-8044-0CEDC3273D44}" srcOrd="1" destOrd="0" presId="urn:microsoft.com/office/officeart/2005/8/layout/hierarchy4"/>
    <dgm:cxn modelId="{32EE9637-B334-48C0-8C2C-071993893903}" type="presParOf" srcId="{D9C6C810-0603-43FB-9D08-DBAB1FC55AC5}" destId="{964DA1DE-C332-43B4-8D57-3639AAD55893}" srcOrd="5" destOrd="0" presId="urn:microsoft.com/office/officeart/2005/8/layout/hierarchy4"/>
    <dgm:cxn modelId="{394B4E91-9843-4596-B0F9-05CFCBDC0A3E}" type="presParOf" srcId="{D9C6C810-0603-43FB-9D08-DBAB1FC55AC5}" destId="{23BF5A31-CE51-4289-848C-F71D425DB76B}" srcOrd="6" destOrd="0" presId="urn:microsoft.com/office/officeart/2005/8/layout/hierarchy4"/>
    <dgm:cxn modelId="{453BDC29-7394-4A28-A190-7FE994AAC121}" type="presParOf" srcId="{23BF5A31-CE51-4289-848C-F71D425DB76B}" destId="{EBB51170-0982-4088-84D1-974F3269B8F3}" srcOrd="0" destOrd="0" presId="urn:microsoft.com/office/officeart/2005/8/layout/hierarchy4"/>
    <dgm:cxn modelId="{32094024-F156-4E7A-99F9-C248E3741672}" type="presParOf" srcId="{23BF5A31-CE51-4289-848C-F71D425DB76B}" destId="{AEE6EECD-6529-4DB2-9DBF-0E09596697BC}" srcOrd="1" destOrd="0" presId="urn:microsoft.com/office/officeart/2005/8/layout/hierarchy4"/>
    <dgm:cxn modelId="{9B0FBE60-4A69-44F1-AB6D-796285A80FA9}" type="presParOf" srcId="{B03CE1ED-81BF-4996-9F96-1DAB1CE434EB}" destId="{AED63059-CCD7-4F9A-859B-2B18DE13E903}" srcOrd="1" destOrd="0" presId="urn:microsoft.com/office/officeart/2005/8/layout/hierarchy4"/>
    <dgm:cxn modelId="{EF124FA8-EB2D-4F6A-9E19-14EBEF19145D}" type="presParOf" srcId="{B03CE1ED-81BF-4996-9F96-1DAB1CE434EB}" destId="{1F1DD096-B314-4496-9DB1-0CE731494182}" srcOrd="2" destOrd="0" presId="urn:microsoft.com/office/officeart/2005/8/layout/hierarchy4"/>
    <dgm:cxn modelId="{5E606A4F-8EA0-48EB-BE3F-1781383D839F}" type="presParOf" srcId="{1F1DD096-B314-4496-9DB1-0CE731494182}" destId="{B2369D58-868B-420F-9777-4B205A5015EA}" srcOrd="0" destOrd="0" presId="urn:microsoft.com/office/officeart/2005/8/layout/hierarchy4"/>
    <dgm:cxn modelId="{4859F0BB-73CA-438E-BAC5-9D5BB6BA4DBE}" type="presParOf" srcId="{1F1DD096-B314-4496-9DB1-0CE731494182}" destId="{FC3232BF-367D-45BB-A8E9-4D85F2CC6E80}" srcOrd="1" destOrd="0" presId="urn:microsoft.com/office/officeart/2005/8/layout/hierarchy4"/>
    <dgm:cxn modelId="{0A4D99B0-A103-49B5-8703-2E882955834F}" type="presParOf" srcId="{1F1DD096-B314-4496-9DB1-0CE731494182}" destId="{39AC7338-3B8B-4B9C-8ACE-DBA608E65668}" srcOrd="2" destOrd="0" presId="urn:microsoft.com/office/officeart/2005/8/layout/hierarchy4"/>
    <dgm:cxn modelId="{607EACFC-5213-4814-873B-040278A8C4CC}" type="presParOf" srcId="{39AC7338-3B8B-4B9C-8ACE-DBA608E65668}" destId="{091D18C8-1C6A-45B1-9343-6FEC5258AC5B}" srcOrd="0" destOrd="0" presId="urn:microsoft.com/office/officeart/2005/8/layout/hierarchy4"/>
    <dgm:cxn modelId="{F8927F5D-33AB-4909-AC43-439B6C9C2857}" type="presParOf" srcId="{091D18C8-1C6A-45B1-9343-6FEC5258AC5B}" destId="{C819FF66-784D-4DB3-93C0-82C1209E7808}" srcOrd="0" destOrd="0" presId="urn:microsoft.com/office/officeart/2005/8/layout/hierarchy4"/>
    <dgm:cxn modelId="{5F710C2F-0E4D-46B6-9163-A27E48F4290A}" type="presParOf" srcId="{091D18C8-1C6A-45B1-9343-6FEC5258AC5B}" destId="{F69E748C-5F7E-4578-B019-34D5E2D2BD98}" srcOrd="1" destOrd="0" presId="urn:microsoft.com/office/officeart/2005/8/layout/hierarchy4"/>
    <dgm:cxn modelId="{4ED965E3-6FF1-4B41-B809-3FDF9FD2E467}" type="presParOf" srcId="{39AC7338-3B8B-4B9C-8ACE-DBA608E65668}" destId="{9779A254-820D-4C5A-AF86-A28BFE9630CB}" srcOrd="1" destOrd="0" presId="urn:microsoft.com/office/officeart/2005/8/layout/hierarchy4"/>
    <dgm:cxn modelId="{0940F5C7-0D8C-4476-B317-B637A956588C}" type="presParOf" srcId="{39AC7338-3B8B-4B9C-8ACE-DBA608E65668}" destId="{49F3F469-2A22-4D45-BF67-ADA1A259325A}" srcOrd="2" destOrd="0" presId="urn:microsoft.com/office/officeart/2005/8/layout/hierarchy4"/>
    <dgm:cxn modelId="{02E80B01-134D-4A05-8786-890D4ECF5241}" type="presParOf" srcId="{49F3F469-2A22-4D45-BF67-ADA1A259325A}" destId="{F839DBF9-5878-4076-871F-0538AD873643}" srcOrd="0" destOrd="0" presId="urn:microsoft.com/office/officeart/2005/8/layout/hierarchy4"/>
    <dgm:cxn modelId="{9343F404-D999-4F0A-967D-33630DD0A0B5}" type="presParOf" srcId="{49F3F469-2A22-4D45-BF67-ADA1A259325A}" destId="{E1FCFB45-905A-499A-BA18-9D90F276CDA8}" srcOrd="1" destOrd="0" presId="urn:microsoft.com/office/officeart/2005/8/layout/hierarchy4"/>
    <dgm:cxn modelId="{8B28493F-F1FD-4E1F-AFFA-B5B432B2246B}" type="presParOf" srcId="{B03CE1ED-81BF-4996-9F96-1DAB1CE434EB}" destId="{197012DC-9FFA-4B9F-807F-A7EE1E60BA81}" srcOrd="3" destOrd="0" presId="urn:microsoft.com/office/officeart/2005/8/layout/hierarchy4"/>
    <dgm:cxn modelId="{10606755-93AB-4C87-A233-2B0B22A4A4D3}" type="presParOf" srcId="{B03CE1ED-81BF-4996-9F96-1DAB1CE434EB}" destId="{0697D621-4FA7-4741-8276-F28E7023923E}" srcOrd="4" destOrd="0" presId="urn:microsoft.com/office/officeart/2005/8/layout/hierarchy4"/>
    <dgm:cxn modelId="{7177C59D-021C-4EA0-952D-7396B5FCF021}" type="presParOf" srcId="{0697D621-4FA7-4741-8276-F28E7023923E}" destId="{243772EC-C5E8-4F0D-BB63-41E34ACAF5A2}" srcOrd="0" destOrd="0" presId="urn:microsoft.com/office/officeart/2005/8/layout/hierarchy4"/>
    <dgm:cxn modelId="{8F1E74D4-4C88-40DA-A848-5C0B3297DC1F}" type="presParOf" srcId="{0697D621-4FA7-4741-8276-F28E7023923E}" destId="{01186959-7308-487E-87E4-3B36F8DC3566}" srcOrd="1" destOrd="0" presId="urn:microsoft.com/office/officeart/2005/8/layout/hierarchy4"/>
    <dgm:cxn modelId="{3F6D724C-B944-4015-BD14-C66439C14A48}" type="presParOf" srcId="{0697D621-4FA7-4741-8276-F28E7023923E}" destId="{F4E12123-9378-495D-81A3-A41FBEC0695C}" srcOrd="2" destOrd="0" presId="urn:microsoft.com/office/officeart/2005/8/layout/hierarchy4"/>
    <dgm:cxn modelId="{A5D3CA7E-D492-43F9-805A-FB87793112CB}" type="presParOf" srcId="{F4E12123-9378-495D-81A3-A41FBEC0695C}" destId="{1A8CDDE0-8F39-4FC9-985F-1CAE7172C27E}" srcOrd="0" destOrd="0" presId="urn:microsoft.com/office/officeart/2005/8/layout/hierarchy4"/>
    <dgm:cxn modelId="{E065DFE2-8E71-4574-A447-F3C1FB90CD34}" type="presParOf" srcId="{1A8CDDE0-8F39-4FC9-985F-1CAE7172C27E}" destId="{7272598A-FB11-4249-872E-9DA3E5159FB6}" srcOrd="0" destOrd="0" presId="urn:microsoft.com/office/officeart/2005/8/layout/hierarchy4"/>
    <dgm:cxn modelId="{4ADCB2C1-6B70-4F8B-806C-3C176AF8F5A8}" type="presParOf" srcId="{1A8CDDE0-8F39-4FC9-985F-1CAE7172C27E}" destId="{256E7AA5-A3C3-4F9D-B6A5-73C9491F46FD}" srcOrd="1" destOrd="0" presId="urn:microsoft.com/office/officeart/2005/8/layout/hierarchy4"/>
    <dgm:cxn modelId="{E440B6C5-0F45-40AE-9624-8451F5C1BB39}" type="presParOf" srcId="{F4E12123-9378-495D-81A3-A41FBEC0695C}" destId="{5631E18A-8425-490C-A931-2422C0380F72}" srcOrd="1" destOrd="0" presId="urn:microsoft.com/office/officeart/2005/8/layout/hierarchy4"/>
    <dgm:cxn modelId="{AD3C449E-58CE-48AE-9DA4-406A6120438D}" type="presParOf" srcId="{F4E12123-9378-495D-81A3-A41FBEC0695C}" destId="{F61C2916-F4CA-4137-B33B-BA282DA66898}" srcOrd="2" destOrd="0" presId="urn:microsoft.com/office/officeart/2005/8/layout/hierarchy4"/>
    <dgm:cxn modelId="{8E5AD1D7-8A94-4950-935A-CDB764C7FFBE}" type="presParOf" srcId="{F61C2916-F4CA-4137-B33B-BA282DA66898}" destId="{37C1D49C-FF17-4091-9703-01FDB36EB821}" srcOrd="0" destOrd="0" presId="urn:microsoft.com/office/officeart/2005/8/layout/hierarchy4"/>
    <dgm:cxn modelId="{5A31E385-057A-413F-BC7D-621FAD760A27}" type="presParOf" srcId="{F61C2916-F4CA-4137-B33B-BA282DA66898}" destId="{41EBF196-C4A9-401A-AA73-8811ED9BF93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4667A-380C-4D4E-8542-AA73F05BC7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5B7F537-FE52-4BA9-B17B-0A177A6DDDDF}">
      <dgm:prSet phldrT="[Text]"/>
      <dgm:spPr/>
      <dgm:t>
        <a:bodyPr/>
        <a:lstStyle/>
        <a:p>
          <a:r>
            <a:rPr lang="en-US" dirty="0"/>
            <a:t>contribution</a:t>
          </a:r>
        </a:p>
      </dgm:t>
    </dgm:pt>
    <dgm:pt modelId="{0A917DC1-14D9-4692-8496-5629D68BFE47}" type="parTrans" cxnId="{25E3C70C-B6EC-44FA-9666-008F336682B4}">
      <dgm:prSet/>
      <dgm:spPr/>
      <dgm:t>
        <a:bodyPr/>
        <a:lstStyle/>
        <a:p>
          <a:endParaRPr lang="en-US"/>
        </a:p>
      </dgm:t>
    </dgm:pt>
    <dgm:pt modelId="{004BC202-1B86-42BC-BDFB-7F4265B749A2}" type="sibTrans" cxnId="{25E3C70C-B6EC-44FA-9666-008F336682B4}">
      <dgm:prSet/>
      <dgm:spPr/>
      <dgm:t>
        <a:bodyPr/>
        <a:lstStyle/>
        <a:p>
          <a:endParaRPr lang="en-US"/>
        </a:p>
      </dgm:t>
    </dgm:pt>
    <dgm:pt modelId="{86361F77-2F49-40B4-AEDC-7462E4DCD463}">
      <dgm:prSet phldrT="[Text]"/>
      <dgm:spPr/>
      <dgm:t>
        <a:bodyPr/>
        <a:lstStyle/>
        <a:p>
          <a:r>
            <a:rPr lang="en-US" dirty="0"/>
            <a:t>Vulnerabilities</a:t>
          </a:r>
        </a:p>
      </dgm:t>
    </dgm:pt>
    <dgm:pt modelId="{16213DC4-0953-4149-972A-81C224E1FF1E}" type="parTrans" cxnId="{AA7F6E71-9811-4F07-8048-A564D34F8653}">
      <dgm:prSet/>
      <dgm:spPr/>
      <dgm:t>
        <a:bodyPr/>
        <a:lstStyle/>
        <a:p>
          <a:endParaRPr lang="en-US"/>
        </a:p>
      </dgm:t>
    </dgm:pt>
    <dgm:pt modelId="{C8E1AAB7-9F8D-4DB9-B9D3-9DF152852BCF}" type="sibTrans" cxnId="{AA7F6E71-9811-4F07-8048-A564D34F8653}">
      <dgm:prSet/>
      <dgm:spPr/>
      <dgm:t>
        <a:bodyPr/>
        <a:lstStyle/>
        <a:p>
          <a:endParaRPr lang="en-US"/>
        </a:p>
      </dgm:t>
    </dgm:pt>
    <dgm:pt modelId="{D44DFCDD-6C79-4947-B022-8F1F471EE9F2}">
      <dgm:prSet phldrT="[Text]"/>
      <dgm:spPr/>
      <dgm:t>
        <a:bodyPr/>
        <a:lstStyle/>
        <a:p>
          <a:r>
            <a:rPr lang="en-US" dirty="0"/>
            <a:t>Proof-of concept attack </a:t>
          </a:r>
        </a:p>
      </dgm:t>
    </dgm:pt>
    <dgm:pt modelId="{7D5AD811-065B-4020-95FB-F626C32F7681}" type="parTrans" cxnId="{77F19CBD-2113-4408-A55D-8D58BE17A3A1}">
      <dgm:prSet/>
      <dgm:spPr/>
      <dgm:t>
        <a:bodyPr/>
        <a:lstStyle/>
        <a:p>
          <a:endParaRPr lang="en-US"/>
        </a:p>
      </dgm:t>
    </dgm:pt>
    <dgm:pt modelId="{0552E873-DC59-4292-9C60-067496FC6A20}" type="sibTrans" cxnId="{77F19CBD-2113-4408-A55D-8D58BE17A3A1}">
      <dgm:prSet/>
      <dgm:spPr/>
      <dgm:t>
        <a:bodyPr/>
        <a:lstStyle/>
        <a:p>
          <a:endParaRPr lang="en-US"/>
        </a:p>
      </dgm:t>
    </dgm:pt>
    <dgm:pt modelId="{EB058008-CF0C-4DDF-B8B6-DD3234D3CC28}">
      <dgm:prSet phldrT="[Text]"/>
      <dgm:spPr/>
      <dgm:t>
        <a:bodyPr/>
        <a:lstStyle/>
        <a:p>
          <a:r>
            <a:rPr lang="en-US" dirty="0"/>
            <a:t>Recommendation</a:t>
          </a:r>
        </a:p>
      </dgm:t>
    </dgm:pt>
    <dgm:pt modelId="{70BD08D3-B2EF-455E-801A-64FC4F39A7C5}" type="parTrans" cxnId="{C055E3A4-9893-4226-B999-C242CB62972C}">
      <dgm:prSet/>
      <dgm:spPr/>
      <dgm:t>
        <a:bodyPr/>
        <a:lstStyle/>
        <a:p>
          <a:endParaRPr lang="en-US"/>
        </a:p>
      </dgm:t>
    </dgm:pt>
    <dgm:pt modelId="{9E2A1E46-1B09-4D0E-8F10-3B191A96D16C}" type="sibTrans" cxnId="{C055E3A4-9893-4226-B999-C242CB62972C}">
      <dgm:prSet/>
      <dgm:spPr/>
      <dgm:t>
        <a:bodyPr/>
        <a:lstStyle/>
        <a:p>
          <a:endParaRPr lang="en-US"/>
        </a:p>
      </dgm:t>
    </dgm:pt>
    <dgm:pt modelId="{18252E91-2A92-40C0-822C-65A30C8252B8}">
      <dgm:prSet/>
      <dgm:spPr/>
      <dgm:t>
        <a:bodyPr/>
        <a:lstStyle/>
        <a:p>
          <a:r>
            <a:rPr lang="en-US" dirty="0"/>
            <a:t>Insecure network</a:t>
          </a:r>
        </a:p>
      </dgm:t>
    </dgm:pt>
    <dgm:pt modelId="{D26DC0CF-E438-4CFD-BC27-62EEBB7358FA}" type="parTrans" cxnId="{9200870F-9986-4550-90B7-624384A41E19}">
      <dgm:prSet/>
      <dgm:spPr/>
      <dgm:t>
        <a:bodyPr/>
        <a:lstStyle/>
        <a:p>
          <a:endParaRPr lang="en-US"/>
        </a:p>
      </dgm:t>
    </dgm:pt>
    <dgm:pt modelId="{C50B0AFE-2330-4D32-A06C-8FF29749AD49}" type="sibTrans" cxnId="{9200870F-9986-4550-90B7-624384A41E19}">
      <dgm:prSet/>
      <dgm:spPr/>
      <dgm:t>
        <a:bodyPr/>
        <a:lstStyle/>
        <a:p>
          <a:endParaRPr lang="en-US"/>
        </a:p>
      </dgm:t>
    </dgm:pt>
    <dgm:pt modelId="{EF685CAD-FEC2-41DE-9647-D963B3B55150}">
      <dgm:prSet/>
      <dgm:spPr/>
      <dgm:t>
        <a:bodyPr/>
        <a:lstStyle/>
        <a:p>
          <a:r>
            <a:rPr lang="en-US" dirty="0"/>
            <a:t>ARP spoofing</a:t>
          </a:r>
        </a:p>
      </dgm:t>
    </dgm:pt>
    <dgm:pt modelId="{CA25B45C-6213-4213-A809-FBEEE562DC15}" type="parTrans" cxnId="{D82A17AF-465E-42B9-8D2F-F96EAE7E5090}">
      <dgm:prSet/>
      <dgm:spPr/>
      <dgm:t>
        <a:bodyPr/>
        <a:lstStyle/>
        <a:p>
          <a:endParaRPr lang="en-US"/>
        </a:p>
      </dgm:t>
    </dgm:pt>
    <dgm:pt modelId="{B34695A8-26AB-41D5-9EB6-388286EF54BE}" type="sibTrans" cxnId="{D82A17AF-465E-42B9-8D2F-F96EAE7E5090}">
      <dgm:prSet/>
      <dgm:spPr/>
      <dgm:t>
        <a:bodyPr/>
        <a:lstStyle/>
        <a:p>
          <a:endParaRPr lang="en-US"/>
        </a:p>
      </dgm:t>
    </dgm:pt>
    <dgm:pt modelId="{6479FA21-0BAD-407A-87B8-F8039BE7C409}">
      <dgm:prSet/>
      <dgm:spPr/>
      <dgm:t>
        <a:bodyPr/>
        <a:lstStyle/>
        <a:p>
          <a:r>
            <a:rPr lang="en-US" dirty="0"/>
            <a:t>Side channel attack</a:t>
          </a:r>
        </a:p>
      </dgm:t>
    </dgm:pt>
    <dgm:pt modelId="{829E9A16-701B-4909-B031-19D7F6B84335}" type="parTrans" cxnId="{C9DF50C8-4635-4357-ABA5-F294F9E3A09A}">
      <dgm:prSet/>
      <dgm:spPr/>
      <dgm:t>
        <a:bodyPr/>
        <a:lstStyle/>
        <a:p>
          <a:endParaRPr lang="en-US"/>
        </a:p>
      </dgm:t>
    </dgm:pt>
    <dgm:pt modelId="{585F9E59-2610-4A51-96B2-5ED8D8D58486}" type="sibTrans" cxnId="{C9DF50C8-4635-4357-ABA5-F294F9E3A09A}">
      <dgm:prSet/>
      <dgm:spPr/>
      <dgm:t>
        <a:bodyPr/>
        <a:lstStyle/>
        <a:p>
          <a:endParaRPr lang="en-US"/>
        </a:p>
      </dgm:t>
    </dgm:pt>
    <dgm:pt modelId="{8E25F164-EE9F-4EBF-8246-95BDA73D54C7}">
      <dgm:prSet/>
      <dgm:spPr/>
      <dgm:t>
        <a:bodyPr/>
        <a:lstStyle/>
        <a:p>
          <a:r>
            <a:rPr lang="en-US" dirty="0"/>
            <a:t>Radio quality only</a:t>
          </a:r>
        </a:p>
      </dgm:t>
    </dgm:pt>
    <dgm:pt modelId="{362A6622-A304-4B45-86E7-D885908CD9F6}" type="parTrans" cxnId="{2771F6D9-914F-4218-BE3E-A6817334568F}">
      <dgm:prSet/>
      <dgm:spPr/>
      <dgm:t>
        <a:bodyPr/>
        <a:lstStyle/>
        <a:p>
          <a:endParaRPr lang="en-US"/>
        </a:p>
      </dgm:t>
    </dgm:pt>
    <dgm:pt modelId="{1BF5656B-F584-4B9D-9747-6221C34ECCDB}" type="sibTrans" cxnId="{2771F6D9-914F-4218-BE3E-A6817334568F}">
      <dgm:prSet/>
      <dgm:spPr/>
      <dgm:t>
        <a:bodyPr/>
        <a:lstStyle/>
        <a:p>
          <a:endParaRPr lang="en-US"/>
        </a:p>
      </dgm:t>
    </dgm:pt>
    <dgm:pt modelId="{DD70B25F-019A-42E7-9D28-DEA7C094ED5F}">
      <dgm:prSet/>
      <dgm:spPr/>
      <dgm:t>
        <a:bodyPr/>
        <a:lstStyle/>
        <a:p>
          <a:r>
            <a:rPr lang="en-US" dirty="0"/>
            <a:t>User privacy leakage</a:t>
          </a:r>
        </a:p>
      </dgm:t>
    </dgm:pt>
    <dgm:pt modelId="{D1079E44-1229-4D68-AE3D-6EA708B4F7F4}" type="parTrans" cxnId="{BF37566C-76F9-4BBF-AA2F-65E3CF4292DE}">
      <dgm:prSet/>
      <dgm:spPr/>
      <dgm:t>
        <a:bodyPr/>
        <a:lstStyle/>
        <a:p>
          <a:endParaRPr lang="en-US"/>
        </a:p>
      </dgm:t>
    </dgm:pt>
    <dgm:pt modelId="{647B1D05-0E7B-485D-A801-EDD6F44B48EF}" type="sibTrans" cxnId="{BF37566C-76F9-4BBF-AA2F-65E3CF4292DE}">
      <dgm:prSet/>
      <dgm:spPr/>
      <dgm:t>
        <a:bodyPr/>
        <a:lstStyle/>
        <a:p>
          <a:endParaRPr lang="en-US"/>
        </a:p>
      </dgm:t>
    </dgm:pt>
    <dgm:pt modelId="{E232DB6D-7DA0-41C4-93F1-8F88DDB3C47B}">
      <dgm:prSet/>
      <dgm:spPr/>
      <dgm:t>
        <a:bodyPr/>
        <a:lstStyle/>
        <a:p>
          <a:r>
            <a:rPr lang="en-US" dirty="0" err="1"/>
            <a:t>THDoS</a:t>
          </a:r>
          <a:endParaRPr lang="en-US" dirty="0"/>
        </a:p>
      </dgm:t>
    </dgm:pt>
    <dgm:pt modelId="{C91B3531-72F5-4D59-B999-A460C89D6FAB}" type="parTrans" cxnId="{89B75C84-470A-400E-B7FC-8C7DD7761F68}">
      <dgm:prSet/>
      <dgm:spPr/>
      <dgm:t>
        <a:bodyPr/>
        <a:lstStyle/>
        <a:p>
          <a:endParaRPr lang="en-US"/>
        </a:p>
      </dgm:t>
    </dgm:pt>
    <dgm:pt modelId="{9D9C868F-2DB9-4A0B-A864-ED2F4050D243}" type="sibTrans" cxnId="{89B75C84-470A-400E-B7FC-8C7DD7761F68}">
      <dgm:prSet/>
      <dgm:spPr/>
      <dgm:t>
        <a:bodyPr/>
        <a:lstStyle/>
        <a:p>
          <a:endParaRPr lang="en-US"/>
        </a:p>
      </dgm:t>
    </dgm:pt>
    <dgm:pt modelId="{15A12EFA-CD05-475C-9A02-60E7A0BB3595}">
      <dgm:prSet/>
      <dgm:spPr/>
      <dgm:t>
        <a:bodyPr/>
        <a:lstStyle/>
        <a:p>
          <a:r>
            <a:rPr lang="en-US" dirty="0"/>
            <a:t>VPN</a:t>
          </a:r>
        </a:p>
      </dgm:t>
    </dgm:pt>
    <dgm:pt modelId="{893F1EB6-D71A-4C62-8A00-F45D67BA6843}" type="parTrans" cxnId="{99764083-1CE0-451C-B5B5-4821F883287B}">
      <dgm:prSet/>
      <dgm:spPr/>
      <dgm:t>
        <a:bodyPr/>
        <a:lstStyle/>
        <a:p>
          <a:endParaRPr lang="en-US"/>
        </a:p>
      </dgm:t>
    </dgm:pt>
    <dgm:pt modelId="{C5A87ABE-178D-4487-8D24-626B446240F1}" type="sibTrans" cxnId="{99764083-1CE0-451C-B5B5-4821F883287B}">
      <dgm:prSet/>
      <dgm:spPr/>
      <dgm:t>
        <a:bodyPr/>
        <a:lstStyle/>
        <a:p>
          <a:endParaRPr lang="en-US"/>
        </a:p>
      </dgm:t>
    </dgm:pt>
    <dgm:pt modelId="{42367DF8-9443-4990-BDBF-92CBD5BC8280}">
      <dgm:prSet/>
      <dgm:spPr/>
      <dgm:t>
        <a:bodyPr/>
        <a:lstStyle/>
        <a:p>
          <a:r>
            <a:rPr lang="en-US" dirty="0"/>
            <a:t>Upgrade standards</a:t>
          </a:r>
        </a:p>
      </dgm:t>
    </dgm:pt>
    <dgm:pt modelId="{304E2215-BC3A-4BAB-AD5E-03506BCBCB0D}" type="parTrans" cxnId="{F59EC16A-7A14-4E8B-989D-4E1E253C03E7}">
      <dgm:prSet/>
      <dgm:spPr/>
      <dgm:t>
        <a:bodyPr/>
        <a:lstStyle/>
        <a:p>
          <a:endParaRPr lang="en-US"/>
        </a:p>
      </dgm:t>
    </dgm:pt>
    <dgm:pt modelId="{01F5B156-6B3D-43F7-9B38-E6652F96AC3C}" type="sibTrans" cxnId="{F59EC16A-7A14-4E8B-989D-4E1E253C03E7}">
      <dgm:prSet/>
      <dgm:spPr/>
      <dgm:t>
        <a:bodyPr/>
        <a:lstStyle/>
        <a:p>
          <a:endParaRPr lang="en-US"/>
        </a:p>
      </dgm:t>
    </dgm:pt>
    <dgm:pt modelId="{BF0F6945-952D-46D9-B69B-1AB5CA7A8968}" type="pres">
      <dgm:prSet presAssocID="{A2B4667A-380C-4D4E-8542-AA73F05BC7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FEE429-DDD7-4223-A87A-2FD451B133E6}" type="pres">
      <dgm:prSet presAssocID="{15B7F537-FE52-4BA9-B17B-0A177A6DDDDF}" presName="hierRoot1" presStyleCnt="0">
        <dgm:presLayoutVars>
          <dgm:hierBranch val="init"/>
        </dgm:presLayoutVars>
      </dgm:prSet>
      <dgm:spPr/>
    </dgm:pt>
    <dgm:pt modelId="{5543D2E2-94B1-4094-BA7D-7E7AA0F87FF3}" type="pres">
      <dgm:prSet presAssocID="{15B7F537-FE52-4BA9-B17B-0A177A6DDDDF}" presName="rootComposite1" presStyleCnt="0"/>
      <dgm:spPr/>
    </dgm:pt>
    <dgm:pt modelId="{83DC4DB4-CEA9-457B-A099-9028610768B6}" type="pres">
      <dgm:prSet presAssocID="{15B7F537-FE52-4BA9-B17B-0A177A6DDDDF}" presName="rootText1" presStyleLbl="node0" presStyleIdx="0" presStyleCnt="1" custLinFactNeighborX="-700" custLinFactNeighborY="-4591">
        <dgm:presLayoutVars>
          <dgm:chPref val="3"/>
        </dgm:presLayoutVars>
      </dgm:prSet>
      <dgm:spPr/>
    </dgm:pt>
    <dgm:pt modelId="{A0C5334E-BF23-4928-97CA-5A80DEB096A8}" type="pres">
      <dgm:prSet presAssocID="{15B7F537-FE52-4BA9-B17B-0A177A6DDDDF}" presName="rootConnector1" presStyleLbl="node1" presStyleIdx="0" presStyleCnt="0"/>
      <dgm:spPr/>
    </dgm:pt>
    <dgm:pt modelId="{75243605-3AA3-4F8F-95B8-A188BD61750A}" type="pres">
      <dgm:prSet presAssocID="{15B7F537-FE52-4BA9-B17B-0A177A6DDDDF}" presName="hierChild2" presStyleCnt="0"/>
      <dgm:spPr/>
    </dgm:pt>
    <dgm:pt modelId="{36BD4895-6D74-45F9-8F1E-ECD317219426}" type="pres">
      <dgm:prSet presAssocID="{16213DC4-0953-4149-972A-81C224E1FF1E}" presName="Name64" presStyleLbl="parChTrans1D2" presStyleIdx="0" presStyleCnt="3"/>
      <dgm:spPr/>
    </dgm:pt>
    <dgm:pt modelId="{B1568B80-3465-4257-9994-3129AA3F724A}" type="pres">
      <dgm:prSet presAssocID="{86361F77-2F49-40B4-AEDC-7462E4DCD463}" presName="hierRoot2" presStyleCnt="0">
        <dgm:presLayoutVars>
          <dgm:hierBranch val="init"/>
        </dgm:presLayoutVars>
      </dgm:prSet>
      <dgm:spPr/>
    </dgm:pt>
    <dgm:pt modelId="{52EA844F-68F3-4953-A660-C0C83187C228}" type="pres">
      <dgm:prSet presAssocID="{86361F77-2F49-40B4-AEDC-7462E4DCD463}" presName="rootComposite" presStyleCnt="0"/>
      <dgm:spPr/>
    </dgm:pt>
    <dgm:pt modelId="{18C99496-5A39-4A8C-8EFF-B98AB8A08CDC}" type="pres">
      <dgm:prSet presAssocID="{86361F77-2F49-40B4-AEDC-7462E4DCD463}" presName="rootText" presStyleLbl="node2" presStyleIdx="0" presStyleCnt="3">
        <dgm:presLayoutVars>
          <dgm:chPref val="3"/>
        </dgm:presLayoutVars>
      </dgm:prSet>
      <dgm:spPr/>
    </dgm:pt>
    <dgm:pt modelId="{2BEB28FC-4B53-4EBA-AAB3-158A1C83C213}" type="pres">
      <dgm:prSet presAssocID="{86361F77-2F49-40B4-AEDC-7462E4DCD463}" presName="rootConnector" presStyleLbl="node2" presStyleIdx="0" presStyleCnt="3"/>
      <dgm:spPr/>
    </dgm:pt>
    <dgm:pt modelId="{228E2F95-CFDC-4E00-9E47-E5064EF27358}" type="pres">
      <dgm:prSet presAssocID="{86361F77-2F49-40B4-AEDC-7462E4DCD463}" presName="hierChild4" presStyleCnt="0"/>
      <dgm:spPr/>
    </dgm:pt>
    <dgm:pt modelId="{FC0598A3-FEDE-466B-B93C-ED8B407544EB}" type="pres">
      <dgm:prSet presAssocID="{D26DC0CF-E438-4CFD-BC27-62EEBB7358FA}" presName="Name64" presStyleLbl="parChTrans1D3" presStyleIdx="0" presStyleCnt="8"/>
      <dgm:spPr/>
    </dgm:pt>
    <dgm:pt modelId="{6214B1AD-59C1-4FDB-B2E7-9EA8D6D0DFC2}" type="pres">
      <dgm:prSet presAssocID="{18252E91-2A92-40C0-822C-65A30C8252B8}" presName="hierRoot2" presStyleCnt="0">
        <dgm:presLayoutVars>
          <dgm:hierBranch val="init"/>
        </dgm:presLayoutVars>
      </dgm:prSet>
      <dgm:spPr/>
    </dgm:pt>
    <dgm:pt modelId="{D9BEE61C-731A-4D13-8F1D-CB205D993117}" type="pres">
      <dgm:prSet presAssocID="{18252E91-2A92-40C0-822C-65A30C8252B8}" presName="rootComposite" presStyleCnt="0"/>
      <dgm:spPr/>
    </dgm:pt>
    <dgm:pt modelId="{086CA940-4312-4377-885D-E49AA7D19794}" type="pres">
      <dgm:prSet presAssocID="{18252E91-2A92-40C0-822C-65A30C8252B8}" presName="rootText" presStyleLbl="node3" presStyleIdx="0" presStyleCnt="8">
        <dgm:presLayoutVars>
          <dgm:chPref val="3"/>
        </dgm:presLayoutVars>
      </dgm:prSet>
      <dgm:spPr/>
    </dgm:pt>
    <dgm:pt modelId="{36E38876-C97B-44CE-B554-DEF7038B7881}" type="pres">
      <dgm:prSet presAssocID="{18252E91-2A92-40C0-822C-65A30C8252B8}" presName="rootConnector" presStyleLbl="node3" presStyleIdx="0" presStyleCnt="8"/>
      <dgm:spPr/>
    </dgm:pt>
    <dgm:pt modelId="{8C5A9CD8-A48B-4F9B-8398-7B5389B06A49}" type="pres">
      <dgm:prSet presAssocID="{18252E91-2A92-40C0-822C-65A30C8252B8}" presName="hierChild4" presStyleCnt="0"/>
      <dgm:spPr/>
    </dgm:pt>
    <dgm:pt modelId="{64D1F08A-90E4-4F88-AE0C-8D36A99ABB3A}" type="pres">
      <dgm:prSet presAssocID="{18252E91-2A92-40C0-822C-65A30C8252B8}" presName="hierChild5" presStyleCnt="0"/>
      <dgm:spPr/>
    </dgm:pt>
    <dgm:pt modelId="{52FE8880-01A7-4078-8900-7604DC8AE1A5}" type="pres">
      <dgm:prSet presAssocID="{CA25B45C-6213-4213-A809-FBEEE562DC15}" presName="Name64" presStyleLbl="parChTrans1D3" presStyleIdx="1" presStyleCnt="8"/>
      <dgm:spPr/>
    </dgm:pt>
    <dgm:pt modelId="{628CC242-CF96-48C2-87A0-27FA75BB9259}" type="pres">
      <dgm:prSet presAssocID="{EF685CAD-FEC2-41DE-9647-D963B3B55150}" presName="hierRoot2" presStyleCnt="0">
        <dgm:presLayoutVars>
          <dgm:hierBranch val="init"/>
        </dgm:presLayoutVars>
      </dgm:prSet>
      <dgm:spPr/>
    </dgm:pt>
    <dgm:pt modelId="{61587FA9-9E0D-4CDB-8AA5-E54ADD899A20}" type="pres">
      <dgm:prSet presAssocID="{EF685CAD-FEC2-41DE-9647-D963B3B55150}" presName="rootComposite" presStyleCnt="0"/>
      <dgm:spPr/>
    </dgm:pt>
    <dgm:pt modelId="{913798BA-6ACF-4728-864D-8DEDD4CECBDB}" type="pres">
      <dgm:prSet presAssocID="{EF685CAD-FEC2-41DE-9647-D963B3B55150}" presName="rootText" presStyleLbl="node3" presStyleIdx="1" presStyleCnt="8">
        <dgm:presLayoutVars>
          <dgm:chPref val="3"/>
        </dgm:presLayoutVars>
      </dgm:prSet>
      <dgm:spPr/>
    </dgm:pt>
    <dgm:pt modelId="{69C685FC-1E04-4F3B-9E7E-DDF7A888798A}" type="pres">
      <dgm:prSet presAssocID="{EF685CAD-FEC2-41DE-9647-D963B3B55150}" presName="rootConnector" presStyleLbl="node3" presStyleIdx="1" presStyleCnt="8"/>
      <dgm:spPr/>
    </dgm:pt>
    <dgm:pt modelId="{25203DB8-A1D2-46F4-9CD4-68C53832C6F7}" type="pres">
      <dgm:prSet presAssocID="{EF685CAD-FEC2-41DE-9647-D963B3B55150}" presName="hierChild4" presStyleCnt="0"/>
      <dgm:spPr/>
    </dgm:pt>
    <dgm:pt modelId="{34B0E950-482B-4757-9C21-5C1BE4144DF8}" type="pres">
      <dgm:prSet presAssocID="{EF685CAD-FEC2-41DE-9647-D963B3B55150}" presName="hierChild5" presStyleCnt="0"/>
      <dgm:spPr/>
    </dgm:pt>
    <dgm:pt modelId="{E561563B-CD2B-4513-829F-2A23F75FC368}" type="pres">
      <dgm:prSet presAssocID="{829E9A16-701B-4909-B031-19D7F6B84335}" presName="Name64" presStyleLbl="parChTrans1D3" presStyleIdx="2" presStyleCnt="8"/>
      <dgm:spPr/>
    </dgm:pt>
    <dgm:pt modelId="{55286727-62A6-4F94-9518-D738166D2BD1}" type="pres">
      <dgm:prSet presAssocID="{6479FA21-0BAD-407A-87B8-F8039BE7C409}" presName="hierRoot2" presStyleCnt="0">
        <dgm:presLayoutVars>
          <dgm:hierBranch val="init"/>
        </dgm:presLayoutVars>
      </dgm:prSet>
      <dgm:spPr/>
    </dgm:pt>
    <dgm:pt modelId="{5715E4CE-2CF4-4D6F-9F0A-9AFC37D9EC4A}" type="pres">
      <dgm:prSet presAssocID="{6479FA21-0BAD-407A-87B8-F8039BE7C409}" presName="rootComposite" presStyleCnt="0"/>
      <dgm:spPr/>
    </dgm:pt>
    <dgm:pt modelId="{EE9D4E7A-1B40-44FA-889B-51FFD0B707EA}" type="pres">
      <dgm:prSet presAssocID="{6479FA21-0BAD-407A-87B8-F8039BE7C409}" presName="rootText" presStyleLbl="node3" presStyleIdx="2" presStyleCnt="8">
        <dgm:presLayoutVars>
          <dgm:chPref val="3"/>
        </dgm:presLayoutVars>
      </dgm:prSet>
      <dgm:spPr/>
    </dgm:pt>
    <dgm:pt modelId="{974F261B-8611-4186-99E4-A094B39E8EED}" type="pres">
      <dgm:prSet presAssocID="{6479FA21-0BAD-407A-87B8-F8039BE7C409}" presName="rootConnector" presStyleLbl="node3" presStyleIdx="2" presStyleCnt="8"/>
      <dgm:spPr/>
    </dgm:pt>
    <dgm:pt modelId="{E1F3AA1E-B922-448D-BF31-481CE00EA9DC}" type="pres">
      <dgm:prSet presAssocID="{6479FA21-0BAD-407A-87B8-F8039BE7C409}" presName="hierChild4" presStyleCnt="0"/>
      <dgm:spPr/>
    </dgm:pt>
    <dgm:pt modelId="{D09E3AC1-8AA6-49D0-AA24-30298ED6B115}" type="pres">
      <dgm:prSet presAssocID="{6479FA21-0BAD-407A-87B8-F8039BE7C409}" presName="hierChild5" presStyleCnt="0"/>
      <dgm:spPr/>
    </dgm:pt>
    <dgm:pt modelId="{CE95E83A-AE79-4816-A5DA-0B822A40C542}" type="pres">
      <dgm:prSet presAssocID="{362A6622-A304-4B45-86E7-D885908CD9F6}" presName="Name64" presStyleLbl="parChTrans1D3" presStyleIdx="3" presStyleCnt="8"/>
      <dgm:spPr/>
    </dgm:pt>
    <dgm:pt modelId="{A1C553EC-E8AE-45A1-A31E-ACF73FD4CA2D}" type="pres">
      <dgm:prSet presAssocID="{8E25F164-EE9F-4EBF-8246-95BDA73D54C7}" presName="hierRoot2" presStyleCnt="0">
        <dgm:presLayoutVars>
          <dgm:hierBranch val="init"/>
        </dgm:presLayoutVars>
      </dgm:prSet>
      <dgm:spPr/>
    </dgm:pt>
    <dgm:pt modelId="{E2AF6E5A-9FAD-416A-BE70-07263C26D852}" type="pres">
      <dgm:prSet presAssocID="{8E25F164-EE9F-4EBF-8246-95BDA73D54C7}" presName="rootComposite" presStyleCnt="0"/>
      <dgm:spPr/>
    </dgm:pt>
    <dgm:pt modelId="{72F6A631-7020-4E87-AB30-382303AA8542}" type="pres">
      <dgm:prSet presAssocID="{8E25F164-EE9F-4EBF-8246-95BDA73D54C7}" presName="rootText" presStyleLbl="node3" presStyleIdx="3" presStyleCnt="8">
        <dgm:presLayoutVars>
          <dgm:chPref val="3"/>
        </dgm:presLayoutVars>
      </dgm:prSet>
      <dgm:spPr/>
    </dgm:pt>
    <dgm:pt modelId="{CE8157A2-3D8A-4C09-96ED-B92A096EE5BC}" type="pres">
      <dgm:prSet presAssocID="{8E25F164-EE9F-4EBF-8246-95BDA73D54C7}" presName="rootConnector" presStyleLbl="node3" presStyleIdx="3" presStyleCnt="8"/>
      <dgm:spPr/>
    </dgm:pt>
    <dgm:pt modelId="{57996429-51F2-484D-8422-5FA49160B072}" type="pres">
      <dgm:prSet presAssocID="{8E25F164-EE9F-4EBF-8246-95BDA73D54C7}" presName="hierChild4" presStyleCnt="0"/>
      <dgm:spPr/>
    </dgm:pt>
    <dgm:pt modelId="{5DC6FE3A-DDA9-4F3C-A7B8-284DA34007CA}" type="pres">
      <dgm:prSet presAssocID="{8E25F164-EE9F-4EBF-8246-95BDA73D54C7}" presName="hierChild5" presStyleCnt="0"/>
      <dgm:spPr/>
    </dgm:pt>
    <dgm:pt modelId="{F8E15862-3916-433A-A1BB-308557AE6CDA}" type="pres">
      <dgm:prSet presAssocID="{86361F77-2F49-40B4-AEDC-7462E4DCD463}" presName="hierChild5" presStyleCnt="0"/>
      <dgm:spPr/>
    </dgm:pt>
    <dgm:pt modelId="{EFAE31B0-EEFC-4581-A2FA-62E0280A6BE7}" type="pres">
      <dgm:prSet presAssocID="{7D5AD811-065B-4020-95FB-F626C32F7681}" presName="Name64" presStyleLbl="parChTrans1D2" presStyleIdx="1" presStyleCnt="3"/>
      <dgm:spPr/>
    </dgm:pt>
    <dgm:pt modelId="{B94CB0A0-AEED-4E87-9B70-7B109A9D525C}" type="pres">
      <dgm:prSet presAssocID="{D44DFCDD-6C79-4947-B022-8F1F471EE9F2}" presName="hierRoot2" presStyleCnt="0">
        <dgm:presLayoutVars>
          <dgm:hierBranch val="init"/>
        </dgm:presLayoutVars>
      </dgm:prSet>
      <dgm:spPr/>
    </dgm:pt>
    <dgm:pt modelId="{16F08399-8994-48F2-8984-47A2ADCDE0D9}" type="pres">
      <dgm:prSet presAssocID="{D44DFCDD-6C79-4947-B022-8F1F471EE9F2}" presName="rootComposite" presStyleCnt="0"/>
      <dgm:spPr/>
    </dgm:pt>
    <dgm:pt modelId="{B0010BA9-1F58-4BE9-BBA9-9CADF6D8F63F}" type="pres">
      <dgm:prSet presAssocID="{D44DFCDD-6C79-4947-B022-8F1F471EE9F2}" presName="rootText" presStyleLbl="node2" presStyleIdx="1" presStyleCnt="3">
        <dgm:presLayoutVars>
          <dgm:chPref val="3"/>
        </dgm:presLayoutVars>
      </dgm:prSet>
      <dgm:spPr/>
    </dgm:pt>
    <dgm:pt modelId="{24EAADDB-5CDA-471C-8943-812064C5A63C}" type="pres">
      <dgm:prSet presAssocID="{D44DFCDD-6C79-4947-B022-8F1F471EE9F2}" presName="rootConnector" presStyleLbl="node2" presStyleIdx="1" presStyleCnt="3"/>
      <dgm:spPr/>
    </dgm:pt>
    <dgm:pt modelId="{EAA5A428-95FA-4830-B96D-EFB66518EF57}" type="pres">
      <dgm:prSet presAssocID="{D44DFCDD-6C79-4947-B022-8F1F471EE9F2}" presName="hierChild4" presStyleCnt="0"/>
      <dgm:spPr/>
    </dgm:pt>
    <dgm:pt modelId="{0C12CC66-7F39-4E62-BF31-BE2639D7F60E}" type="pres">
      <dgm:prSet presAssocID="{D1079E44-1229-4D68-AE3D-6EA708B4F7F4}" presName="Name64" presStyleLbl="parChTrans1D3" presStyleIdx="4" presStyleCnt="8"/>
      <dgm:spPr/>
    </dgm:pt>
    <dgm:pt modelId="{F7F476CA-3288-440F-BF1A-2BCF4A40D616}" type="pres">
      <dgm:prSet presAssocID="{DD70B25F-019A-42E7-9D28-DEA7C094ED5F}" presName="hierRoot2" presStyleCnt="0">
        <dgm:presLayoutVars>
          <dgm:hierBranch val="init"/>
        </dgm:presLayoutVars>
      </dgm:prSet>
      <dgm:spPr/>
    </dgm:pt>
    <dgm:pt modelId="{3CD1B506-883B-4A69-809C-2F05666D3886}" type="pres">
      <dgm:prSet presAssocID="{DD70B25F-019A-42E7-9D28-DEA7C094ED5F}" presName="rootComposite" presStyleCnt="0"/>
      <dgm:spPr/>
    </dgm:pt>
    <dgm:pt modelId="{4092EC2F-3AB4-4098-BDE6-E0298FD8685D}" type="pres">
      <dgm:prSet presAssocID="{DD70B25F-019A-42E7-9D28-DEA7C094ED5F}" presName="rootText" presStyleLbl="node3" presStyleIdx="4" presStyleCnt="8">
        <dgm:presLayoutVars>
          <dgm:chPref val="3"/>
        </dgm:presLayoutVars>
      </dgm:prSet>
      <dgm:spPr/>
    </dgm:pt>
    <dgm:pt modelId="{20BAA416-702D-4C4A-9E35-450F4719A2B6}" type="pres">
      <dgm:prSet presAssocID="{DD70B25F-019A-42E7-9D28-DEA7C094ED5F}" presName="rootConnector" presStyleLbl="node3" presStyleIdx="4" presStyleCnt="8"/>
      <dgm:spPr/>
    </dgm:pt>
    <dgm:pt modelId="{AAB45A4A-7768-420B-899D-834FA76A3F73}" type="pres">
      <dgm:prSet presAssocID="{DD70B25F-019A-42E7-9D28-DEA7C094ED5F}" presName="hierChild4" presStyleCnt="0"/>
      <dgm:spPr/>
    </dgm:pt>
    <dgm:pt modelId="{29BA6CC7-EF1E-4D40-B6B7-577020226798}" type="pres">
      <dgm:prSet presAssocID="{DD70B25F-019A-42E7-9D28-DEA7C094ED5F}" presName="hierChild5" presStyleCnt="0"/>
      <dgm:spPr/>
    </dgm:pt>
    <dgm:pt modelId="{1E2C098B-1F04-4B19-8E3D-5BBA1C000338}" type="pres">
      <dgm:prSet presAssocID="{C91B3531-72F5-4D59-B999-A460C89D6FAB}" presName="Name64" presStyleLbl="parChTrans1D3" presStyleIdx="5" presStyleCnt="8"/>
      <dgm:spPr/>
    </dgm:pt>
    <dgm:pt modelId="{B4F199EE-F286-4B94-9D7E-1DC59C37C8F0}" type="pres">
      <dgm:prSet presAssocID="{E232DB6D-7DA0-41C4-93F1-8F88DDB3C47B}" presName="hierRoot2" presStyleCnt="0">
        <dgm:presLayoutVars>
          <dgm:hierBranch val="init"/>
        </dgm:presLayoutVars>
      </dgm:prSet>
      <dgm:spPr/>
    </dgm:pt>
    <dgm:pt modelId="{ABD960BA-CCDF-4992-BCB7-C654E51B8387}" type="pres">
      <dgm:prSet presAssocID="{E232DB6D-7DA0-41C4-93F1-8F88DDB3C47B}" presName="rootComposite" presStyleCnt="0"/>
      <dgm:spPr/>
    </dgm:pt>
    <dgm:pt modelId="{CDCE43EE-B03E-4656-9609-B589F0FA8838}" type="pres">
      <dgm:prSet presAssocID="{E232DB6D-7DA0-41C4-93F1-8F88DDB3C47B}" presName="rootText" presStyleLbl="node3" presStyleIdx="5" presStyleCnt="8">
        <dgm:presLayoutVars>
          <dgm:chPref val="3"/>
        </dgm:presLayoutVars>
      </dgm:prSet>
      <dgm:spPr/>
    </dgm:pt>
    <dgm:pt modelId="{5BA2E810-19B5-4C78-A330-6F0F78A16F55}" type="pres">
      <dgm:prSet presAssocID="{E232DB6D-7DA0-41C4-93F1-8F88DDB3C47B}" presName="rootConnector" presStyleLbl="node3" presStyleIdx="5" presStyleCnt="8"/>
      <dgm:spPr/>
    </dgm:pt>
    <dgm:pt modelId="{07BDF32E-215C-4C24-90BE-8CEBB031A438}" type="pres">
      <dgm:prSet presAssocID="{E232DB6D-7DA0-41C4-93F1-8F88DDB3C47B}" presName="hierChild4" presStyleCnt="0"/>
      <dgm:spPr/>
    </dgm:pt>
    <dgm:pt modelId="{27F5EC43-F5B0-4532-B4A2-9596C91B086D}" type="pres">
      <dgm:prSet presAssocID="{E232DB6D-7DA0-41C4-93F1-8F88DDB3C47B}" presName="hierChild5" presStyleCnt="0"/>
      <dgm:spPr/>
    </dgm:pt>
    <dgm:pt modelId="{68FE0161-C0BC-4EB5-9694-886A54DE42F5}" type="pres">
      <dgm:prSet presAssocID="{D44DFCDD-6C79-4947-B022-8F1F471EE9F2}" presName="hierChild5" presStyleCnt="0"/>
      <dgm:spPr/>
    </dgm:pt>
    <dgm:pt modelId="{755C48D0-A590-4661-84CF-DCCC7E655340}" type="pres">
      <dgm:prSet presAssocID="{70BD08D3-B2EF-455E-801A-64FC4F39A7C5}" presName="Name64" presStyleLbl="parChTrans1D2" presStyleIdx="2" presStyleCnt="3"/>
      <dgm:spPr/>
    </dgm:pt>
    <dgm:pt modelId="{8F1DB40A-5827-4558-9378-B63789767C1F}" type="pres">
      <dgm:prSet presAssocID="{EB058008-CF0C-4DDF-B8B6-DD3234D3CC28}" presName="hierRoot2" presStyleCnt="0">
        <dgm:presLayoutVars>
          <dgm:hierBranch val="init"/>
        </dgm:presLayoutVars>
      </dgm:prSet>
      <dgm:spPr/>
    </dgm:pt>
    <dgm:pt modelId="{937D38B3-3817-4797-96FB-D1DA3ED10AB3}" type="pres">
      <dgm:prSet presAssocID="{EB058008-CF0C-4DDF-B8B6-DD3234D3CC28}" presName="rootComposite" presStyleCnt="0"/>
      <dgm:spPr/>
    </dgm:pt>
    <dgm:pt modelId="{D82B6F7A-D78C-4A31-A286-FCB9873B8D78}" type="pres">
      <dgm:prSet presAssocID="{EB058008-CF0C-4DDF-B8B6-DD3234D3CC28}" presName="rootText" presStyleLbl="node2" presStyleIdx="2" presStyleCnt="3">
        <dgm:presLayoutVars>
          <dgm:chPref val="3"/>
        </dgm:presLayoutVars>
      </dgm:prSet>
      <dgm:spPr/>
    </dgm:pt>
    <dgm:pt modelId="{227E50D2-E067-4510-A8A7-FD8432359CB7}" type="pres">
      <dgm:prSet presAssocID="{EB058008-CF0C-4DDF-B8B6-DD3234D3CC28}" presName="rootConnector" presStyleLbl="node2" presStyleIdx="2" presStyleCnt="3"/>
      <dgm:spPr/>
    </dgm:pt>
    <dgm:pt modelId="{B750DDCB-7D70-43A7-8F17-BF1081144BD6}" type="pres">
      <dgm:prSet presAssocID="{EB058008-CF0C-4DDF-B8B6-DD3234D3CC28}" presName="hierChild4" presStyleCnt="0"/>
      <dgm:spPr/>
    </dgm:pt>
    <dgm:pt modelId="{4AE7286C-AD37-459D-8C2B-AD007A97E20E}" type="pres">
      <dgm:prSet presAssocID="{893F1EB6-D71A-4C62-8A00-F45D67BA6843}" presName="Name64" presStyleLbl="parChTrans1D3" presStyleIdx="6" presStyleCnt="8"/>
      <dgm:spPr/>
    </dgm:pt>
    <dgm:pt modelId="{A2C0D62C-3A19-4F80-A06B-AF7CA6642BEE}" type="pres">
      <dgm:prSet presAssocID="{15A12EFA-CD05-475C-9A02-60E7A0BB3595}" presName="hierRoot2" presStyleCnt="0">
        <dgm:presLayoutVars>
          <dgm:hierBranch val="init"/>
        </dgm:presLayoutVars>
      </dgm:prSet>
      <dgm:spPr/>
    </dgm:pt>
    <dgm:pt modelId="{F0E8ACC9-9366-47E8-AB60-0D680EA814A3}" type="pres">
      <dgm:prSet presAssocID="{15A12EFA-CD05-475C-9A02-60E7A0BB3595}" presName="rootComposite" presStyleCnt="0"/>
      <dgm:spPr/>
    </dgm:pt>
    <dgm:pt modelId="{DFD0B809-2F19-43B2-A80F-8CB3C9008815}" type="pres">
      <dgm:prSet presAssocID="{15A12EFA-CD05-475C-9A02-60E7A0BB3595}" presName="rootText" presStyleLbl="node3" presStyleIdx="6" presStyleCnt="8">
        <dgm:presLayoutVars>
          <dgm:chPref val="3"/>
        </dgm:presLayoutVars>
      </dgm:prSet>
      <dgm:spPr/>
    </dgm:pt>
    <dgm:pt modelId="{218A63D6-5A20-4C60-884E-E8F065474E2F}" type="pres">
      <dgm:prSet presAssocID="{15A12EFA-CD05-475C-9A02-60E7A0BB3595}" presName="rootConnector" presStyleLbl="node3" presStyleIdx="6" presStyleCnt="8"/>
      <dgm:spPr/>
    </dgm:pt>
    <dgm:pt modelId="{7D0A97E3-F9D9-4D08-91DA-2163BA6AFE32}" type="pres">
      <dgm:prSet presAssocID="{15A12EFA-CD05-475C-9A02-60E7A0BB3595}" presName="hierChild4" presStyleCnt="0"/>
      <dgm:spPr/>
    </dgm:pt>
    <dgm:pt modelId="{645BA915-A496-4BFB-A8BD-65465E32AFF8}" type="pres">
      <dgm:prSet presAssocID="{15A12EFA-CD05-475C-9A02-60E7A0BB3595}" presName="hierChild5" presStyleCnt="0"/>
      <dgm:spPr/>
    </dgm:pt>
    <dgm:pt modelId="{7887C6B9-A19B-4E7E-B4F9-D61708C2A177}" type="pres">
      <dgm:prSet presAssocID="{304E2215-BC3A-4BAB-AD5E-03506BCBCB0D}" presName="Name64" presStyleLbl="parChTrans1D3" presStyleIdx="7" presStyleCnt="8"/>
      <dgm:spPr/>
    </dgm:pt>
    <dgm:pt modelId="{4A4EC1CB-F01B-4D93-92F3-357CAB0BA160}" type="pres">
      <dgm:prSet presAssocID="{42367DF8-9443-4990-BDBF-92CBD5BC8280}" presName="hierRoot2" presStyleCnt="0">
        <dgm:presLayoutVars>
          <dgm:hierBranch val="init"/>
        </dgm:presLayoutVars>
      </dgm:prSet>
      <dgm:spPr/>
    </dgm:pt>
    <dgm:pt modelId="{8EA81B89-D485-4F93-908D-12CE71B45E2A}" type="pres">
      <dgm:prSet presAssocID="{42367DF8-9443-4990-BDBF-92CBD5BC8280}" presName="rootComposite" presStyleCnt="0"/>
      <dgm:spPr/>
    </dgm:pt>
    <dgm:pt modelId="{7791C233-6C0F-45F1-B174-C0855C1183B3}" type="pres">
      <dgm:prSet presAssocID="{42367DF8-9443-4990-BDBF-92CBD5BC8280}" presName="rootText" presStyleLbl="node3" presStyleIdx="7" presStyleCnt="8">
        <dgm:presLayoutVars>
          <dgm:chPref val="3"/>
        </dgm:presLayoutVars>
      </dgm:prSet>
      <dgm:spPr/>
    </dgm:pt>
    <dgm:pt modelId="{A6550ED6-60A2-412F-B573-62A3771A9C95}" type="pres">
      <dgm:prSet presAssocID="{42367DF8-9443-4990-BDBF-92CBD5BC8280}" presName="rootConnector" presStyleLbl="node3" presStyleIdx="7" presStyleCnt="8"/>
      <dgm:spPr/>
    </dgm:pt>
    <dgm:pt modelId="{7D391631-6EE2-4A2B-850B-FAAD6C4FFE4E}" type="pres">
      <dgm:prSet presAssocID="{42367DF8-9443-4990-BDBF-92CBD5BC8280}" presName="hierChild4" presStyleCnt="0"/>
      <dgm:spPr/>
    </dgm:pt>
    <dgm:pt modelId="{DF5D28EF-6B54-400E-8B86-26E559A49FDE}" type="pres">
      <dgm:prSet presAssocID="{42367DF8-9443-4990-BDBF-92CBD5BC8280}" presName="hierChild5" presStyleCnt="0"/>
      <dgm:spPr/>
    </dgm:pt>
    <dgm:pt modelId="{D15AC377-1BFE-4080-A9B0-1793F07FDF8A}" type="pres">
      <dgm:prSet presAssocID="{EB058008-CF0C-4DDF-B8B6-DD3234D3CC28}" presName="hierChild5" presStyleCnt="0"/>
      <dgm:spPr/>
    </dgm:pt>
    <dgm:pt modelId="{48F87907-01C8-4133-967F-509C27CE9D88}" type="pres">
      <dgm:prSet presAssocID="{15B7F537-FE52-4BA9-B17B-0A177A6DDDDF}" presName="hierChild3" presStyleCnt="0"/>
      <dgm:spPr/>
    </dgm:pt>
  </dgm:ptLst>
  <dgm:cxnLst>
    <dgm:cxn modelId="{F5D0BA03-5D49-47A1-912B-9F6FD5E2071F}" type="presOf" srcId="{829E9A16-701B-4909-B031-19D7F6B84335}" destId="{E561563B-CD2B-4513-829F-2A23F75FC368}" srcOrd="0" destOrd="0" presId="urn:microsoft.com/office/officeart/2009/3/layout/HorizontalOrganizationChart"/>
    <dgm:cxn modelId="{25E3C70C-B6EC-44FA-9666-008F336682B4}" srcId="{A2B4667A-380C-4D4E-8542-AA73F05BC742}" destId="{15B7F537-FE52-4BA9-B17B-0A177A6DDDDF}" srcOrd="0" destOrd="0" parTransId="{0A917DC1-14D9-4692-8496-5629D68BFE47}" sibTransId="{004BC202-1B86-42BC-BDFB-7F4265B749A2}"/>
    <dgm:cxn modelId="{9200870F-9986-4550-90B7-624384A41E19}" srcId="{86361F77-2F49-40B4-AEDC-7462E4DCD463}" destId="{18252E91-2A92-40C0-822C-65A30C8252B8}" srcOrd="0" destOrd="0" parTransId="{D26DC0CF-E438-4CFD-BC27-62EEBB7358FA}" sibTransId="{C50B0AFE-2330-4D32-A06C-8FF29749AD49}"/>
    <dgm:cxn modelId="{A7A73D1C-56CD-46DE-BD5D-CB8981CCA8DA}" type="presOf" srcId="{E232DB6D-7DA0-41C4-93F1-8F88DDB3C47B}" destId="{CDCE43EE-B03E-4656-9609-B589F0FA8838}" srcOrd="0" destOrd="0" presId="urn:microsoft.com/office/officeart/2009/3/layout/HorizontalOrganizationChart"/>
    <dgm:cxn modelId="{68B34121-C4C3-47C1-8B20-2C5E9777E311}" type="presOf" srcId="{6479FA21-0BAD-407A-87B8-F8039BE7C409}" destId="{974F261B-8611-4186-99E4-A094B39E8EED}" srcOrd="1" destOrd="0" presId="urn:microsoft.com/office/officeart/2009/3/layout/HorizontalOrganizationChart"/>
    <dgm:cxn modelId="{651F3526-BD59-4C7A-B237-B0FA8E19931A}" type="presOf" srcId="{15A12EFA-CD05-475C-9A02-60E7A0BB3595}" destId="{218A63D6-5A20-4C60-884E-E8F065474E2F}" srcOrd="1" destOrd="0" presId="urn:microsoft.com/office/officeart/2009/3/layout/HorizontalOrganizationChart"/>
    <dgm:cxn modelId="{103D722A-DFBF-4FC8-A2BE-D5CCDA8B78D8}" type="presOf" srcId="{15B7F537-FE52-4BA9-B17B-0A177A6DDDDF}" destId="{A0C5334E-BF23-4928-97CA-5A80DEB096A8}" srcOrd="1" destOrd="0" presId="urn:microsoft.com/office/officeart/2009/3/layout/HorizontalOrganizationChart"/>
    <dgm:cxn modelId="{34F61F2B-E13B-41EC-BAA7-4846E9DABDEE}" type="presOf" srcId="{18252E91-2A92-40C0-822C-65A30C8252B8}" destId="{36E38876-C97B-44CE-B554-DEF7038B7881}" srcOrd="1" destOrd="0" presId="urn:microsoft.com/office/officeart/2009/3/layout/HorizontalOrganizationChart"/>
    <dgm:cxn modelId="{767F382E-3BB4-4522-A40D-28A3E76D0A69}" type="presOf" srcId="{18252E91-2A92-40C0-822C-65A30C8252B8}" destId="{086CA940-4312-4377-885D-E49AA7D19794}" srcOrd="0" destOrd="0" presId="urn:microsoft.com/office/officeart/2009/3/layout/HorizontalOrganizationChart"/>
    <dgm:cxn modelId="{E2C4EE34-E8DF-446E-B768-0FCC3B0B3F9B}" type="presOf" srcId="{EF685CAD-FEC2-41DE-9647-D963B3B55150}" destId="{913798BA-6ACF-4728-864D-8DEDD4CECBDB}" srcOrd="0" destOrd="0" presId="urn:microsoft.com/office/officeart/2009/3/layout/HorizontalOrganizationChart"/>
    <dgm:cxn modelId="{F8E89A35-14A5-4BC4-B317-05D9EDC531FB}" type="presOf" srcId="{CA25B45C-6213-4213-A809-FBEEE562DC15}" destId="{52FE8880-01A7-4078-8900-7604DC8AE1A5}" srcOrd="0" destOrd="0" presId="urn:microsoft.com/office/officeart/2009/3/layout/HorizontalOrganizationChart"/>
    <dgm:cxn modelId="{54A4015E-5B7C-4BA6-B4C2-FEAF005E4C5A}" type="presOf" srcId="{86361F77-2F49-40B4-AEDC-7462E4DCD463}" destId="{2BEB28FC-4B53-4EBA-AAB3-158A1C83C213}" srcOrd="1" destOrd="0" presId="urn:microsoft.com/office/officeart/2009/3/layout/HorizontalOrganizationChart"/>
    <dgm:cxn modelId="{70335043-BB94-464C-89CF-68F355A4BA3D}" type="presOf" srcId="{D1079E44-1229-4D68-AE3D-6EA708B4F7F4}" destId="{0C12CC66-7F39-4E62-BF31-BE2639D7F60E}" srcOrd="0" destOrd="0" presId="urn:microsoft.com/office/officeart/2009/3/layout/HorizontalOrganizationChart"/>
    <dgm:cxn modelId="{D404A96A-F47E-4166-B747-73CC55F5175E}" type="presOf" srcId="{D44DFCDD-6C79-4947-B022-8F1F471EE9F2}" destId="{24EAADDB-5CDA-471C-8943-812064C5A63C}" srcOrd="1" destOrd="0" presId="urn:microsoft.com/office/officeart/2009/3/layout/HorizontalOrganizationChart"/>
    <dgm:cxn modelId="{F59EC16A-7A14-4E8B-989D-4E1E253C03E7}" srcId="{EB058008-CF0C-4DDF-B8B6-DD3234D3CC28}" destId="{42367DF8-9443-4990-BDBF-92CBD5BC8280}" srcOrd="1" destOrd="0" parTransId="{304E2215-BC3A-4BAB-AD5E-03506BCBCB0D}" sibTransId="{01F5B156-6B3D-43F7-9B38-E6652F96AC3C}"/>
    <dgm:cxn modelId="{BF37566C-76F9-4BBF-AA2F-65E3CF4292DE}" srcId="{D44DFCDD-6C79-4947-B022-8F1F471EE9F2}" destId="{DD70B25F-019A-42E7-9D28-DEA7C094ED5F}" srcOrd="0" destOrd="0" parTransId="{D1079E44-1229-4D68-AE3D-6EA708B4F7F4}" sibTransId="{647B1D05-0E7B-485D-A801-EDD6F44B48EF}"/>
    <dgm:cxn modelId="{525D836F-5DC3-4641-AC39-52734A69E2E4}" type="presOf" srcId="{42367DF8-9443-4990-BDBF-92CBD5BC8280}" destId="{7791C233-6C0F-45F1-B174-C0855C1183B3}" srcOrd="0" destOrd="0" presId="urn:microsoft.com/office/officeart/2009/3/layout/HorizontalOrganizationChart"/>
    <dgm:cxn modelId="{DD539870-8156-43A4-8A21-4FD7D3F82CC8}" type="presOf" srcId="{8E25F164-EE9F-4EBF-8246-95BDA73D54C7}" destId="{72F6A631-7020-4E87-AB30-382303AA8542}" srcOrd="0" destOrd="0" presId="urn:microsoft.com/office/officeart/2009/3/layout/HorizontalOrganizationChart"/>
    <dgm:cxn modelId="{AA7F6E71-9811-4F07-8048-A564D34F8653}" srcId="{15B7F537-FE52-4BA9-B17B-0A177A6DDDDF}" destId="{86361F77-2F49-40B4-AEDC-7462E4DCD463}" srcOrd="0" destOrd="0" parTransId="{16213DC4-0953-4149-972A-81C224E1FF1E}" sibTransId="{C8E1AAB7-9F8D-4DB9-B9D3-9DF152852BCF}"/>
    <dgm:cxn modelId="{190A5271-C4A1-43AB-9632-DB32EF9EA0DC}" type="presOf" srcId="{6479FA21-0BAD-407A-87B8-F8039BE7C409}" destId="{EE9D4E7A-1B40-44FA-889B-51FFD0B707EA}" srcOrd="0" destOrd="0" presId="urn:microsoft.com/office/officeart/2009/3/layout/HorizontalOrganizationChart"/>
    <dgm:cxn modelId="{1B792475-A196-4640-8DB4-E25588DDB211}" type="presOf" srcId="{70BD08D3-B2EF-455E-801A-64FC4F39A7C5}" destId="{755C48D0-A590-4661-84CF-DCCC7E655340}" srcOrd="0" destOrd="0" presId="urn:microsoft.com/office/officeart/2009/3/layout/HorizontalOrganizationChart"/>
    <dgm:cxn modelId="{6352BA55-76C9-433F-AA45-74659C76B1FA}" type="presOf" srcId="{304E2215-BC3A-4BAB-AD5E-03506BCBCB0D}" destId="{7887C6B9-A19B-4E7E-B4F9-D61708C2A177}" srcOrd="0" destOrd="0" presId="urn:microsoft.com/office/officeart/2009/3/layout/HorizontalOrganizationChart"/>
    <dgm:cxn modelId="{48600756-8EFB-4457-A744-7A70C4A00950}" type="presOf" srcId="{DD70B25F-019A-42E7-9D28-DEA7C094ED5F}" destId="{4092EC2F-3AB4-4098-BDE6-E0298FD8685D}" srcOrd="0" destOrd="0" presId="urn:microsoft.com/office/officeart/2009/3/layout/HorizontalOrganizationChart"/>
    <dgm:cxn modelId="{C965557C-04AA-47C6-ADAB-8106E4B684A8}" type="presOf" srcId="{362A6622-A304-4B45-86E7-D885908CD9F6}" destId="{CE95E83A-AE79-4816-A5DA-0B822A40C542}" srcOrd="0" destOrd="0" presId="urn:microsoft.com/office/officeart/2009/3/layout/HorizontalOrganizationChart"/>
    <dgm:cxn modelId="{99764083-1CE0-451C-B5B5-4821F883287B}" srcId="{EB058008-CF0C-4DDF-B8B6-DD3234D3CC28}" destId="{15A12EFA-CD05-475C-9A02-60E7A0BB3595}" srcOrd="0" destOrd="0" parTransId="{893F1EB6-D71A-4C62-8A00-F45D67BA6843}" sibTransId="{C5A87ABE-178D-4487-8D24-626B446240F1}"/>
    <dgm:cxn modelId="{89B75C84-470A-400E-B7FC-8C7DD7761F68}" srcId="{D44DFCDD-6C79-4947-B022-8F1F471EE9F2}" destId="{E232DB6D-7DA0-41C4-93F1-8F88DDB3C47B}" srcOrd="1" destOrd="0" parTransId="{C91B3531-72F5-4D59-B999-A460C89D6FAB}" sibTransId="{9D9C868F-2DB9-4A0B-A864-ED2F4050D243}"/>
    <dgm:cxn modelId="{64508E8F-611B-4DCF-BD1D-9A336FD0B217}" type="presOf" srcId="{8E25F164-EE9F-4EBF-8246-95BDA73D54C7}" destId="{CE8157A2-3D8A-4C09-96ED-B92A096EE5BC}" srcOrd="1" destOrd="0" presId="urn:microsoft.com/office/officeart/2009/3/layout/HorizontalOrganizationChart"/>
    <dgm:cxn modelId="{CA122490-F868-4585-BFDD-FB176CDD29C7}" type="presOf" srcId="{7D5AD811-065B-4020-95FB-F626C32F7681}" destId="{EFAE31B0-EEFC-4581-A2FA-62E0280A6BE7}" srcOrd="0" destOrd="0" presId="urn:microsoft.com/office/officeart/2009/3/layout/HorizontalOrganizationChart"/>
    <dgm:cxn modelId="{05E83191-968D-419A-B69C-8901A1393141}" type="presOf" srcId="{A2B4667A-380C-4D4E-8542-AA73F05BC742}" destId="{BF0F6945-952D-46D9-B69B-1AB5CA7A8968}" srcOrd="0" destOrd="0" presId="urn:microsoft.com/office/officeart/2009/3/layout/HorizontalOrganizationChart"/>
    <dgm:cxn modelId="{0E632092-69A8-47E2-84F5-F25A57B750E7}" type="presOf" srcId="{D44DFCDD-6C79-4947-B022-8F1F471EE9F2}" destId="{B0010BA9-1F58-4BE9-BBA9-9CADF6D8F63F}" srcOrd="0" destOrd="0" presId="urn:microsoft.com/office/officeart/2009/3/layout/HorizontalOrganizationChart"/>
    <dgm:cxn modelId="{57619D97-C4FB-47B4-8F9A-5E417EC2C15C}" type="presOf" srcId="{16213DC4-0953-4149-972A-81C224E1FF1E}" destId="{36BD4895-6D74-45F9-8F1E-ECD317219426}" srcOrd="0" destOrd="0" presId="urn:microsoft.com/office/officeart/2009/3/layout/HorizontalOrganizationChart"/>
    <dgm:cxn modelId="{FFC4369C-AC0B-4B16-B5C0-8B6AD6BD771A}" type="presOf" srcId="{15B7F537-FE52-4BA9-B17B-0A177A6DDDDF}" destId="{83DC4DB4-CEA9-457B-A099-9028610768B6}" srcOrd="0" destOrd="0" presId="urn:microsoft.com/office/officeart/2009/3/layout/HorizontalOrganizationChart"/>
    <dgm:cxn modelId="{AEEC10A2-F882-48DB-A937-3590C3480314}" type="presOf" srcId="{15A12EFA-CD05-475C-9A02-60E7A0BB3595}" destId="{DFD0B809-2F19-43B2-A80F-8CB3C9008815}" srcOrd="0" destOrd="0" presId="urn:microsoft.com/office/officeart/2009/3/layout/HorizontalOrganizationChart"/>
    <dgm:cxn modelId="{8E704BA4-A86E-4C85-92DF-9BD8A47E9E76}" type="presOf" srcId="{EB058008-CF0C-4DDF-B8B6-DD3234D3CC28}" destId="{227E50D2-E067-4510-A8A7-FD8432359CB7}" srcOrd="1" destOrd="0" presId="urn:microsoft.com/office/officeart/2009/3/layout/HorizontalOrganizationChart"/>
    <dgm:cxn modelId="{C055E3A4-9893-4226-B999-C242CB62972C}" srcId="{15B7F537-FE52-4BA9-B17B-0A177A6DDDDF}" destId="{EB058008-CF0C-4DDF-B8B6-DD3234D3CC28}" srcOrd="2" destOrd="0" parTransId="{70BD08D3-B2EF-455E-801A-64FC4F39A7C5}" sibTransId="{9E2A1E46-1B09-4D0E-8F10-3B191A96D16C}"/>
    <dgm:cxn modelId="{BE814AA6-1AB7-4A9D-9662-BF05462133D9}" type="presOf" srcId="{42367DF8-9443-4990-BDBF-92CBD5BC8280}" destId="{A6550ED6-60A2-412F-B573-62A3771A9C95}" srcOrd="1" destOrd="0" presId="urn:microsoft.com/office/officeart/2009/3/layout/HorizontalOrganizationChart"/>
    <dgm:cxn modelId="{D82A17AF-465E-42B9-8D2F-F96EAE7E5090}" srcId="{86361F77-2F49-40B4-AEDC-7462E4DCD463}" destId="{EF685CAD-FEC2-41DE-9647-D963B3B55150}" srcOrd="1" destOrd="0" parTransId="{CA25B45C-6213-4213-A809-FBEEE562DC15}" sibTransId="{B34695A8-26AB-41D5-9EB6-388286EF54BE}"/>
    <dgm:cxn modelId="{77F19CBD-2113-4408-A55D-8D58BE17A3A1}" srcId="{15B7F537-FE52-4BA9-B17B-0A177A6DDDDF}" destId="{D44DFCDD-6C79-4947-B022-8F1F471EE9F2}" srcOrd="1" destOrd="0" parTransId="{7D5AD811-065B-4020-95FB-F626C32F7681}" sibTransId="{0552E873-DC59-4292-9C60-067496FC6A20}"/>
    <dgm:cxn modelId="{C9DF50C8-4635-4357-ABA5-F294F9E3A09A}" srcId="{86361F77-2F49-40B4-AEDC-7462E4DCD463}" destId="{6479FA21-0BAD-407A-87B8-F8039BE7C409}" srcOrd="2" destOrd="0" parTransId="{829E9A16-701B-4909-B031-19D7F6B84335}" sibTransId="{585F9E59-2610-4A51-96B2-5ED8D8D58486}"/>
    <dgm:cxn modelId="{D024F9D1-321F-4846-8BDC-DC07AB87D35F}" type="presOf" srcId="{D26DC0CF-E438-4CFD-BC27-62EEBB7358FA}" destId="{FC0598A3-FEDE-466B-B93C-ED8B407544EB}" srcOrd="0" destOrd="0" presId="urn:microsoft.com/office/officeart/2009/3/layout/HorizontalOrganizationChart"/>
    <dgm:cxn modelId="{8D3841D4-80FA-4F54-BF76-9E5CCD059A6D}" type="presOf" srcId="{EF685CAD-FEC2-41DE-9647-D963B3B55150}" destId="{69C685FC-1E04-4F3B-9E7E-DDF7A888798A}" srcOrd="1" destOrd="0" presId="urn:microsoft.com/office/officeart/2009/3/layout/HorizontalOrganizationChart"/>
    <dgm:cxn modelId="{2771F6D9-914F-4218-BE3E-A6817334568F}" srcId="{86361F77-2F49-40B4-AEDC-7462E4DCD463}" destId="{8E25F164-EE9F-4EBF-8246-95BDA73D54C7}" srcOrd="3" destOrd="0" parTransId="{362A6622-A304-4B45-86E7-D885908CD9F6}" sibTransId="{1BF5656B-F584-4B9D-9747-6221C34ECCDB}"/>
    <dgm:cxn modelId="{906864DF-7A4B-42FE-AA37-BA0541EC5B03}" type="presOf" srcId="{893F1EB6-D71A-4C62-8A00-F45D67BA6843}" destId="{4AE7286C-AD37-459D-8C2B-AD007A97E20E}" srcOrd="0" destOrd="0" presId="urn:microsoft.com/office/officeart/2009/3/layout/HorizontalOrganizationChart"/>
    <dgm:cxn modelId="{7B12E2DF-D4F9-4553-8451-DE42A4383608}" type="presOf" srcId="{EB058008-CF0C-4DDF-B8B6-DD3234D3CC28}" destId="{D82B6F7A-D78C-4A31-A286-FCB9873B8D78}" srcOrd="0" destOrd="0" presId="urn:microsoft.com/office/officeart/2009/3/layout/HorizontalOrganizationChart"/>
    <dgm:cxn modelId="{D96D13E9-F03B-496A-957A-B7CB1F9076E9}" type="presOf" srcId="{86361F77-2F49-40B4-AEDC-7462E4DCD463}" destId="{18C99496-5A39-4A8C-8EFF-B98AB8A08CDC}" srcOrd="0" destOrd="0" presId="urn:microsoft.com/office/officeart/2009/3/layout/HorizontalOrganizationChart"/>
    <dgm:cxn modelId="{1F3B21E9-73EF-4930-B6A5-8ED0A7ED895B}" type="presOf" srcId="{DD70B25F-019A-42E7-9D28-DEA7C094ED5F}" destId="{20BAA416-702D-4C4A-9E35-450F4719A2B6}" srcOrd="1" destOrd="0" presId="urn:microsoft.com/office/officeart/2009/3/layout/HorizontalOrganizationChart"/>
    <dgm:cxn modelId="{0BAE3AFB-54F5-4E57-9662-693E117AED52}" type="presOf" srcId="{E232DB6D-7DA0-41C4-93F1-8F88DDB3C47B}" destId="{5BA2E810-19B5-4C78-A330-6F0F78A16F55}" srcOrd="1" destOrd="0" presId="urn:microsoft.com/office/officeart/2009/3/layout/HorizontalOrganizationChart"/>
    <dgm:cxn modelId="{0858B4FB-D0EA-4B83-942B-2141AE100D8E}" type="presOf" srcId="{C91B3531-72F5-4D59-B999-A460C89D6FAB}" destId="{1E2C098B-1F04-4B19-8E3D-5BBA1C000338}" srcOrd="0" destOrd="0" presId="urn:microsoft.com/office/officeart/2009/3/layout/HorizontalOrganizationChart"/>
    <dgm:cxn modelId="{7AEFEDC6-7210-4488-BB49-8108928B2B31}" type="presParOf" srcId="{BF0F6945-952D-46D9-B69B-1AB5CA7A8968}" destId="{F6FEE429-DDD7-4223-A87A-2FD451B133E6}" srcOrd="0" destOrd="0" presId="urn:microsoft.com/office/officeart/2009/3/layout/HorizontalOrganizationChart"/>
    <dgm:cxn modelId="{3D3BFF93-BC01-4162-B4EF-3F9C193978DF}" type="presParOf" srcId="{F6FEE429-DDD7-4223-A87A-2FD451B133E6}" destId="{5543D2E2-94B1-4094-BA7D-7E7AA0F87FF3}" srcOrd="0" destOrd="0" presId="urn:microsoft.com/office/officeart/2009/3/layout/HorizontalOrganizationChart"/>
    <dgm:cxn modelId="{023FCC5E-8AE7-4F53-80A0-916411C0FC7B}" type="presParOf" srcId="{5543D2E2-94B1-4094-BA7D-7E7AA0F87FF3}" destId="{83DC4DB4-CEA9-457B-A099-9028610768B6}" srcOrd="0" destOrd="0" presId="urn:microsoft.com/office/officeart/2009/3/layout/HorizontalOrganizationChart"/>
    <dgm:cxn modelId="{6C0B3751-F906-401C-B53A-C3C383CDD442}" type="presParOf" srcId="{5543D2E2-94B1-4094-BA7D-7E7AA0F87FF3}" destId="{A0C5334E-BF23-4928-97CA-5A80DEB096A8}" srcOrd="1" destOrd="0" presId="urn:microsoft.com/office/officeart/2009/3/layout/HorizontalOrganizationChart"/>
    <dgm:cxn modelId="{67104095-FDBF-4439-95FD-689A481B0DC2}" type="presParOf" srcId="{F6FEE429-DDD7-4223-A87A-2FD451B133E6}" destId="{75243605-3AA3-4F8F-95B8-A188BD61750A}" srcOrd="1" destOrd="0" presId="urn:microsoft.com/office/officeart/2009/3/layout/HorizontalOrganizationChart"/>
    <dgm:cxn modelId="{1CC7570F-D7D0-4044-A0F7-BA449421C860}" type="presParOf" srcId="{75243605-3AA3-4F8F-95B8-A188BD61750A}" destId="{36BD4895-6D74-45F9-8F1E-ECD317219426}" srcOrd="0" destOrd="0" presId="urn:microsoft.com/office/officeart/2009/3/layout/HorizontalOrganizationChart"/>
    <dgm:cxn modelId="{1D99DEE1-0DC0-4DA5-B875-3D30E4CB4E2B}" type="presParOf" srcId="{75243605-3AA3-4F8F-95B8-A188BD61750A}" destId="{B1568B80-3465-4257-9994-3129AA3F724A}" srcOrd="1" destOrd="0" presId="urn:microsoft.com/office/officeart/2009/3/layout/HorizontalOrganizationChart"/>
    <dgm:cxn modelId="{09846443-C1F4-43E6-80A6-86CDE2A2368E}" type="presParOf" srcId="{B1568B80-3465-4257-9994-3129AA3F724A}" destId="{52EA844F-68F3-4953-A660-C0C83187C228}" srcOrd="0" destOrd="0" presId="urn:microsoft.com/office/officeart/2009/3/layout/HorizontalOrganizationChart"/>
    <dgm:cxn modelId="{886357BF-4D08-4919-A92E-AF1A0F1095D0}" type="presParOf" srcId="{52EA844F-68F3-4953-A660-C0C83187C228}" destId="{18C99496-5A39-4A8C-8EFF-B98AB8A08CDC}" srcOrd="0" destOrd="0" presId="urn:microsoft.com/office/officeart/2009/3/layout/HorizontalOrganizationChart"/>
    <dgm:cxn modelId="{C8A35475-D0BE-4B0B-AEB7-8FB59C5A81CB}" type="presParOf" srcId="{52EA844F-68F3-4953-A660-C0C83187C228}" destId="{2BEB28FC-4B53-4EBA-AAB3-158A1C83C213}" srcOrd="1" destOrd="0" presId="urn:microsoft.com/office/officeart/2009/3/layout/HorizontalOrganizationChart"/>
    <dgm:cxn modelId="{66AEB49D-1F9B-4947-B0C4-3605E08C3F27}" type="presParOf" srcId="{B1568B80-3465-4257-9994-3129AA3F724A}" destId="{228E2F95-CFDC-4E00-9E47-E5064EF27358}" srcOrd="1" destOrd="0" presId="urn:microsoft.com/office/officeart/2009/3/layout/HorizontalOrganizationChart"/>
    <dgm:cxn modelId="{D420FAAA-1717-49C5-A228-6F5DC91B17A2}" type="presParOf" srcId="{228E2F95-CFDC-4E00-9E47-E5064EF27358}" destId="{FC0598A3-FEDE-466B-B93C-ED8B407544EB}" srcOrd="0" destOrd="0" presId="urn:microsoft.com/office/officeart/2009/3/layout/HorizontalOrganizationChart"/>
    <dgm:cxn modelId="{DA93CE40-A353-448F-A81C-5D035DA876D9}" type="presParOf" srcId="{228E2F95-CFDC-4E00-9E47-E5064EF27358}" destId="{6214B1AD-59C1-4FDB-B2E7-9EA8D6D0DFC2}" srcOrd="1" destOrd="0" presId="urn:microsoft.com/office/officeart/2009/3/layout/HorizontalOrganizationChart"/>
    <dgm:cxn modelId="{0685A4B2-C616-47FF-80B3-87D04E46A5AC}" type="presParOf" srcId="{6214B1AD-59C1-4FDB-B2E7-9EA8D6D0DFC2}" destId="{D9BEE61C-731A-4D13-8F1D-CB205D993117}" srcOrd="0" destOrd="0" presId="urn:microsoft.com/office/officeart/2009/3/layout/HorizontalOrganizationChart"/>
    <dgm:cxn modelId="{22BC1AA3-DCA4-4176-AF9C-A704307C3A2F}" type="presParOf" srcId="{D9BEE61C-731A-4D13-8F1D-CB205D993117}" destId="{086CA940-4312-4377-885D-E49AA7D19794}" srcOrd="0" destOrd="0" presId="urn:microsoft.com/office/officeart/2009/3/layout/HorizontalOrganizationChart"/>
    <dgm:cxn modelId="{28E8AA69-B85C-4726-872E-1DD4CD4134BB}" type="presParOf" srcId="{D9BEE61C-731A-4D13-8F1D-CB205D993117}" destId="{36E38876-C97B-44CE-B554-DEF7038B7881}" srcOrd="1" destOrd="0" presId="urn:microsoft.com/office/officeart/2009/3/layout/HorizontalOrganizationChart"/>
    <dgm:cxn modelId="{FD489CC5-EBCB-4843-8249-B8F97DAED398}" type="presParOf" srcId="{6214B1AD-59C1-4FDB-B2E7-9EA8D6D0DFC2}" destId="{8C5A9CD8-A48B-4F9B-8398-7B5389B06A49}" srcOrd="1" destOrd="0" presId="urn:microsoft.com/office/officeart/2009/3/layout/HorizontalOrganizationChart"/>
    <dgm:cxn modelId="{8BE0F9DD-061C-4641-A8C6-E3D302C8E577}" type="presParOf" srcId="{6214B1AD-59C1-4FDB-B2E7-9EA8D6D0DFC2}" destId="{64D1F08A-90E4-4F88-AE0C-8D36A99ABB3A}" srcOrd="2" destOrd="0" presId="urn:microsoft.com/office/officeart/2009/3/layout/HorizontalOrganizationChart"/>
    <dgm:cxn modelId="{7EE79174-2A85-47CF-A641-D712625196D1}" type="presParOf" srcId="{228E2F95-CFDC-4E00-9E47-E5064EF27358}" destId="{52FE8880-01A7-4078-8900-7604DC8AE1A5}" srcOrd="2" destOrd="0" presId="urn:microsoft.com/office/officeart/2009/3/layout/HorizontalOrganizationChart"/>
    <dgm:cxn modelId="{F15FDE91-D1E3-4B1B-B3FA-00AA8BFB05D1}" type="presParOf" srcId="{228E2F95-CFDC-4E00-9E47-E5064EF27358}" destId="{628CC242-CF96-48C2-87A0-27FA75BB9259}" srcOrd="3" destOrd="0" presId="urn:microsoft.com/office/officeart/2009/3/layout/HorizontalOrganizationChart"/>
    <dgm:cxn modelId="{D5340C30-993A-4235-99CC-D7B832574AB4}" type="presParOf" srcId="{628CC242-CF96-48C2-87A0-27FA75BB9259}" destId="{61587FA9-9E0D-4CDB-8AA5-E54ADD899A20}" srcOrd="0" destOrd="0" presId="urn:microsoft.com/office/officeart/2009/3/layout/HorizontalOrganizationChart"/>
    <dgm:cxn modelId="{8EBA4E20-786C-4F9B-B2C0-3CCD9560599C}" type="presParOf" srcId="{61587FA9-9E0D-4CDB-8AA5-E54ADD899A20}" destId="{913798BA-6ACF-4728-864D-8DEDD4CECBDB}" srcOrd="0" destOrd="0" presId="urn:microsoft.com/office/officeart/2009/3/layout/HorizontalOrganizationChart"/>
    <dgm:cxn modelId="{3788D308-0F0B-4912-9251-CDAD64B98D9C}" type="presParOf" srcId="{61587FA9-9E0D-4CDB-8AA5-E54ADD899A20}" destId="{69C685FC-1E04-4F3B-9E7E-DDF7A888798A}" srcOrd="1" destOrd="0" presId="urn:microsoft.com/office/officeart/2009/3/layout/HorizontalOrganizationChart"/>
    <dgm:cxn modelId="{6BB2CFB4-37A8-4FCF-8A63-675678AF8634}" type="presParOf" srcId="{628CC242-CF96-48C2-87A0-27FA75BB9259}" destId="{25203DB8-A1D2-46F4-9CD4-68C53832C6F7}" srcOrd="1" destOrd="0" presId="urn:microsoft.com/office/officeart/2009/3/layout/HorizontalOrganizationChart"/>
    <dgm:cxn modelId="{28FB3648-8535-4445-B20F-DBBABAC94E5D}" type="presParOf" srcId="{628CC242-CF96-48C2-87A0-27FA75BB9259}" destId="{34B0E950-482B-4757-9C21-5C1BE4144DF8}" srcOrd="2" destOrd="0" presId="urn:microsoft.com/office/officeart/2009/3/layout/HorizontalOrganizationChart"/>
    <dgm:cxn modelId="{B3F5739F-8342-4D35-BA4E-8ABF68635B1E}" type="presParOf" srcId="{228E2F95-CFDC-4E00-9E47-E5064EF27358}" destId="{E561563B-CD2B-4513-829F-2A23F75FC368}" srcOrd="4" destOrd="0" presId="urn:microsoft.com/office/officeart/2009/3/layout/HorizontalOrganizationChart"/>
    <dgm:cxn modelId="{3824E50C-CA47-4544-9EEC-BB046C76253B}" type="presParOf" srcId="{228E2F95-CFDC-4E00-9E47-E5064EF27358}" destId="{55286727-62A6-4F94-9518-D738166D2BD1}" srcOrd="5" destOrd="0" presId="urn:microsoft.com/office/officeart/2009/3/layout/HorizontalOrganizationChart"/>
    <dgm:cxn modelId="{177FF90F-AA27-4987-931A-185E3DFE133A}" type="presParOf" srcId="{55286727-62A6-4F94-9518-D738166D2BD1}" destId="{5715E4CE-2CF4-4D6F-9F0A-9AFC37D9EC4A}" srcOrd="0" destOrd="0" presId="urn:microsoft.com/office/officeart/2009/3/layout/HorizontalOrganizationChart"/>
    <dgm:cxn modelId="{5363EEB9-9AB6-4A97-94B5-A76C110A6422}" type="presParOf" srcId="{5715E4CE-2CF4-4D6F-9F0A-9AFC37D9EC4A}" destId="{EE9D4E7A-1B40-44FA-889B-51FFD0B707EA}" srcOrd="0" destOrd="0" presId="urn:microsoft.com/office/officeart/2009/3/layout/HorizontalOrganizationChart"/>
    <dgm:cxn modelId="{97129B1C-DC2D-467D-A804-BC3D13406D71}" type="presParOf" srcId="{5715E4CE-2CF4-4D6F-9F0A-9AFC37D9EC4A}" destId="{974F261B-8611-4186-99E4-A094B39E8EED}" srcOrd="1" destOrd="0" presId="urn:microsoft.com/office/officeart/2009/3/layout/HorizontalOrganizationChart"/>
    <dgm:cxn modelId="{9F86F6BF-810F-4790-97A7-046613FAB6B2}" type="presParOf" srcId="{55286727-62A6-4F94-9518-D738166D2BD1}" destId="{E1F3AA1E-B922-448D-BF31-481CE00EA9DC}" srcOrd="1" destOrd="0" presId="urn:microsoft.com/office/officeart/2009/3/layout/HorizontalOrganizationChart"/>
    <dgm:cxn modelId="{0C4BC8DD-C248-4683-8D8E-1647E2821CF1}" type="presParOf" srcId="{55286727-62A6-4F94-9518-D738166D2BD1}" destId="{D09E3AC1-8AA6-49D0-AA24-30298ED6B115}" srcOrd="2" destOrd="0" presId="urn:microsoft.com/office/officeart/2009/3/layout/HorizontalOrganizationChart"/>
    <dgm:cxn modelId="{8CF57A03-A369-4548-B719-E03D1FD02650}" type="presParOf" srcId="{228E2F95-CFDC-4E00-9E47-E5064EF27358}" destId="{CE95E83A-AE79-4816-A5DA-0B822A40C542}" srcOrd="6" destOrd="0" presId="urn:microsoft.com/office/officeart/2009/3/layout/HorizontalOrganizationChart"/>
    <dgm:cxn modelId="{2373DAFA-B4FC-465C-A8C3-3E268928D5E9}" type="presParOf" srcId="{228E2F95-CFDC-4E00-9E47-E5064EF27358}" destId="{A1C553EC-E8AE-45A1-A31E-ACF73FD4CA2D}" srcOrd="7" destOrd="0" presId="urn:microsoft.com/office/officeart/2009/3/layout/HorizontalOrganizationChart"/>
    <dgm:cxn modelId="{78236F8D-DE7A-47DC-AEB9-6265C5DEA49A}" type="presParOf" srcId="{A1C553EC-E8AE-45A1-A31E-ACF73FD4CA2D}" destId="{E2AF6E5A-9FAD-416A-BE70-07263C26D852}" srcOrd="0" destOrd="0" presId="urn:microsoft.com/office/officeart/2009/3/layout/HorizontalOrganizationChart"/>
    <dgm:cxn modelId="{EB427F1E-FA8C-498B-983C-3A1789688910}" type="presParOf" srcId="{E2AF6E5A-9FAD-416A-BE70-07263C26D852}" destId="{72F6A631-7020-4E87-AB30-382303AA8542}" srcOrd="0" destOrd="0" presId="urn:microsoft.com/office/officeart/2009/3/layout/HorizontalOrganizationChart"/>
    <dgm:cxn modelId="{EDEB34F1-89E4-46B9-975B-64BDB138AC04}" type="presParOf" srcId="{E2AF6E5A-9FAD-416A-BE70-07263C26D852}" destId="{CE8157A2-3D8A-4C09-96ED-B92A096EE5BC}" srcOrd="1" destOrd="0" presId="urn:microsoft.com/office/officeart/2009/3/layout/HorizontalOrganizationChart"/>
    <dgm:cxn modelId="{E51B21EE-5152-4D23-9FDF-0531595E99F5}" type="presParOf" srcId="{A1C553EC-E8AE-45A1-A31E-ACF73FD4CA2D}" destId="{57996429-51F2-484D-8422-5FA49160B072}" srcOrd="1" destOrd="0" presId="urn:microsoft.com/office/officeart/2009/3/layout/HorizontalOrganizationChart"/>
    <dgm:cxn modelId="{40D78EDB-69D0-432F-95BB-C3A020EFC19E}" type="presParOf" srcId="{A1C553EC-E8AE-45A1-A31E-ACF73FD4CA2D}" destId="{5DC6FE3A-DDA9-4F3C-A7B8-284DA34007CA}" srcOrd="2" destOrd="0" presId="urn:microsoft.com/office/officeart/2009/3/layout/HorizontalOrganizationChart"/>
    <dgm:cxn modelId="{5B5D4383-DA4F-4BFF-AD31-D6BFB343295D}" type="presParOf" srcId="{B1568B80-3465-4257-9994-3129AA3F724A}" destId="{F8E15862-3916-433A-A1BB-308557AE6CDA}" srcOrd="2" destOrd="0" presId="urn:microsoft.com/office/officeart/2009/3/layout/HorizontalOrganizationChart"/>
    <dgm:cxn modelId="{47CA8C32-1A5F-460B-9B65-858BBE8D763F}" type="presParOf" srcId="{75243605-3AA3-4F8F-95B8-A188BD61750A}" destId="{EFAE31B0-EEFC-4581-A2FA-62E0280A6BE7}" srcOrd="2" destOrd="0" presId="urn:microsoft.com/office/officeart/2009/3/layout/HorizontalOrganizationChart"/>
    <dgm:cxn modelId="{FC17DF4E-EA4C-4651-87CD-61A61D487E1C}" type="presParOf" srcId="{75243605-3AA3-4F8F-95B8-A188BD61750A}" destId="{B94CB0A0-AEED-4E87-9B70-7B109A9D525C}" srcOrd="3" destOrd="0" presId="urn:microsoft.com/office/officeart/2009/3/layout/HorizontalOrganizationChart"/>
    <dgm:cxn modelId="{D054E1EB-9A8A-40ED-AA80-047AAB003254}" type="presParOf" srcId="{B94CB0A0-AEED-4E87-9B70-7B109A9D525C}" destId="{16F08399-8994-48F2-8984-47A2ADCDE0D9}" srcOrd="0" destOrd="0" presId="urn:microsoft.com/office/officeart/2009/3/layout/HorizontalOrganizationChart"/>
    <dgm:cxn modelId="{3E932CAF-243A-4736-92CB-B1C2771102C6}" type="presParOf" srcId="{16F08399-8994-48F2-8984-47A2ADCDE0D9}" destId="{B0010BA9-1F58-4BE9-BBA9-9CADF6D8F63F}" srcOrd="0" destOrd="0" presId="urn:microsoft.com/office/officeart/2009/3/layout/HorizontalOrganizationChart"/>
    <dgm:cxn modelId="{15DF1559-0470-49C1-BA03-78046DBDFFEA}" type="presParOf" srcId="{16F08399-8994-48F2-8984-47A2ADCDE0D9}" destId="{24EAADDB-5CDA-471C-8943-812064C5A63C}" srcOrd="1" destOrd="0" presId="urn:microsoft.com/office/officeart/2009/3/layout/HorizontalOrganizationChart"/>
    <dgm:cxn modelId="{5986E38E-2D9D-473E-96CD-5519C0969DC6}" type="presParOf" srcId="{B94CB0A0-AEED-4E87-9B70-7B109A9D525C}" destId="{EAA5A428-95FA-4830-B96D-EFB66518EF57}" srcOrd="1" destOrd="0" presId="urn:microsoft.com/office/officeart/2009/3/layout/HorizontalOrganizationChart"/>
    <dgm:cxn modelId="{86A778C1-05C3-431D-8EE6-3D4F0BC5DC3D}" type="presParOf" srcId="{EAA5A428-95FA-4830-B96D-EFB66518EF57}" destId="{0C12CC66-7F39-4E62-BF31-BE2639D7F60E}" srcOrd="0" destOrd="0" presId="urn:microsoft.com/office/officeart/2009/3/layout/HorizontalOrganizationChart"/>
    <dgm:cxn modelId="{F70A98BB-9DB7-44BD-894C-6615A6732D56}" type="presParOf" srcId="{EAA5A428-95FA-4830-B96D-EFB66518EF57}" destId="{F7F476CA-3288-440F-BF1A-2BCF4A40D616}" srcOrd="1" destOrd="0" presId="urn:microsoft.com/office/officeart/2009/3/layout/HorizontalOrganizationChart"/>
    <dgm:cxn modelId="{348D0193-26C9-494B-B965-03988B533574}" type="presParOf" srcId="{F7F476CA-3288-440F-BF1A-2BCF4A40D616}" destId="{3CD1B506-883B-4A69-809C-2F05666D3886}" srcOrd="0" destOrd="0" presId="urn:microsoft.com/office/officeart/2009/3/layout/HorizontalOrganizationChart"/>
    <dgm:cxn modelId="{D35AAFC1-06E1-4D3C-917C-3B7459B9F1DA}" type="presParOf" srcId="{3CD1B506-883B-4A69-809C-2F05666D3886}" destId="{4092EC2F-3AB4-4098-BDE6-E0298FD8685D}" srcOrd="0" destOrd="0" presId="urn:microsoft.com/office/officeart/2009/3/layout/HorizontalOrganizationChart"/>
    <dgm:cxn modelId="{AE520DB2-9F78-4E2E-B71A-DB0022BBFB07}" type="presParOf" srcId="{3CD1B506-883B-4A69-809C-2F05666D3886}" destId="{20BAA416-702D-4C4A-9E35-450F4719A2B6}" srcOrd="1" destOrd="0" presId="urn:microsoft.com/office/officeart/2009/3/layout/HorizontalOrganizationChart"/>
    <dgm:cxn modelId="{330AD48A-F8EE-4E09-8457-65F0BFB27BDC}" type="presParOf" srcId="{F7F476CA-3288-440F-BF1A-2BCF4A40D616}" destId="{AAB45A4A-7768-420B-899D-834FA76A3F73}" srcOrd="1" destOrd="0" presId="urn:microsoft.com/office/officeart/2009/3/layout/HorizontalOrganizationChart"/>
    <dgm:cxn modelId="{319C374D-54B4-4C16-86F9-E2A07F3D8493}" type="presParOf" srcId="{F7F476CA-3288-440F-BF1A-2BCF4A40D616}" destId="{29BA6CC7-EF1E-4D40-B6B7-577020226798}" srcOrd="2" destOrd="0" presId="urn:microsoft.com/office/officeart/2009/3/layout/HorizontalOrganizationChart"/>
    <dgm:cxn modelId="{C6D84D91-428B-41CF-8C57-4F3102DEDE17}" type="presParOf" srcId="{EAA5A428-95FA-4830-B96D-EFB66518EF57}" destId="{1E2C098B-1F04-4B19-8E3D-5BBA1C000338}" srcOrd="2" destOrd="0" presId="urn:microsoft.com/office/officeart/2009/3/layout/HorizontalOrganizationChart"/>
    <dgm:cxn modelId="{523D3FF9-F6F0-4A4C-B4CC-02E4511EBD5B}" type="presParOf" srcId="{EAA5A428-95FA-4830-B96D-EFB66518EF57}" destId="{B4F199EE-F286-4B94-9D7E-1DC59C37C8F0}" srcOrd="3" destOrd="0" presId="urn:microsoft.com/office/officeart/2009/3/layout/HorizontalOrganizationChart"/>
    <dgm:cxn modelId="{39AA7AD6-97C1-4846-B9C0-B5407D9D428C}" type="presParOf" srcId="{B4F199EE-F286-4B94-9D7E-1DC59C37C8F0}" destId="{ABD960BA-CCDF-4992-BCB7-C654E51B8387}" srcOrd="0" destOrd="0" presId="urn:microsoft.com/office/officeart/2009/3/layout/HorizontalOrganizationChart"/>
    <dgm:cxn modelId="{23D42AD2-E994-4F66-82B5-157D9CFEF556}" type="presParOf" srcId="{ABD960BA-CCDF-4992-BCB7-C654E51B8387}" destId="{CDCE43EE-B03E-4656-9609-B589F0FA8838}" srcOrd="0" destOrd="0" presId="urn:microsoft.com/office/officeart/2009/3/layout/HorizontalOrganizationChart"/>
    <dgm:cxn modelId="{B72A82E9-365E-4A66-A292-4A5D515B9FE3}" type="presParOf" srcId="{ABD960BA-CCDF-4992-BCB7-C654E51B8387}" destId="{5BA2E810-19B5-4C78-A330-6F0F78A16F55}" srcOrd="1" destOrd="0" presId="urn:microsoft.com/office/officeart/2009/3/layout/HorizontalOrganizationChart"/>
    <dgm:cxn modelId="{332DCBC1-4BC0-4819-8128-91B98161CE8D}" type="presParOf" srcId="{B4F199EE-F286-4B94-9D7E-1DC59C37C8F0}" destId="{07BDF32E-215C-4C24-90BE-8CEBB031A438}" srcOrd="1" destOrd="0" presId="urn:microsoft.com/office/officeart/2009/3/layout/HorizontalOrganizationChart"/>
    <dgm:cxn modelId="{901CAEEA-9F98-4954-B3B8-066B70BB2CED}" type="presParOf" srcId="{B4F199EE-F286-4B94-9D7E-1DC59C37C8F0}" destId="{27F5EC43-F5B0-4532-B4A2-9596C91B086D}" srcOrd="2" destOrd="0" presId="urn:microsoft.com/office/officeart/2009/3/layout/HorizontalOrganizationChart"/>
    <dgm:cxn modelId="{8D08DE9E-A8DB-4498-8A31-AE9AD03365C8}" type="presParOf" srcId="{B94CB0A0-AEED-4E87-9B70-7B109A9D525C}" destId="{68FE0161-C0BC-4EB5-9694-886A54DE42F5}" srcOrd="2" destOrd="0" presId="urn:microsoft.com/office/officeart/2009/3/layout/HorizontalOrganizationChart"/>
    <dgm:cxn modelId="{330F2B55-61EE-4D9D-B6F2-587AA653767A}" type="presParOf" srcId="{75243605-3AA3-4F8F-95B8-A188BD61750A}" destId="{755C48D0-A590-4661-84CF-DCCC7E655340}" srcOrd="4" destOrd="0" presId="urn:microsoft.com/office/officeart/2009/3/layout/HorizontalOrganizationChart"/>
    <dgm:cxn modelId="{30A5E915-B7A4-42F6-BC69-4CF986B9DB1B}" type="presParOf" srcId="{75243605-3AA3-4F8F-95B8-A188BD61750A}" destId="{8F1DB40A-5827-4558-9378-B63789767C1F}" srcOrd="5" destOrd="0" presId="urn:microsoft.com/office/officeart/2009/3/layout/HorizontalOrganizationChart"/>
    <dgm:cxn modelId="{35F9013E-E749-40CB-88C0-E0586BA8B401}" type="presParOf" srcId="{8F1DB40A-5827-4558-9378-B63789767C1F}" destId="{937D38B3-3817-4797-96FB-D1DA3ED10AB3}" srcOrd="0" destOrd="0" presId="urn:microsoft.com/office/officeart/2009/3/layout/HorizontalOrganizationChart"/>
    <dgm:cxn modelId="{4A09584A-69E3-4EE7-8D2D-E511DD6F674B}" type="presParOf" srcId="{937D38B3-3817-4797-96FB-D1DA3ED10AB3}" destId="{D82B6F7A-D78C-4A31-A286-FCB9873B8D78}" srcOrd="0" destOrd="0" presId="urn:microsoft.com/office/officeart/2009/3/layout/HorizontalOrganizationChart"/>
    <dgm:cxn modelId="{29CF3ACD-A1CA-4FB7-80AB-A305A7B5933F}" type="presParOf" srcId="{937D38B3-3817-4797-96FB-D1DA3ED10AB3}" destId="{227E50D2-E067-4510-A8A7-FD8432359CB7}" srcOrd="1" destOrd="0" presId="urn:microsoft.com/office/officeart/2009/3/layout/HorizontalOrganizationChart"/>
    <dgm:cxn modelId="{7D0903D9-B0BB-4907-9B46-1EE5CBFEFE1E}" type="presParOf" srcId="{8F1DB40A-5827-4558-9378-B63789767C1F}" destId="{B750DDCB-7D70-43A7-8F17-BF1081144BD6}" srcOrd="1" destOrd="0" presId="urn:microsoft.com/office/officeart/2009/3/layout/HorizontalOrganizationChart"/>
    <dgm:cxn modelId="{93F9F931-80F6-42FA-98A8-A25EAE508957}" type="presParOf" srcId="{B750DDCB-7D70-43A7-8F17-BF1081144BD6}" destId="{4AE7286C-AD37-459D-8C2B-AD007A97E20E}" srcOrd="0" destOrd="0" presId="urn:microsoft.com/office/officeart/2009/3/layout/HorizontalOrganizationChart"/>
    <dgm:cxn modelId="{CCFBBB62-1216-4A53-8DB9-59A17EC3DE82}" type="presParOf" srcId="{B750DDCB-7D70-43A7-8F17-BF1081144BD6}" destId="{A2C0D62C-3A19-4F80-A06B-AF7CA6642BEE}" srcOrd="1" destOrd="0" presId="urn:microsoft.com/office/officeart/2009/3/layout/HorizontalOrganizationChart"/>
    <dgm:cxn modelId="{E9B3F7F0-3928-427F-A007-3730707C4A2E}" type="presParOf" srcId="{A2C0D62C-3A19-4F80-A06B-AF7CA6642BEE}" destId="{F0E8ACC9-9366-47E8-AB60-0D680EA814A3}" srcOrd="0" destOrd="0" presId="urn:microsoft.com/office/officeart/2009/3/layout/HorizontalOrganizationChart"/>
    <dgm:cxn modelId="{150F3270-7BD9-45CF-BA34-1979CD55B0EA}" type="presParOf" srcId="{F0E8ACC9-9366-47E8-AB60-0D680EA814A3}" destId="{DFD0B809-2F19-43B2-A80F-8CB3C9008815}" srcOrd="0" destOrd="0" presId="urn:microsoft.com/office/officeart/2009/3/layout/HorizontalOrganizationChart"/>
    <dgm:cxn modelId="{D86666F3-454E-4C52-816D-6E619AB4A55A}" type="presParOf" srcId="{F0E8ACC9-9366-47E8-AB60-0D680EA814A3}" destId="{218A63D6-5A20-4C60-884E-E8F065474E2F}" srcOrd="1" destOrd="0" presId="urn:microsoft.com/office/officeart/2009/3/layout/HorizontalOrganizationChart"/>
    <dgm:cxn modelId="{14BC1A92-0593-4C5A-9BC6-2A71612C3427}" type="presParOf" srcId="{A2C0D62C-3A19-4F80-A06B-AF7CA6642BEE}" destId="{7D0A97E3-F9D9-4D08-91DA-2163BA6AFE32}" srcOrd="1" destOrd="0" presId="urn:microsoft.com/office/officeart/2009/3/layout/HorizontalOrganizationChart"/>
    <dgm:cxn modelId="{D406637F-743E-40D7-8A69-3C7F281B1D3A}" type="presParOf" srcId="{A2C0D62C-3A19-4F80-A06B-AF7CA6642BEE}" destId="{645BA915-A496-4BFB-A8BD-65465E32AFF8}" srcOrd="2" destOrd="0" presId="urn:microsoft.com/office/officeart/2009/3/layout/HorizontalOrganizationChart"/>
    <dgm:cxn modelId="{E4CAC3D3-02EE-4A5C-BD5E-859AAD0FA1E2}" type="presParOf" srcId="{B750DDCB-7D70-43A7-8F17-BF1081144BD6}" destId="{7887C6B9-A19B-4E7E-B4F9-D61708C2A177}" srcOrd="2" destOrd="0" presId="urn:microsoft.com/office/officeart/2009/3/layout/HorizontalOrganizationChart"/>
    <dgm:cxn modelId="{5926DCD3-6190-483B-92C6-475F9C291DE1}" type="presParOf" srcId="{B750DDCB-7D70-43A7-8F17-BF1081144BD6}" destId="{4A4EC1CB-F01B-4D93-92F3-357CAB0BA160}" srcOrd="3" destOrd="0" presId="urn:microsoft.com/office/officeart/2009/3/layout/HorizontalOrganizationChart"/>
    <dgm:cxn modelId="{EBA03020-5E81-413B-AF35-9672B5639BE2}" type="presParOf" srcId="{4A4EC1CB-F01B-4D93-92F3-357CAB0BA160}" destId="{8EA81B89-D485-4F93-908D-12CE71B45E2A}" srcOrd="0" destOrd="0" presId="urn:microsoft.com/office/officeart/2009/3/layout/HorizontalOrganizationChart"/>
    <dgm:cxn modelId="{CBDFA8C0-D34D-4B04-AA26-C4A4EC943136}" type="presParOf" srcId="{8EA81B89-D485-4F93-908D-12CE71B45E2A}" destId="{7791C233-6C0F-45F1-B174-C0855C1183B3}" srcOrd="0" destOrd="0" presId="urn:microsoft.com/office/officeart/2009/3/layout/HorizontalOrganizationChart"/>
    <dgm:cxn modelId="{A22A5CB1-AD7D-48BB-8590-2E9BDD05DDF1}" type="presParOf" srcId="{8EA81B89-D485-4F93-908D-12CE71B45E2A}" destId="{A6550ED6-60A2-412F-B573-62A3771A9C95}" srcOrd="1" destOrd="0" presId="urn:microsoft.com/office/officeart/2009/3/layout/HorizontalOrganizationChart"/>
    <dgm:cxn modelId="{D2296A75-AE41-414B-A372-C6919738CA9B}" type="presParOf" srcId="{4A4EC1CB-F01B-4D93-92F3-357CAB0BA160}" destId="{7D391631-6EE2-4A2B-850B-FAAD6C4FFE4E}" srcOrd="1" destOrd="0" presId="urn:microsoft.com/office/officeart/2009/3/layout/HorizontalOrganizationChart"/>
    <dgm:cxn modelId="{A73C7707-5EAE-4186-AF86-B09283C9F0F3}" type="presParOf" srcId="{4A4EC1CB-F01B-4D93-92F3-357CAB0BA160}" destId="{DF5D28EF-6B54-400E-8B86-26E559A49FDE}" srcOrd="2" destOrd="0" presId="urn:microsoft.com/office/officeart/2009/3/layout/HorizontalOrganizationChart"/>
    <dgm:cxn modelId="{B7C5AC7C-8640-4C87-81CA-2CD377EB432D}" type="presParOf" srcId="{8F1DB40A-5827-4558-9378-B63789767C1F}" destId="{D15AC377-1BFE-4080-A9B0-1793F07FDF8A}" srcOrd="2" destOrd="0" presId="urn:microsoft.com/office/officeart/2009/3/layout/HorizontalOrganizationChart"/>
    <dgm:cxn modelId="{1E7B2287-68FA-4E24-BEDA-D687EF9ACF9A}" type="presParOf" srcId="{F6FEE429-DDD7-4223-A87A-2FD451B133E6}" destId="{48F87907-01C8-4133-967F-509C27CE9D8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54822-A8C7-421C-B457-DE921B223CFE}">
      <dsp:nvSpPr>
        <dsp:cNvPr id="0" name=""/>
        <dsp:cNvSpPr/>
      </dsp:nvSpPr>
      <dsp:spPr>
        <a:xfrm>
          <a:off x="8460" y="11648"/>
          <a:ext cx="10345214" cy="1234816"/>
        </a:xfrm>
        <a:prstGeom prst="roundRect">
          <a:avLst>
            <a:gd name="adj" fmla="val 10000"/>
          </a:avLst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Contribution</a:t>
          </a:r>
        </a:p>
      </dsp:txBody>
      <dsp:txXfrm>
        <a:off x="44627" y="47815"/>
        <a:ext cx="10272880" cy="1162482"/>
      </dsp:txXfrm>
    </dsp:sp>
    <dsp:sp modelId="{C0F824D9-7D35-42B4-A5AD-4D5642C6F403}">
      <dsp:nvSpPr>
        <dsp:cNvPr id="0" name=""/>
        <dsp:cNvSpPr/>
      </dsp:nvSpPr>
      <dsp:spPr>
        <a:xfrm>
          <a:off x="4230" y="1412210"/>
          <a:ext cx="5094814" cy="1234816"/>
        </a:xfrm>
        <a:prstGeom prst="roundRect">
          <a:avLst>
            <a:gd name="adj" fmla="val 10000"/>
          </a:avLst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Vulnerabilities</a:t>
          </a:r>
        </a:p>
      </dsp:txBody>
      <dsp:txXfrm>
        <a:off x="40397" y="1448377"/>
        <a:ext cx="5022480" cy="1162482"/>
      </dsp:txXfrm>
    </dsp:sp>
    <dsp:sp modelId="{BED900FC-9776-4287-BDD1-33F3ADD9F60F}">
      <dsp:nvSpPr>
        <dsp:cNvPr id="0" name=""/>
        <dsp:cNvSpPr/>
      </dsp:nvSpPr>
      <dsp:spPr>
        <a:xfrm>
          <a:off x="4230" y="2823403"/>
          <a:ext cx="1234807" cy="1234816"/>
        </a:xfrm>
        <a:prstGeom prst="roundRect">
          <a:avLst>
            <a:gd name="adj" fmla="val 10000"/>
          </a:avLst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Insecure network</a:t>
          </a:r>
        </a:p>
      </dsp:txBody>
      <dsp:txXfrm>
        <a:off x="40396" y="2859569"/>
        <a:ext cx="1162475" cy="1162484"/>
      </dsp:txXfrm>
    </dsp:sp>
    <dsp:sp modelId="{3B0B3769-ECAF-4FA0-8F62-31AAA1D7997B}">
      <dsp:nvSpPr>
        <dsp:cNvPr id="0" name=""/>
        <dsp:cNvSpPr/>
      </dsp:nvSpPr>
      <dsp:spPr>
        <a:xfrm>
          <a:off x="1290899" y="2823403"/>
          <a:ext cx="1234807" cy="1234816"/>
        </a:xfrm>
        <a:prstGeom prst="roundRect">
          <a:avLst>
            <a:gd name="adj" fmla="val 10000"/>
          </a:avLst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ARP spoofing</a:t>
          </a:r>
        </a:p>
      </dsp:txBody>
      <dsp:txXfrm>
        <a:off x="1327065" y="2859569"/>
        <a:ext cx="1162475" cy="1162484"/>
      </dsp:txXfrm>
    </dsp:sp>
    <dsp:sp modelId="{364DB3D4-CA37-4C06-8B24-E97C9A01DDF9}">
      <dsp:nvSpPr>
        <dsp:cNvPr id="0" name=""/>
        <dsp:cNvSpPr/>
      </dsp:nvSpPr>
      <dsp:spPr>
        <a:xfrm>
          <a:off x="2577568" y="2823403"/>
          <a:ext cx="1234807" cy="1234816"/>
        </a:xfrm>
        <a:prstGeom prst="roundRect">
          <a:avLst>
            <a:gd name="adj" fmla="val 10000"/>
          </a:avLst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Side channel attack</a:t>
          </a:r>
        </a:p>
      </dsp:txBody>
      <dsp:txXfrm>
        <a:off x="2613734" y="2859569"/>
        <a:ext cx="1162475" cy="1162484"/>
      </dsp:txXfrm>
    </dsp:sp>
    <dsp:sp modelId="{EBB51170-0982-4088-84D1-974F3269B8F3}">
      <dsp:nvSpPr>
        <dsp:cNvPr id="0" name=""/>
        <dsp:cNvSpPr/>
      </dsp:nvSpPr>
      <dsp:spPr>
        <a:xfrm>
          <a:off x="3864237" y="2823403"/>
          <a:ext cx="1234807" cy="1234816"/>
        </a:xfrm>
        <a:prstGeom prst="roundRect">
          <a:avLst>
            <a:gd name="adj" fmla="val 10000"/>
          </a:avLst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Switching call</a:t>
          </a:r>
        </a:p>
      </dsp:txBody>
      <dsp:txXfrm>
        <a:off x="3900403" y="2859569"/>
        <a:ext cx="1162475" cy="1162484"/>
      </dsp:txXfrm>
    </dsp:sp>
    <dsp:sp modelId="{B2369D58-868B-420F-9777-4B205A5015EA}">
      <dsp:nvSpPr>
        <dsp:cNvPr id="0" name=""/>
        <dsp:cNvSpPr/>
      </dsp:nvSpPr>
      <dsp:spPr>
        <a:xfrm>
          <a:off x="5202768" y="1412210"/>
          <a:ext cx="2521476" cy="1234816"/>
        </a:xfrm>
        <a:prstGeom prst="roundRect">
          <a:avLst>
            <a:gd name="adj" fmla="val 10000"/>
          </a:avLst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Proof-of concept attack </a:t>
          </a:r>
        </a:p>
      </dsp:txBody>
      <dsp:txXfrm>
        <a:off x="5238935" y="1448377"/>
        <a:ext cx="2449142" cy="1162482"/>
      </dsp:txXfrm>
    </dsp:sp>
    <dsp:sp modelId="{C819FF66-784D-4DB3-93C0-82C1209E7808}">
      <dsp:nvSpPr>
        <dsp:cNvPr id="0" name=""/>
        <dsp:cNvSpPr/>
      </dsp:nvSpPr>
      <dsp:spPr>
        <a:xfrm>
          <a:off x="5202768" y="2823403"/>
          <a:ext cx="1234807" cy="1234816"/>
        </a:xfrm>
        <a:prstGeom prst="roundRect">
          <a:avLst>
            <a:gd name="adj" fmla="val 10000"/>
          </a:avLst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privacy leakage</a:t>
          </a:r>
        </a:p>
      </dsp:txBody>
      <dsp:txXfrm>
        <a:off x="5238934" y="2859569"/>
        <a:ext cx="1162475" cy="1162484"/>
      </dsp:txXfrm>
    </dsp:sp>
    <dsp:sp modelId="{F839DBF9-5878-4076-871F-0538AD873643}">
      <dsp:nvSpPr>
        <dsp:cNvPr id="0" name=""/>
        <dsp:cNvSpPr/>
      </dsp:nvSpPr>
      <dsp:spPr>
        <a:xfrm>
          <a:off x="6489437" y="2823403"/>
          <a:ext cx="1234807" cy="1234816"/>
        </a:xfrm>
        <a:prstGeom prst="roundRect">
          <a:avLst>
            <a:gd name="adj" fmla="val 10000"/>
          </a:avLst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THDoS</a:t>
          </a:r>
          <a:endParaRPr lang="en-US" sz="1900" kern="1200" dirty="0"/>
        </a:p>
      </dsp:txBody>
      <dsp:txXfrm>
        <a:off x="6525603" y="2859569"/>
        <a:ext cx="1162475" cy="1162484"/>
      </dsp:txXfrm>
    </dsp:sp>
    <dsp:sp modelId="{243772EC-C5E8-4F0D-BB63-41E34ACAF5A2}">
      <dsp:nvSpPr>
        <dsp:cNvPr id="0" name=""/>
        <dsp:cNvSpPr/>
      </dsp:nvSpPr>
      <dsp:spPr>
        <a:xfrm>
          <a:off x="7827968" y="1412210"/>
          <a:ext cx="2521476" cy="1234816"/>
        </a:xfrm>
        <a:prstGeom prst="roundRect">
          <a:avLst>
            <a:gd name="adj" fmla="val 10000"/>
          </a:avLst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Cause &amp;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Recommendation</a:t>
          </a:r>
        </a:p>
      </dsp:txBody>
      <dsp:txXfrm>
        <a:off x="7864135" y="1448377"/>
        <a:ext cx="2449142" cy="1162482"/>
      </dsp:txXfrm>
    </dsp:sp>
    <dsp:sp modelId="{7272598A-FB11-4249-872E-9DA3E5159FB6}">
      <dsp:nvSpPr>
        <dsp:cNvPr id="0" name=""/>
        <dsp:cNvSpPr/>
      </dsp:nvSpPr>
      <dsp:spPr>
        <a:xfrm>
          <a:off x="7827968" y="2823403"/>
          <a:ext cx="1234807" cy="1234816"/>
        </a:xfrm>
        <a:prstGeom prst="roundRect">
          <a:avLst>
            <a:gd name="adj" fmla="val 10000"/>
          </a:avLst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VPN</a:t>
          </a:r>
        </a:p>
      </dsp:txBody>
      <dsp:txXfrm>
        <a:off x="7864134" y="2859569"/>
        <a:ext cx="1162475" cy="1162484"/>
      </dsp:txXfrm>
    </dsp:sp>
    <dsp:sp modelId="{37C1D49C-FF17-4091-9703-01FDB36EB821}">
      <dsp:nvSpPr>
        <dsp:cNvPr id="0" name=""/>
        <dsp:cNvSpPr/>
      </dsp:nvSpPr>
      <dsp:spPr>
        <a:xfrm>
          <a:off x="9114637" y="2823403"/>
          <a:ext cx="1234807" cy="1234816"/>
        </a:xfrm>
        <a:prstGeom prst="roundRect">
          <a:avLst>
            <a:gd name="adj" fmla="val 10000"/>
          </a:avLst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Upgrade standards</a:t>
          </a:r>
        </a:p>
      </dsp:txBody>
      <dsp:txXfrm>
        <a:off x="9150803" y="2859569"/>
        <a:ext cx="1162475" cy="116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7C6B9-A19B-4E7E-B4F9-D61708C2A177}">
      <dsp:nvSpPr>
        <dsp:cNvPr id="0" name=""/>
        <dsp:cNvSpPr/>
      </dsp:nvSpPr>
      <dsp:spPr>
        <a:xfrm>
          <a:off x="6506298" y="4477399"/>
          <a:ext cx="303760" cy="326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880" y="0"/>
              </a:lnTo>
              <a:lnTo>
                <a:pt x="151880" y="326542"/>
              </a:lnTo>
              <a:lnTo>
                <a:pt x="303760" y="326542"/>
              </a:lnTo>
            </a:path>
          </a:pathLst>
        </a:custGeom>
        <a:noFill/>
        <a:ln w="15875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7286C-AD37-459D-8C2B-AD007A97E20E}">
      <dsp:nvSpPr>
        <dsp:cNvPr id="0" name=""/>
        <dsp:cNvSpPr/>
      </dsp:nvSpPr>
      <dsp:spPr>
        <a:xfrm>
          <a:off x="6506298" y="4150857"/>
          <a:ext cx="303760" cy="326542"/>
        </a:xfrm>
        <a:custGeom>
          <a:avLst/>
          <a:gdLst/>
          <a:ahLst/>
          <a:cxnLst/>
          <a:rect l="0" t="0" r="0" b="0"/>
          <a:pathLst>
            <a:path>
              <a:moveTo>
                <a:pt x="0" y="326542"/>
              </a:moveTo>
              <a:lnTo>
                <a:pt x="151880" y="326542"/>
              </a:lnTo>
              <a:lnTo>
                <a:pt x="151880" y="0"/>
              </a:lnTo>
              <a:lnTo>
                <a:pt x="303760" y="0"/>
              </a:lnTo>
            </a:path>
          </a:pathLst>
        </a:custGeom>
        <a:noFill/>
        <a:ln w="15875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C48D0-A590-4661-84CF-DCCC7E655340}">
      <dsp:nvSpPr>
        <dsp:cNvPr id="0" name=""/>
        <dsp:cNvSpPr/>
      </dsp:nvSpPr>
      <dsp:spPr>
        <a:xfrm>
          <a:off x="4673103" y="2823419"/>
          <a:ext cx="314392" cy="1653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511" y="0"/>
              </a:lnTo>
              <a:lnTo>
                <a:pt x="162511" y="1653980"/>
              </a:lnTo>
              <a:lnTo>
                <a:pt x="314392" y="1653980"/>
              </a:lnTo>
            </a:path>
          </a:pathLst>
        </a:custGeom>
        <a:noFill/>
        <a:ln w="15875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C098B-1F04-4B19-8E3D-5BBA1C000338}">
      <dsp:nvSpPr>
        <dsp:cNvPr id="0" name=""/>
        <dsp:cNvSpPr/>
      </dsp:nvSpPr>
      <dsp:spPr>
        <a:xfrm>
          <a:off x="6506298" y="3171229"/>
          <a:ext cx="303760" cy="326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880" y="0"/>
              </a:lnTo>
              <a:lnTo>
                <a:pt x="151880" y="326542"/>
              </a:lnTo>
              <a:lnTo>
                <a:pt x="303760" y="326542"/>
              </a:lnTo>
            </a:path>
          </a:pathLst>
        </a:custGeom>
        <a:noFill/>
        <a:ln w="15875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2CC66-7F39-4E62-BF31-BE2639D7F60E}">
      <dsp:nvSpPr>
        <dsp:cNvPr id="0" name=""/>
        <dsp:cNvSpPr/>
      </dsp:nvSpPr>
      <dsp:spPr>
        <a:xfrm>
          <a:off x="6506298" y="2844686"/>
          <a:ext cx="303760" cy="326542"/>
        </a:xfrm>
        <a:custGeom>
          <a:avLst/>
          <a:gdLst/>
          <a:ahLst/>
          <a:cxnLst/>
          <a:rect l="0" t="0" r="0" b="0"/>
          <a:pathLst>
            <a:path>
              <a:moveTo>
                <a:pt x="0" y="326542"/>
              </a:moveTo>
              <a:lnTo>
                <a:pt x="151880" y="326542"/>
              </a:lnTo>
              <a:lnTo>
                <a:pt x="151880" y="0"/>
              </a:lnTo>
              <a:lnTo>
                <a:pt x="303760" y="0"/>
              </a:lnTo>
            </a:path>
          </a:pathLst>
        </a:custGeom>
        <a:noFill/>
        <a:ln w="15875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E31B0-EEFC-4581-A2FA-62E0280A6BE7}">
      <dsp:nvSpPr>
        <dsp:cNvPr id="0" name=""/>
        <dsp:cNvSpPr/>
      </dsp:nvSpPr>
      <dsp:spPr>
        <a:xfrm>
          <a:off x="4673103" y="2823419"/>
          <a:ext cx="314392" cy="347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511" y="0"/>
              </a:lnTo>
              <a:lnTo>
                <a:pt x="162511" y="347809"/>
              </a:lnTo>
              <a:lnTo>
                <a:pt x="314392" y="347809"/>
              </a:lnTo>
            </a:path>
          </a:pathLst>
        </a:custGeom>
        <a:noFill/>
        <a:ln w="15875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5E83A-AE79-4816-A5DA-0B822A40C542}">
      <dsp:nvSpPr>
        <dsp:cNvPr id="0" name=""/>
        <dsp:cNvSpPr/>
      </dsp:nvSpPr>
      <dsp:spPr>
        <a:xfrm>
          <a:off x="6506298" y="1211973"/>
          <a:ext cx="303760" cy="97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880" y="0"/>
              </a:lnTo>
              <a:lnTo>
                <a:pt x="151880" y="979627"/>
              </a:lnTo>
              <a:lnTo>
                <a:pt x="303760" y="979627"/>
              </a:lnTo>
            </a:path>
          </a:pathLst>
        </a:custGeom>
        <a:noFill/>
        <a:ln w="15875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1563B-CD2B-4513-829F-2A23F75FC368}">
      <dsp:nvSpPr>
        <dsp:cNvPr id="0" name=""/>
        <dsp:cNvSpPr/>
      </dsp:nvSpPr>
      <dsp:spPr>
        <a:xfrm>
          <a:off x="6506298" y="1211973"/>
          <a:ext cx="303760" cy="326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880" y="0"/>
              </a:lnTo>
              <a:lnTo>
                <a:pt x="151880" y="326542"/>
              </a:lnTo>
              <a:lnTo>
                <a:pt x="303760" y="326542"/>
              </a:lnTo>
            </a:path>
          </a:pathLst>
        </a:custGeom>
        <a:noFill/>
        <a:ln w="15875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E8880-01A7-4078-8900-7604DC8AE1A5}">
      <dsp:nvSpPr>
        <dsp:cNvPr id="0" name=""/>
        <dsp:cNvSpPr/>
      </dsp:nvSpPr>
      <dsp:spPr>
        <a:xfrm>
          <a:off x="6506298" y="885430"/>
          <a:ext cx="303760" cy="326542"/>
        </a:xfrm>
        <a:custGeom>
          <a:avLst/>
          <a:gdLst/>
          <a:ahLst/>
          <a:cxnLst/>
          <a:rect l="0" t="0" r="0" b="0"/>
          <a:pathLst>
            <a:path>
              <a:moveTo>
                <a:pt x="0" y="326542"/>
              </a:moveTo>
              <a:lnTo>
                <a:pt x="151880" y="326542"/>
              </a:lnTo>
              <a:lnTo>
                <a:pt x="151880" y="0"/>
              </a:lnTo>
              <a:lnTo>
                <a:pt x="303760" y="0"/>
              </a:lnTo>
            </a:path>
          </a:pathLst>
        </a:custGeom>
        <a:noFill/>
        <a:ln w="15875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598A3-FEDE-466B-B93C-ED8B407544EB}">
      <dsp:nvSpPr>
        <dsp:cNvPr id="0" name=""/>
        <dsp:cNvSpPr/>
      </dsp:nvSpPr>
      <dsp:spPr>
        <a:xfrm>
          <a:off x="6506298" y="232345"/>
          <a:ext cx="303760" cy="979627"/>
        </a:xfrm>
        <a:custGeom>
          <a:avLst/>
          <a:gdLst/>
          <a:ahLst/>
          <a:cxnLst/>
          <a:rect l="0" t="0" r="0" b="0"/>
          <a:pathLst>
            <a:path>
              <a:moveTo>
                <a:pt x="0" y="979627"/>
              </a:moveTo>
              <a:lnTo>
                <a:pt x="151880" y="979627"/>
              </a:lnTo>
              <a:lnTo>
                <a:pt x="151880" y="0"/>
              </a:lnTo>
              <a:lnTo>
                <a:pt x="303760" y="0"/>
              </a:lnTo>
            </a:path>
          </a:pathLst>
        </a:custGeom>
        <a:noFill/>
        <a:ln w="15875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D4895-6D74-45F9-8F1E-ECD317219426}">
      <dsp:nvSpPr>
        <dsp:cNvPr id="0" name=""/>
        <dsp:cNvSpPr/>
      </dsp:nvSpPr>
      <dsp:spPr>
        <a:xfrm>
          <a:off x="4673103" y="1211973"/>
          <a:ext cx="314392" cy="1611445"/>
        </a:xfrm>
        <a:custGeom>
          <a:avLst/>
          <a:gdLst/>
          <a:ahLst/>
          <a:cxnLst/>
          <a:rect l="0" t="0" r="0" b="0"/>
          <a:pathLst>
            <a:path>
              <a:moveTo>
                <a:pt x="0" y="1611445"/>
              </a:moveTo>
              <a:lnTo>
                <a:pt x="162511" y="1611445"/>
              </a:lnTo>
              <a:lnTo>
                <a:pt x="162511" y="0"/>
              </a:lnTo>
              <a:lnTo>
                <a:pt x="314392" y="0"/>
              </a:lnTo>
            </a:path>
          </a:pathLst>
        </a:custGeom>
        <a:noFill/>
        <a:ln w="15875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C4DB4-CEA9-457B-A099-9028610768B6}">
      <dsp:nvSpPr>
        <dsp:cNvPr id="0" name=""/>
        <dsp:cNvSpPr/>
      </dsp:nvSpPr>
      <dsp:spPr>
        <a:xfrm>
          <a:off x="3154301" y="2591802"/>
          <a:ext cx="1518802" cy="463234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contribution</a:t>
          </a:r>
        </a:p>
      </dsp:txBody>
      <dsp:txXfrm>
        <a:off x="3154301" y="2591802"/>
        <a:ext cx="1518802" cy="463234"/>
      </dsp:txXfrm>
    </dsp:sp>
    <dsp:sp modelId="{18C99496-5A39-4A8C-8EFF-B98AB8A08CDC}">
      <dsp:nvSpPr>
        <dsp:cNvPr id="0" name=""/>
        <dsp:cNvSpPr/>
      </dsp:nvSpPr>
      <dsp:spPr>
        <a:xfrm>
          <a:off x="4987496" y="980356"/>
          <a:ext cx="1518802" cy="463234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Vulnerabilities</a:t>
          </a:r>
        </a:p>
      </dsp:txBody>
      <dsp:txXfrm>
        <a:off x="4987496" y="980356"/>
        <a:ext cx="1518802" cy="463234"/>
      </dsp:txXfrm>
    </dsp:sp>
    <dsp:sp modelId="{086CA940-4312-4377-885D-E49AA7D19794}">
      <dsp:nvSpPr>
        <dsp:cNvPr id="0" name=""/>
        <dsp:cNvSpPr/>
      </dsp:nvSpPr>
      <dsp:spPr>
        <a:xfrm>
          <a:off x="6810059" y="728"/>
          <a:ext cx="1518802" cy="463234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Insecure network</a:t>
          </a:r>
        </a:p>
      </dsp:txBody>
      <dsp:txXfrm>
        <a:off x="6810059" y="728"/>
        <a:ext cx="1518802" cy="463234"/>
      </dsp:txXfrm>
    </dsp:sp>
    <dsp:sp modelId="{913798BA-6ACF-4728-864D-8DEDD4CECBDB}">
      <dsp:nvSpPr>
        <dsp:cNvPr id="0" name=""/>
        <dsp:cNvSpPr/>
      </dsp:nvSpPr>
      <dsp:spPr>
        <a:xfrm>
          <a:off x="6810059" y="653813"/>
          <a:ext cx="1518802" cy="463234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ARP spoofing</a:t>
          </a:r>
        </a:p>
      </dsp:txBody>
      <dsp:txXfrm>
        <a:off x="6810059" y="653813"/>
        <a:ext cx="1518802" cy="463234"/>
      </dsp:txXfrm>
    </dsp:sp>
    <dsp:sp modelId="{EE9D4E7A-1B40-44FA-889B-51FFD0B707EA}">
      <dsp:nvSpPr>
        <dsp:cNvPr id="0" name=""/>
        <dsp:cNvSpPr/>
      </dsp:nvSpPr>
      <dsp:spPr>
        <a:xfrm>
          <a:off x="6810059" y="1306898"/>
          <a:ext cx="1518802" cy="463234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Side channel attack</a:t>
          </a:r>
        </a:p>
      </dsp:txBody>
      <dsp:txXfrm>
        <a:off x="6810059" y="1306898"/>
        <a:ext cx="1518802" cy="463234"/>
      </dsp:txXfrm>
    </dsp:sp>
    <dsp:sp modelId="{72F6A631-7020-4E87-AB30-382303AA8542}">
      <dsp:nvSpPr>
        <dsp:cNvPr id="0" name=""/>
        <dsp:cNvSpPr/>
      </dsp:nvSpPr>
      <dsp:spPr>
        <a:xfrm>
          <a:off x="6810059" y="1959983"/>
          <a:ext cx="1518802" cy="463234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Radio quality only</a:t>
          </a:r>
        </a:p>
      </dsp:txBody>
      <dsp:txXfrm>
        <a:off x="6810059" y="1959983"/>
        <a:ext cx="1518802" cy="463234"/>
      </dsp:txXfrm>
    </dsp:sp>
    <dsp:sp modelId="{B0010BA9-1F58-4BE9-BBA9-9CADF6D8F63F}">
      <dsp:nvSpPr>
        <dsp:cNvPr id="0" name=""/>
        <dsp:cNvSpPr/>
      </dsp:nvSpPr>
      <dsp:spPr>
        <a:xfrm>
          <a:off x="4987496" y="2939611"/>
          <a:ext cx="1518802" cy="463234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Proof-of concept attack </a:t>
          </a:r>
        </a:p>
      </dsp:txBody>
      <dsp:txXfrm>
        <a:off x="4987496" y="2939611"/>
        <a:ext cx="1518802" cy="463234"/>
      </dsp:txXfrm>
    </dsp:sp>
    <dsp:sp modelId="{4092EC2F-3AB4-4098-BDE6-E0298FD8685D}">
      <dsp:nvSpPr>
        <dsp:cNvPr id="0" name=""/>
        <dsp:cNvSpPr/>
      </dsp:nvSpPr>
      <dsp:spPr>
        <a:xfrm>
          <a:off x="6810059" y="2613069"/>
          <a:ext cx="1518802" cy="463234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privacy leakage</a:t>
          </a:r>
        </a:p>
      </dsp:txBody>
      <dsp:txXfrm>
        <a:off x="6810059" y="2613069"/>
        <a:ext cx="1518802" cy="463234"/>
      </dsp:txXfrm>
    </dsp:sp>
    <dsp:sp modelId="{CDCE43EE-B03E-4656-9609-B589F0FA8838}">
      <dsp:nvSpPr>
        <dsp:cNvPr id="0" name=""/>
        <dsp:cNvSpPr/>
      </dsp:nvSpPr>
      <dsp:spPr>
        <a:xfrm>
          <a:off x="6810059" y="3266154"/>
          <a:ext cx="1518802" cy="463234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THDoS</a:t>
          </a:r>
          <a:endParaRPr lang="en-US" sz="1500" kern="1200" dirty="0"/>
        </a:p>
      </dsp:txBody>
      <dsp:txXfrm>
        <a:off x="6810059" y="3266154"/>
        <a:ext cx="1518802" cy="463234"/>
      </dsp:txXfrm>
    </dsp:sp>
    <dsp:sp modelId="{D82B6F7A-D78C-4A31-A286-FCB9873B8D78}">
      <dsp:nvSpPr>
        <dsp:cNvPr id="0" name=""/>
        <dsp:cNvSpPr/>
      </dsp:nvSpPr>
      <dsp:spPr>
        <a:xfrm>
          <a:off x="4987496" y="4245782"/>
          <a:ext cx="1518802" cy="463234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Recommendation</a:t>
          </a:r>
        </a:p>
      </dsp:txBody>
      <dsp:txXfrm>
        <a:off x="4987496" y="4245782"/>
        <a:ext cx="1518802" cy="463234"/>
      </dsp:txXfrm>
    </dsp:sp>
    <dsp:sp modelId="{DFD0B809-2F19-43B2-A80F-8CB3C9008815}">
      <dsp:nvSpPr>
        <dsp:cNvPr id="0" name=""/>
        <dsp:cNvSpPr/>
      </dsp:nvSpPr>
      <dsp:spPr>
        <a:xfrm>
          <a:off x="6810059" y="3919239"/>
          <a:ext cx="1518802" cy="463234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VPN</a:t>
          </a:r>
        </a:p>
      </dsp:txBody>
      <dsp:txXfrm>
        <a:off x="6810059" y="3919239"/>
        <a:ext cx="1518802" cy="463234"/>
      </dsp:txXfrm>
    </dsp:sp>
    <dsp:sp modelId="{7791C233-6C0F-45F1-B174-C0855C1183B3}">
      <dsp:nvSpPr>
        <dsp:cNvPr id="0" name=""/>
        <dsp:cNvSpPr/>
      </dsp:nvSpPr>
      <dsp:spPr>
        <a:xfrm>
          <a:off x="6810059" y="4572324"/>
          <a:ext cx="1518802" cy="463234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Upgrade standards</a:t>
          </a:r>
        </a:p>
      </dsp:txBody>
      <dsp:txXfrm>
        <a:off x="6810059" y="4572324"/>
        <a:ext cx="1518802" cy="46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5CF3E-BCF1-4E62-9E93-50A2B31CDD5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79069-1571-49A1-8D90-925AA977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need it. What is the difference between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9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srvcc</a:t>
            </a:r>
            <a:r>
              <a:rPr lang="en-US" dirty="0"/>
              <a:t>/</a:t>
            </a:r>
            <a:r>
              <a:rPr lang="en-US" dirty="0" err="1"/>
              <a:t>drvcc</a:t>
            </a:r>
            <a:r>
              <a:rPr lang="en-US" dirty="0"/>
              <a:t> : keep service continuity cross different radio access technologies: proposed for the purpose of keeping service continuity: it is initiated by the network infrastructure and triggered based on the radio quality condition of current serving base station bs and the </a:t>
            </a:r>
            <a:r>
              <a:rPr lang="en-US" dirty="0" err="1"/>
              <a:t>nighbors</a:t>
            </a:r>
            <a:r>
              <a:rPr lang="en-US" dirty="0"/>
              <a:t> bs: it imply the </a:t>
            </a:r>
            <a:r>
              <a:rPr lang="en-US" dirty="0" err="1"/>
              <a:t>srvcc</a:t>
            </a:r>
            <a:r>
              <a:rPr lang="en-US" dirty="0"/>
              <a:t> will not be triggered if the radio quality of the current serving bs is good. </a:t>
            </a:r>
          </a:p>
          <a:p>
            <a:endParaRPr lang="en-US" dirty="0"/>
          </a:p>
          <a:p>
            <a:r>
              <a:rPr lang="en-US" dirty="0"/>
              <a:t>Once the radio quality is good, the device wont switch to </a:t>
            </a:r>
            <a:r>
              <a:rPr lang="en-US" dirty="0" err="1"/>
              <a:t>celluler</a:t>
            </a:r>
            <a:r>
              <a:rPr lang="en-US" dirty="0"/>
              <a:t>-based voice even if the packets keep dropped.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operational slip of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54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set a network that it under ARP spoofing and </a:t>
            </a:r>
            <a:r>
              <a:rPr lang="en-US" dirty="0" err="1"/>
              <a:t>and</a:t>
            </a:r>
            <a:r>
              <a:rPr lang="en-US" dirty="0"/>
              <a:t> to verify the first vulnerability which is if the device will connect to an access point in this network .  And yes all devices form different </a:t>
            </a:r>
            <a:r>
              <a:rPr lang="en-US" dirty="0" err="1"/>
              <a:t>operatr</a:t>
            </a:r>
            <a:r>
              <a:rPr lang="en-US" dirty="0"/>
              <a:t> they are connected and don’t </a:t>
            </a:r>
            <a:r>
              <a:rPr lang="en-US" dirty="0" err="1"/>
              <a:t>inturrept</a:t>
            </a:r>
            <a:r>
              <a:rPr lang="en-US" dirty="0"/>
              <a:t> the connection.</a:t>
            </a:r>
          </a:p>
          <a:p>
            <a:endParaRPr lang="en-US" dirty="0"/>
          </a:p>
          <a:p>
            <a:r>
              <a:rPr lang="en-US" dirty="0"/>
              <a:t>To verify vulnerability 2, they test the network for ARP spoofing using </a:t>
            </a:r>
            <a:r>
              <a:rPr lang="en-US" dirty="0" err="1"/>
              <a:t>EtterCap</a:t>
            </a:r>
            <a:r>
              <a:rPr lang="en-US" dirty="0"/>
              <a:t>. Which one computer claimed to be default </a:t>
            </a:r>
            <a:r>
              <a:rPr lang="en-US" dirty="0" err="1"/>
              <a:t>gatway</a:t>
            </a:r>
            <a:r>
              <a:rPr lang="en-US" dirty="0"/>
              <a:t> to the other device in the network. And the result was that all these devices accepted the ARP command and send the packets to the </a:t>
            </a:r>
            <a:r>
              <a:rPr lang="en-US" dirty="0" err="1"/>
              <a:t>ttacker</a:t>
            </a:r>
            <a:r>
              <a:rPr lang="en-US" dirty="0"/>
              <a:t> computer and as a result</a:t>
            </a:r>
          </a:p>
          <a:p>
            <a:r>
              <a:rPr lang="en-US" dirty="0"/>
              <a:t>Uplink:  communication going from ground to satellite ()</a:t>
            </a:r>
          </a:p>
          <a:p>
            <a:r>
              <a:rPr lang="en-US" dirty="0"/>
              <a:t>Downlink: communication going from satellite to ground -- from wi-fi calling server to the </a:t>
            </a:r>
            <a:r>
              <a:rPr lang="en-US" dirty="0" err="1"/>
              <a:t>callee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verify vulnerability 3: they looked to these intercepted packets to see if they can infer some information.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author believe that 3gpp should revisit current selection mechanism of wi-fi network calling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2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bypass the security defense deployed on both mobile device and network </a:t>
            </a:r>
            <a:r>
              <a:rPr lang="en-US" dirty="0" err="1"/>
              <a:t>infrastucture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5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95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static extraction:</a:t>
            </a:r>
          </a:p>
          <a:p>
            <a:r>
              <a:rPr lang="en-US" dirty="0"/>
              <a:t>Idle is the initiate state</a:t>
            </a:r>
          </a:p>
          <a:p>
            <a:r>
              <a:rPr lang="en-US" dirty="0"/>
              <a:t>Step 1:</a:t>
            </a:r>
          </a:p>
          <a:p>
            <a:r>
              <a:rPr lang="en-US" dirty="0" err="1"/>
              <a:t>Ipec</a:t>
            </a:r>
            <a:r>
              <a:rPr lang="en-US" dirty="0"/>
              <a:t> packet received&gt; idle to running state</a:t>
            </a:r>
          </a:p>
          <a:p>
            <a:r>
              <a:rPr lang="en-US" dirty="0"/>
              <a:t>If it is from us&gt; the event is dialing a call. Other wise it is receiving a call. Same go with terminating the call(see where the large data sip came from)</a:t>
            </a:r>
          </a:p>
          <a:p>
            <a:r>
              <a:rPr lang="en-US" dirty="0"/>
              <a:t>Step 2:</a:t>
            </a:r>
          </a:p>
          <a:p>
            <a:r>
              <a:rPr lang="en-US" dirty="0"/>
              <a:t>The system </a:t>
            </a:r>
            <a:r>
              <a:rPr lang="en-US" dirty="0" err="1"/>
              <a:t>calssify</a:t>
            </a:r>
            <a:r>
              <a:rPr lang="en-US" dirty="0"/>
              <a:t> the </a:t>
            </a:r>
            <a:r>
              <a:rPr lang="en-US" dirty="0" err="1"/>
              <a:t>ipsec</a:t>
            </a:r>
            <a:r>
              <a:rPr lang="en-US" dirty="0"/>
              <a:t> packet into 3 categories</a:t>
            </a:r>
          </a:p>
          <a:p>
            <a:r>
              <a:rPr lang="en-US" dirty="0"/>
              <a:t>1-Large &gt;800 like sip packet</a:t>
            </a:r>
          </a:p>
          <a:p>
            <a:r>
              <a:rPr lang="en-US" dirty="0"/>
              <a:t>2-small &lt;200 like voice packet</a:t>
            </a:r>
          </a:p>
          <a:p>
            <a:r>
              <a:rPr lang="en-US" dirty="0"/>
              <a:t>3-medium between 800, 200</a:t>
            </a:r>
          </a:p>
          <a:p>
            <a:r>
              <a:rPr lang="en-US" dirty="0"/>
              <a:t>Step 3: based on the rules on the table, the sys can discover 3 scenario</a:t>
            </a:r>
          </a:p>
          <a:p>
            <a:r>
              <a:rPr lang="en-US" dirty="0" err="1"/>
              <a:t>Ul:uplink</a:t>
            </a:r>
            <a:r>
              <a:rPr lang="en-US" dirty="0"/>
              <a:t>, dl: downlink packets.</a:t>
            </a:r>
          </a:p>
          <a:p>
            <a:r>
              <a:rPr lang="en-US" dirty="0"/>
              <a:t>If no scenario is identified sys go to step 2 </a:t>
            </a:r>
          </a:p>
          <a:p>
            <a:r>
              <a:rPr lang="en-US" dirty="0"/>
              <a:t>2- </a:t>
            </a:r>
            <a:r>
              <a:rPr lang="en-US" dirty="0" err="1"/>
              <a:t>Evaluation:evaluate</a:t>
            </a:r>
            <a:r>
              <a:rPr lang="en-US" dirty="0"/>
              <a:t> </a:t>
            </a:r>
            <a:r>
              <a:rPr lang="en-US" dirty="0" err="1"/>
              <a:t>siCa</a:t>
            </a:r>
            <a:r>
              <a:rPr lang="en-US" dirty="0"/>
              <a:t> performance on </a:t>
            </a:r>
            <a:r>
              <a:rPr lang="en-US" dirty="0" err="1"/>
              <a:t>on</a:t>
            </a:r>
            <a:r>
              <a:rPr lang="en-US" dirty="0"/>
              <a:t> 100 outgoing and incoming call.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sys can know identify when the ringing start when the talking start and therefore can infer the duration of the </a:t>
            </a:r>
            <a:r>
              <a:rPr lang="en-US" dirty="0" err="1"/>
              <a:t>ringning</a:t>
            </a:r>
            <a:r>
              <a:rPr lang="en-US" dirty="0"/>
              <a:t> and the talking as well as who call and who hang up first</a:t>
            </a:r>
          </a:p>
          <a:p>
            <a:r>
              <a:rPr lang="en-US" dirty="0"/>
              <a:t>3-Negative </a:t>
            </a:r>
            <a:r>
              <a:rPr lang="en-US" dirty="0" err="1"/>
              <a:t>impact:it</a:t>
            </a:r>
            <a:r>
              <a:rPr lang="en-US" dirty="0"/>
              <a:t> can integrate in sys security </a:t>
            </a:r>
            <a:r>
              <a:rPr lang="en-US" dirty="0" err="1"/>
              <a:t>tequnice</a:t>
            </a:r>
            <a:r>
              <a:rPr lang="en-US" dirty="0"/>
              <a:t> where the </a:t>
            </a:r>
            <a:r>
              <a:rPr lang="en-US" dirty="0" err="1"/>
              <a:t>the</a:t>
            </a:r>
            <a:r>
              <a:rPr lang="en-US" dirty="0"/>
              <a:t> user can identified by voice recognition and also find out the user </a:t>
            </a:r>
            <a:r>
              <a:rPr lang="en-US" dirty="0" err="1"/>
              <a:t>ipusing</a:t>
            </a:r>
            <a:r>
              <a:rPr lang="en-US" dirty="0"/>
              <a:t> on campus or airport to prevent harassment and enhance security.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5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Based on manipulating of the delivery of wi-fi calling signaling and voice packets for an ongoing call. </a:t>
            </a:r>
          </a:p>
          <a:p>
            <a:endParaRPr lang="en-US" dirty="0"/>
          </a:p>
          <a:p>
            <a:r>
              <a:rPr lang="en-US" dirty="0"/>
              <a:t>Negative impact: </a:t>
            </a:r>
            <a:r>
              <a:rPr lang="en-US" dirty="0" err="1"/>
              <a:t>experminet</a:t>
            </a:r>
            <a:r>
              <a:rPr lang="en-US" dirty="0"/>
              <a:t> in </a:t>
            </a:r>
            <a:r>
              <a:rPr lang="en-US" dirty="0" err="1"/>
              <a:t>micigan</a:t>
            </a:r>
            <a:r>
              <a:rPr lang="en-US" dirty="0"/>
              <a:t> state university where 700 connected is served by the same gateway which is vulnerable to ARP spoof attack.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caller send SIP Invite message: to initiate the call</a:t>
            </a:r>
          </a:p>
          <a:p>
            <a:r>
              <a:rPr lang="en-US" dirty="0"/>
              <a:t>2- calling server reply 100 trying : to indicate that the call setup in progress</a:t>
            </a:r>
          </a:p>
          <a:p>
            <a:r>
              <a:rPr lang="en-US" dirty="0"/>
              <a:t>3- 183 session: contain list of chosen voice codecs </a:t>
            </a:r>
          </a:p>
          <a:p>
            <a:r>
              <a:rPr lang="en-US" dirty="0"/>
              <a:t>4-PRACK: inform the </a:t>
            </a:r>
            <a:r>
              <a:rPr lang="en-US" dirty="0" err="1"/>
              <a:t>callee</a:t>
            </a:r>
            <a:r>
              <a:rPr lang="en-US" dirty="0"/>
              <a:t> about selected codecs</a:t>
            </a:r>
          </a:p>
          <a:p>
            <a:r>
              <a:rPr lang="en-US" dirty="0" err="1"/>
              <a:t>Callee</a:t>
            </a:r>
            <a:r>
              <a:rPr lang="en-US" dirty="0"/>
              <a:t> phone ring</a:t>
            </a:r>
          </a:p>
          <a:p>
            <a:r>
              <a:rPr lang="en-US" dirty="0"/>
              <a:t>5- 180 Ringing, so the caller phone ring</a:t>
            </a:r>
          </a:p>
          <a:p>
            <a:r>
              <a:rPr lang="en-US" dirty="0"/>
              <a:t>When the </a:t>
            </a:r>
            <a:r>
              <a:rPr lang="en-US" dirty="0" err="1"/>
              <a:t>calle</a:t>
            </a:r>
            <a:r>
              <a:rPr lang="en-US" dirty="0"/>
              <a:t> pick up his phone :They will exchange 200 ok and ack message</a:t>
            </a:r>
          </a:p>
          <a:p>
            <a:r>
              <a:rPr lang="en-US" dirty="0"/>
              <a:t>Finally : bye sent from the </a:t>
            </a:r>
            <a:r>
              <a:rPr lang="en-US" dirty="0" err="1"/>
              <a:t>the</a:t>
            </a:r>
            <a:r>
              <a:rPr lang="en-US" dirty="0"/>
              <a:t> end who terminate the call </a:t>
            </a:r>
          </a:p>
          <a:p>
            <a:r>
              <a:rPr lang="en-US" dirty="0"/>
              <a:t>The other end will send 200 ok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6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SIP: session initiation protocol.    PRACK: provision acknowledge </a:t>
            </a:r>
          </a:p>
          <a:p>
            <a:r>
              <a:rPr lang="en-US" dirty="0"/>
              <a:t>SIP: signaling protocol used for initiating, maintaining, terminating real-time session that include voice or video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launch ARP spoofing attack and intercept the packet.</a:t>
            </a:r>
          </a:p>
          <a:p>
            <a:r>
              <a:rPr lang="en-US" dirty="0"/>
              <a:t>Based on identified traffic characteristic + call flow  &gt; able to identify specific signaling and voice packets.</a:t>
            </a:r>
          </a:p>
          <a:p>
            <a:r>
              <a:rPr lang="en-US" dirty="0"/>
              <a:t>So they discover 4 different type of attack by considering different pattern of packets to drop.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5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approach:</a:t>
            </a:r>
          </a:p>
          <a:p>
            <a:r>
              <a:rPr lang="en-US" dirty="0"/>
              <a:t>1- 183 message sent by </a:t>
            </a:r>
            <a:r>
              <a:rPr lang="en-US" dirty="0" err="1"/>
              <a:t>callee</a:t>
            </a:r>
            <a:r>
              <a:rPr lang="en-US" dirty="0"/>
              <a:t>, the caller device initiate another volte call </a:t>
            </a:r>
            <a:r>
              <a:rPr lang="en-US" dirty="0" err="1"/>
              <a:t>toword</a:t>
            </a:r>
            <a:r>
              <a:rPr lang="en-US" dirty="0"/>
              <a:t> the </a:t>
            </a:r>
            <a:r>
              <a:rPr lang="en-US" dirty="0" err="1"/>
              <a:t>callee</a:t>
            </a:r>
            <a:r>
              <a:rPr lang="en-US" dirty="0"/>
              <a:t>. </a:t>
            </a:r>
          </a:p>
          <a:p>
            <a:r>
              <a:rPr lang="en-US" dirty="0"/>
              <a:t>2- 180 message send by the </a:t>
            </a:r>
            <a:r>
              <a:rPr lang="en-US" dirty="0" err="1"/>
              <a:t>callee</a:t>
            </a:r>
            <a:r>
              <a:rPr lang="en-US" dirty="0"/>
              <a:t>, the adversary can force the caller device to get stuck in dialing screen.</a:t>
            </a:r>
          </a:p>
          <a:p>
            <a:r>
              <a:rPr lang="en-US" dirty="0"/>
              <a:t>The  caller cannot hear any alerting tone but the </a:t>
            </a:r>
            <a:r>
              <a:rPr lang="en-US" dirty="0" err="1"/>
              <a:t>callee</a:t>
            </a:r>
            <a:r>
              <a:rPr lang="en-US" dirty="0"/>
              <a:t> device would ring. Thus caller may keep redialing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2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3gpp: 3</a:t>
            </a:r>
            <a:r>
              <a:rPr lang="en-US" baseline="30000" dirty="0"/>
              <a:t>rd</a:t>
            </a:r>
            <a:r>
              <a:rPr lang="en-US" dirty="0"/>
              <a:t> generation partnership project: bunch of operators and vendors get together and specify how mobile system 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AKA: authentication key agreement</a:t>
            </a:r>
          </a:p>
          <a:p>
            <a:r>
              <a:rPr lang="en-US" dirty="0"/>
              <a:t>By 2020, </a:t>
            </a:r>
            <a:r>
              <a:rPr lang="en-US" dirty="0" err="1"/>
              <a:t>wifi</a:t>
            </a:r>
            <a:r>
              <a:rPr lang="en-US" dirty="0"/>
              <a:t> calling will take 53% of mobile IP voice service usage. And because of this global deployment, there is a critical need for security investigation on wi-fi calling. </a:t>
            </a:r>
          </a:p>
          <a:p>
            <a:r>
              <a:rPr lang="en-US" dirty="0"/>
              <a:t>Wi-</a:t>
            </a:r>
            <a:r>
              <a:rPr lang="en-US" dirty="0" err="1"/>
              <a:t>ficall</a:t>
            </a:r>
            <a:r>
              <a:rPr lang="en-US" dirty="0"/>
              <a:t> differ from VoIP  . </a:t>
            </a:r>
            <a:r>
              <a:rPr lang="en-US" dirty="0" err="1"/>
              <a:t>Wifi</a:t>
            </a:r>
            <a:r>
              <a:rPr lang="en-US" dirty="0"/>
              <a:t>  call use signaling protocol and it is 3gpp specific version</a:t>
            </a:r>
          </a:p>
          <a:p>
            <a:r>
              <a:rPr lang="en-US" dirty="0"/>
              <a:t>Compared with conventional call, the major difference is that the traffic go through </a:t>
            </a:r>
            <a:r>
              <a:rPr lang="en-US" dirty="0" err="1"/>
              <a:t>untrustful</a:t>
            </a:r>
            <a:r>
              <a:rPr lang="en-US" dirty="0"/>
              <a:t> network. And this exposure to insecure network make the use of </a:t>
            </a:r>
          </a:p>
          <a:p>
            <a:r>
              <a:rPr lang="en-US" dirty="0"/>
              <a:t>wi-fi calling service security questionable</a:t>
            </a:r>
          </a:p>
          <a:p>
            <a:endParaRPr lang="en-US" dirty="0"/>
          </a:p>
          <a:p>
            <a:r>
              <a:rPr lang="en-US" dirty="0"/>
              <a:t>Similar to VoLTE their security mechanism based on IMS. Which include </a:t>
            </a:r>
            <a:r>
              <a:rPr lang="en-US" dirty="0" err="1"/>
              <a:t>sim,aka</a:t>
            </a:r>
            <a:r>
              <a:rPr lang="en-US" dirty="0"/>
              <a:t> and </a:t>
            </a:r>
            <a:r>
              <a:rPr lang="en-US" dirty="0" err="1"/>
              <a:t>ipsec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Allowing mobile users to place cellular call over  wi-fi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 ok: send by the </a:t>
            </a:r>
            <a:r>
              <a:rPr lang="en-US" dirty="0" err="1"/>
              <a:t>callee</a:t>
            </a:r>
            <a:r>
              <a:rPr lang="en-US" dirty="0"/>
              <a:t> to indicate that the call has been answered. </a:t>
            </a:r>
          </a:p>
          <a:p>
            <a:r>
              <a:rPr lang="en-US" dirty="0"/>
              <a:t>That force the caller device to </a:t>
            </a:r>
            <a:r>
              <a:rPr lang="en-US" dirty="0" err="1"/>
              <a:t>to</a:t>
            </a:r>
            <a:r>
              <a:rPr lang="en-US" dirty="0"/>
              <a:t> get stuck in the dialing screen and keep hearing alerting 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48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aim to terminate the call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voice suspicious time is longer than 8 sec,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it will be terminated by the network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4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conversation is hardly continued but still keep the call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0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mitigate security threat and address the identified security threat thoroughly </a:t>
            </a:r>
          </a:p>
          <a:p>
            <a:r>
              <a:rPr lang="en-US" dirty="0"/>
              <a:t>Short term and long term </a:t>
            </a:r>
          </a:p>
          <a:p>
            <a:r>
              <a:rPr lang="en-US" dirty="0"/>
              <a:t>VPN:</a:t>
            </a:r>
          </a:p>
          <a:p>
            <a:r>
              <a:rPr lang="en-US" dirty="0"/>
              <a:t>Because of the mixed traffic, It’s hard for adversary to infer information from call signaling and voice packet with </a:t>
            </a:r>
            <a:r>
              <a:rPr lang="en-US" dirty="0" err="1"/>
              <a:t>vpn</a:t>
            </a:r>
            <a:r>
              <a:rPr lang="en-US" dirty="0"/>
              <a:t> tunnel</a:t>
            </a:r>
          </a:p>
          <a:p>
            <a:r>
              <a:rPr lang="en-US" dirty="0"/>
              <a:t>Even though  it reduced the damage, it doesn’t eliminate the risk completely. Quick remedy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1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should be the top-priority feature in the </a:t>
            </a:r>
            <a:r>
              <a:rPr lang="en-US" dirty="0" err="1"/>
              <a:t>wi-ffi</a:t>
            </a:r>
            <a:r>
              <a:rPr lang="en-US" dirty="0"/>
              <a:t> calling standard </a:t>
            </a:r>
            <a:r>
              <a:rPr lang="en-US" dirty="0" err="1"/>
              <a:t>cus</a:t>
            </a:r>
            <a:r>
              <a:rPr lang="en-US" dirty="0"/>
              <a:t> traffic may cross insecure network</a:t>
            </a:r>
          </a:p>
          <a:p>
            <a:r>
              <a:rPr lang="en-US" dirty="0"/>
              <a:t>aiming to secure the network which is out of the operators control</a:t>
            </a:r>
          </a:p>
          <a:p>
            <a:r>
              <a:rPr lang="en-US" dirty="0"/>
              <a:t>But aim to identify insecure network and possible attack and take actions(ex: switching back to </a:t>
            </a:r>
            <a:r>
              <a:rPr lang="en-US" dirty="0" err="1"/>
              <a:t>celluler</a:t>
            </a:r>
            <a:r>
              <a:rPr lang="en-US" dirty="0"/>
              <a:t>)</a:t>
            </a:r>
          </a:p>
          <a:p>
            <a:r>
              <a:rPr lang="en-US" dirty="0"/>
              <a:t>These three mechanism for upgrade the standard:</a:t>
            </a:r>
          </a:p>
          <a:p>
            <a:r>
              <a:rPr lang="en-US" dirty="0"/>
              <a:t>A- </a:t>
            </a:r>
            <a:r>
              <a:rPr lang="en-US" dirty="0" err="1"/>
              <a:t>arp</a:t>
            </a:r>
            <a:r>
              <a:rPr lang="en-US" dirty="0"/>
              <a:t> spoofing. </a:t>
            </a:r>
          </a:p>
          <a:p>
            <a:r>
              <a:rPr lang="en-US" dirty="0"/>
              <a:t>B-action: switching to another wi-fi network or conventional </a:t>
            </a:r>
            <a:r>
              <a:rPr lang="en-US" dirty="0" err="1"/>
              <a:t>celluler</a:t>
            </a:r>
            <a:r>
              <a:rPr lang="en-US" dirty="0"/>
              <a:t> services. </a:t>
            </a:r>
            <a:r>
              <a:rPr lang="en-US" dirty="0" err="1"/>
              <a:t>Infrastucture</a:t>
            </a:r>
            <a:r>
              <a:rPr lang="en-US" dirty="0"/>
              <a:t> can update ANDSF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 ANDFS and RAN rules to exclude malicious network </a:t>
            </a:r>
          </a:p>
          <a:p>
            <a:endParaRPr lang="en-US" dirty="0"/>
          </a:p>
          <a:p>
            <a:r>
              <a:rPr lang="en-US" dirty="0"/>
              <a:t>C- consider service quality not only radio quality. Since the service quality downgrade maybe caused by </a:t>
            </a:r>
            <a:r>
              <a:rPr lang="en-US" dirty="0" err="1"/>
              <a:t>adversiries</a:t>
            </a:r>
            <a:r>
              <a:rPr lang="en-US" dirty="0"/>
              <a:t> </a:t>
            </a:r>
          </a:p>
          <a:p>
            <a:r>
              <a:rPr lang="en-US" dirty="0" err="1"/>
              <a:t>Srvcc</a:t>
            </a:r>
            <a:r>
              <a:rPr lang="en-US" dirty="0"/>
              <a:t>: single radio voice call continuity</a:t>
            </a:r>
          </a:p>
          <a:p>
            <a:r>
              <a:rPr lang="en-US" dirty="0" err="1"/>
              <a:t>Drvcc</a:t>
            </a:r>
            <a:r>
              <a:rPr lang="en-US" dirty="0"/>
              <a:t>: dual radio voice call </a:t>
            </a:r>
            <a:r>
              <a:rPr lang="en-US" dirty="0" err="1"/>
              <a:t>contiuity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Adversary has no control over the network used by the victim, the device or the </a:t>
            </a:r>
            <a:r>
              <a:rPr lang="en-US" dirty="0" err="1"/>
              <a:t>celluler</a:t>
            </a:r>
            <a:r>
              <a:rPr lang="en-US" dirty="0"/>
              <a:t> network infrastructure</a:t>
            </a:r>
          </a:p>
          <a:p>
            <a:endParaRPr lang="en-US" dirty="0"/>
          </a:p>
          <a:p>
            <a:r>
              <a:rPr lang="en-US" dirty="0"/>
              <a:t>The first two mechanism address v1 &amp; v2. and third mechanism address v4. and when we removed these 3 vuln. Hopefully v3 wont be exist.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3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Wi-fi calling services is thriving and being deployed worldwide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1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explore security issues of the operational wi-fi calling services.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conclude that current wi-fi calling security is not bullet-proof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adv of using wi-fi call when you are in a place with no mobile network coverage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 of 2 main part: AP and LTE core network. </a:t>
            </a:r>
          </a:p>
          <a:p>
            <a:r>
              <a:rPr lang="en-US" dirty="0"/>
              <a:t>UE: consume the voice service supported by the core through wi-fi</a:t>
            </a:r>
          </a:p>
          <a:p>
            <a:endParaRPr lang="en-US" dirty="0"/>
          </a:p>
          <a:p>
            <a:r>
              <a:rPr lang="en-US" dirty="0"/>
              <a:t>The core consist of 4 main component </a:t>
            </a:r>
          </a:p>
          <a:p>
            <a:r>
              <a:rPr lang="en-US" dirty="0"/>
              <a:t>IMS: </a:t>
            </a:r>
            <a:r>
              <a:rPr lang="en-US" dirty="0" err="1"/>
              <a:t>ip</a:t>
            </a:r>
            <a:r>
              <a:rPr lang="en-US" dirty="0"/>
              <a:t> multimedia subsystem: it is part of 3gpp</a:t>
            </a:r>
          </a:p>
          <a:p>
            <a:r>
              <a:rPr lang="en-US" dirty="0" err="1"/>
              <a:t>ePDG</a:t>
            </a:r>
            <a:r>
              <a:rPr lang="en-US" dirty="0"/>
              <a:t>: evolved packet data gateway </a:t>
            </a:r>
          </a:p>
          <a:p>
            <a:r>
              <a:rPr lang="en-US" dirty="0"/>
              <a:t>PDN-GW: public data network gateway</a:t>
            </a:r>
          </a:p>
          <a:p>
            <a:r>
              <a:rPr lang="en-US" dirty="0"/>
              <a:t>AAA server: authenticate, </a:t>
            </a:r>
            <a:r>
              <a:rPr lang="en-US" dirty="0" err="1"/>
              <a:t>authorizaton</a:t>
            </a:r>
            <a:r>
              <a:rPr lang="en-US" dirty="0"/>
              <a:t>, accounting</a:t>
            </a:r>
          </a:p>
          <a:p>
            <a:r>
              <a:rPr lang="en-US" dirty="0"/>
              <a:t>To enable the </a:t>
            </a:r>
            <a:r>
              <a:rPr lang="en-US" dirty="0" err="1"/>
              <a:t>wifi</a:t>
            </a:r>
            <a:r>
              <a:rPr lang="en-US" dirty="0"/>
              <a:t> calling service:</a:t>
            </a:r>
          </a:p>
          <a:p>
            <a:r>
              <a:rPr lang="en-US" dirty="0"/>
              <a:t>1- </a:t>
            </a:r>
            <a:r>
              <a:rPr lang="en-US" dirty="0" err="1"/>
              <a:t>ePDG</a:t>
            </a:r>
            <a:r>
              <a:rPr lang="en-US" dirty="0"/>
              <a:t> </a:t>
            </a:r>
            <a:r>
              <a:rPr lang="en-US" dirty="0" err="1"/>
              <a:t>athenticate</a:t>
            </a:r>
            <a:r>
              <a:rPr lang="en-US" dirty="0"/>
              <a:t> the user with </a:t>
            </a:r>
            <a:r>
              <a:rPr lang="en-US" dirty="0" err="1"/>
              <a:t>assitante</a:t>
            </a:r>
            <a:r>
              <a:rPr lang="en-US" dirty="0"/>
              <a:t> of AAA server</a:t>
            </a:r>
          </a:p>
          <a:p>
            <a:r>
              <a:rPr lang="en-US" dirty="0"/>
              <a:t>2- establish </a:t>
            </a:r>
            <a:r>
              <a:rPr lang="en-US" dirty="0" err="1"/>
              <a:t>ipsec</a:t>
            </a:r>
            <a:r>
              <a:rPr lang="en-US" dirty="0"/>
              <a:t> tunnel to its </a:t>
            </a:r>
            <a:r>
              <a:rPr lang="en-US" dirty="0" err="1"/>
              <a:t>ue</a:t>
            </a:r>
            <a:r>
              <a:rPr lang="en-US" dirty="0"/>
              <a:t> </a:t>
            </a:r>
          </a:p>
          <a:p>
            <a:r>
              <a:rPr lang="en-US" dirty="0"/>
              <a:t>3-epdg route packet between </a:t>
            </a:r>
            <a:r>
              <a:rPr lang="en-US" dirty="0" err="1"/>
              <a:t>ue</a:t>
            </a:r>
            <a:r>
              <a:rPr lang="en-US" dirty="0"/>
              <a:t>, </a:t>
            </a:r>
            <a:r>
              <a:rPr lang="en-US" dirty="0" err="1"/>
              <a:t>pdn-gw</a:t>
            </a:r>
            <a:r>
              <a:rPr lang="en-US" dirty="0"/>
              <a:t> and IMS server, which offer the wi-fi calling service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The operators own the base station but not the wi-fi network which raise some security concern </a:t>
            </a:r>
          </a:p>
          <a:p>
            <a:r>
              <a:rPr lang="en-US" dirty="0"/>
              <a:t>…………………….</a:t>
            </a:r>
          </a:p>
          <a:p>
            <a:r>
              <a:rPr lang="en-US" dirty="0" err="1"/>
              <a:t>Wifi</a:t>
            </a:r>
            <a:r>
              <a:rPr lang="en-US" dirty="0"/>
              <a:t> calling similar to VoIP by using SIP with 3gpp modification as it is signaling protocol.</a:t>
            </a:r>
          </a:p>
          <a:p>
            <a:r>
              <a:rPr lang="en-US" dirty="0"/>
              <a:t>Main different: the service architecture which relies on cellular core network.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vulnerabilities in the standards, operational network, device implementation</a:t>
            </a:r>
          </a:p>
          <a:p>
            <a:r>
              <a:rPr lang="en-US" dirty="0"/>
              <a:t>Q1? </a:t>
            </a:r>
            <a:r>
              <a:rPr lang="en-US" dirty="0" err="1"/>
              <a:t>Unfortunatly</a:t>
            </a:r>
            <a:r>
              <a:rPr lang="en-US" dirty="0"/>
              <a:t> yes</a:t>
            </a:r>
          </a:p>
          <a:p>
            <a:endParaRPr lang="en-US" dirty="0"/>
          </a:p>
          <a:p>
            <a:r>
              <a:rPr lang="en-US" dirty="0"/>
              <a:t>Q2? Yes  there are some security mechanism to defend against some attack but doesn’t eliminate the security threat completely  </a:t>
            </a:r>
          </a:p>
          <a:p>
            <a:r>
              <a:rPr lang="en-US" dirty="0"/>
              <a:t>Ex: system switch mechanism: when the call cannot be reached (ex: the signaling packet cannot receive to user successfully), so switch back to </a:t>
            </a:r>
            <a:r>
              <a:rPr lang="en-US" dirty="0" err="1"/>
              <a:t>celluler</a:t>
            </a:r>
            <a:r>
              <a:rPr lang="en-US" dirty="0"/>
              <a:t> call VOLTE to prevent DoS attack. (where the packets are discard then consider the device is unreachable). </a:t>
            </a:r>
          </a:p>
          <a:p>
            <a:r>
              <a:rPr lang="en-US" dirty="0"/>
              <a:t>However, it  doesn’t protect against some attack ex: dropping packets during the ongoing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0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Wi-Fi network selection mode: </a:t>
            </a:r>
            <a:r>
              <a:rPr lang="en-US" b="1" dirty="0"/>
              <a:t>Manual</a:t>
            </a:r>
            <a:r>
              <a:rPr lang="en-US" dirty="0"/>
              <a:t> and </a:t>
            </a:r>
            <a:r>
              <a:rPr lang="en-US" b="1" dirty="0"/>
              <a:t>automatic</a:t>
            </a:r>
            <a:r>
              <a:rPr lang="en-US" dirty="0"/>
              <a:t> modes.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manual</a:t>
            </a:r>
            <a:r>
              <a:rPr lang="en-US" dirty="0"/>
              <a:t>: prioritized list of selected wi-fi network based on vendor-specific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automatic</a:t>
            </a:r>
            <a:r>
              <a:rPr lang="en-US" dirty="0"/>
              <a:t>: the device is guided to do the selection by ANDSF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The selection is mainly based on the capabilities and the radio quality </a:t>
            </a:r>
          </a:p>
          <a:p>
            <a:endParaRPr lang="en-US" dirty="0"/>
          </a:p>
          <a:p>
            <a:r>
              <a:rPr lang="en-US" dirty="0"/>
              <a:t>Both mode doesn’t consider security risk of selected Wi-Fi networks.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ANDSF: (access network discovery selection function))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devicedo</a:t>
            </a:r>
            <a:r>
              <a:rPr lang="en-US" dirty="0"/>
              <a:t> not advanced the wi-fi security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3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Encapsolating</a:t>
            </a:r>
            <a:r>
              <a:rPr lang="en-US" dirty="0"/>
              <a:t> security payload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6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 can </a:t>
            </a:r>
            <a:r>
              <a:rPr lang="en-US" dirty="0" err="1"/>
              <a:t>maniplate</a:t>
            </a:r>
            <a:r>
              <a:rPr lang="en-US" dirty="0"/>
              <a:t> the packet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79069-1571-49A1-8D90-925AA977ED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1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1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8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5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7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41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6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7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21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8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141623-AB62-4E99-90A4-64F514D71C1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5A1738-ABB0-4BC0-9ECA-81FC39A3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22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8E7A-263F-4F35-B48F-6F9F545FE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r>
              <a:rPr lang="en-US"/>
              <a:t>The Dark Side of Operational Wi-Fi Calling Services</a:t>
            </a:r>
          </a:p>
        </p:txBody>
      </p:sp>
    </p:spTree>
    <p:extLst>
      <p:ext uri="{BB962C8B-B14F-4D97-AF65-F5344CB8AC3E}">
        <p14:creationId xmlns:p14="http://schemas.microsoft.com/office/powerpoint/2010/main" val="410604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5158-2415-4FBD-A99E-9D445CB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FE12-0EED-4D01-B5B2-EC6864CC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though wi-fi  calling traffic is protected by IPsec, it is still vulnerable to </a:t>
            </a:r>
            <a:r>
              <a:rPr lang="en-US" b="1" dirty="0"/>
              <a:t>side channel attack </a:t>
            </a:r>
            <a:r>
              <a:rPr lang="en-US" dirty="0"/>
              <a:t>which lead to </a:t>
            </a:r>
            <a:r>
              <a:rPr lang="en-US" b="1" dirty="0"/>
              <a:t>privacy leaking</a:t>
            </a:r>
            <a:r>
              <a:rPr lang="en-US" dirty="0"/>
              <a:t>.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Consider an operational slip in the network infrastructure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IPsec session between mobile device and the core network carries only Wi-Fi calling traffic. So </a:t>
            </a:r>
            <a:r>
              <a:rPr lang="en-US" b="1" dirty="0"/>
              <a:t>traffic pattern </a:t>
            </a:r>
            <a:r>
              <a:rPr lang="en-US" dirty="0"/>
              <a:t>can be learned to infer different events. ex: call status and text messaging status</a:t>
            </a:r>
          </a:p>
        </p:txBody>
      </p:sp>
    </p:spTree>
    <p:extLst>
      <p:ext uri="{BB962C8B-B14F-4D97-AF65-F5344CB8AC3E}">
        <p14:creationId xmlns:p14="http://schemas.microsoft.com/office/powerpoint/2010/main" val="333948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1EE0-0E40-4DD0-841A-74009E11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48C0-8755-4E35-A100-E930CC08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continuity consider only the radio quality of wi-fi link but not the service quality.  This is done by the triggers of 3gpp SRVCC/DRVCC procedure </a:t>
            </a:r>
          </a:p>
          <a:p>
            <a:r>
              <a:rPr lang="en-US" dirty="0"/>
              <a:t> infrastructure design defect</a:t>
            </a:r>
          </a:p>
          <a:p>
            <a:endParaRPr lang="en-US" dirty="0"/>
          </a:p>
          <a:p>
            <a:r>
              <a:rPr lang="en-US" dirty="0"/>
              <a:t>Even  when the call performance is mute, the mechanism of service continuity is not effective. As a result, adversary is able to get the call stuck in malicious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8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812E-E8C4-48F5-BABE-9C66E7AE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AC5A-50B4-44FB-9BEB-2D65590AA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vulnerability 1: Devices in three operators’ network  do not interrupt the connection with Aps under the attack </a:t>
            </a:r>
          </a:p>
          <a:p>
            <a:endParaRPr lang="en-US" dirty="0"/>
          </a:p>
          <a:p>
            <a:r>
              <a:rPr lang="en-US" dirty="0"/>
              <a:t>Verify vulnerability 2: Devices accept the ARP commands carried by the spoofed message; thus, failed to resistant ARP spoofing attack</a:t>
            </a:r>
          </a:p>
          <a:p>
            <a:endParaRPr lang="en-US" dirty="0"/>
          </a:p>
          <a:p>
            <a:r>
              <a:rPr lang="en-US" dirty="0"/>
              <a:t> Verify vulnerability 3: packets encrypted by IPsec can be analyzed and based on their pattern we can infer six events: dialing/receiving a call, sending, receiving a text and activate, deactivate the service.</a:t>
            </a:r>
          </a:p>
        </p:txBody>
      </p:sp>
    </p:spTree>
    <p:extLst>
      <p:ext uri="{BB962C8B-B14F-4D97-AF65-F5344CB8AC3E}">
        <p14:creationId xmlns:p14="http://schemas.microsoft.com/office/powerpoint/2010/main" val="120879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4074-D531-48B7-9508-37288411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attack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DBC1-EEA8-47DE-ACFA-9A06F825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User privacy leakage  </a:t>
            </a:r>
          </a:p>
          <a:p>
            <a:r>
              <a:rPr lang="en-US" dirty="0"/>
              <a:t>2- telephony harassment or denial of voice services (</a:t>
            </a:r>
            <a:r>
              <a:rPr lang="en-US" dirty="0" err="1"/>
              <a:t>TDoS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219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371C-F88F-4A45-A0DC-778D5D8F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User privacy leakage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47B4-DCA4-4A01-82DA-7C12FF7D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WiCA</a:t>
            </a:r>
            <a:r>
              <a:rPr lang="en-US" dirty="0"/>
              <a:t> tool,  pattern analyzer for wi-fi calling traffic.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Analyzing encrypted packets to infer a wi-fi calling user’s call statics. Ex: who initiate the call, who hang up first, ringing and conversation time.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0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E984D2-3340-4D02-991E-6E68A683B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7035" y="1424763"/>
            <a:ext cx="8411486" cy="445504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52CE3D5-726E-4451-A0BC-BF1C72B8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97" y="279990"/>
            <a:ext cx="10353762" cy="970450"/>
          </a:xfrm>
        </p:spPr>
        <p:txBody>
          <a:bodyPr/>
          <a:lstStyle/>
          <a:p>
            <a:r>
              <a:rPr lang="en-US" dirty="0" err="1"/>
              <a:t>WiCA</a:t>
            </a:r>
            <a:r>
              <a:rPr lang="en-US" dirty="0"/>
              <a:t> – call static extraction</a:t>
            </a:r>
          </a:p>
        </p:txBody>
      </p:sp>
    </p:spTree>
    <p:extLst>
      <p:ext uri="{BB962C8B-B14F-4D97-AF65-F5344CB8AC3E}">
        <p14:creationId xmlns:p14="http://schemas.microsoft.com/office/powerpoint/2010/main" val="79268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4391-8C87-49AD-91A8-8DE71899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Second: telephony harassment or denial of voice services (</a:t>
            </a:r>
            <a:r>
              <a:rPr lang="en-US" dirty="0" err="1"/>
              <a:t>THDoS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3007-873C-4564-A217-A284F470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1- wi-fi calling 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Attack evaluation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Annoying incoming call attack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Zombie-Call Attack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Mute call attack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Telephony Denial-of-service attack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negative impact</a:t>
            </a:r>
          </a:p>
        </p:txBody>
      </p:sp>
    </p:spTree>
    <p:extLst>
      <p:ext uri="{BB962C8B-B14F-4D97-AF65-F5344CB8AC3E}">
        <p14:creationId xmlns:p14="http://schemas.microsoft.com/office/powerpoint/2010/main" val="403946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A85838-3044-43EB-A3BA-AC634382B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2551" y="1731963"/>
            <a:ext cx="6737372" cy="405923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82942EB-02A7-4088-B34A-BFD6DC89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Wi-fi calling flow </a:t>
            </a:r>
          </a:p>
        </p:txBody>
      </p:sp>
    </p:spTree>
    <p:extLst>
      <p:ext uri="{BB962C8B-B14F-4D97-AF65-F5344CB8AC3E}">
        <p14:creationId xmlns:p14="http://schemas.microsoft.com/office/powerpoint/2010/main" val="366428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083A24-2448-4182-B5FA-A4F46ED3C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233" y="236863"/>
            <a:ext cx="8665534" cy="55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8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AF85-80F9-43A4-8398-CAB6763F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60A6-F9B2-482E-9359-5D8B0676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Annoying incoming call attack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Zombie-Call Attack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Mute call attack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Telephony Denial-of-service attack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2DAC-C423-4300-B866-BD46F095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009F-C231-4C65-A1DD-82BA8B7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Wi-fi calling technology utilize 3gpp IMS system to provide voice service over wi-fi network.</a:t>
            </a:r>
          </a:p>
          <a:p>
            <a:endParaRPr lang="en-US" dirty="0"/>
          </a:p>
          <a:p>
            <a:r>
              <a:rPr lang="en-US" dirty="0"/>
              <a:t> Enabling user to dial outgoing call/receive call and texts through public and home network. 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Consider an alternative solution for the case that users are in the area with weak signal of base station.</a:t>
            </a:r>
            <a:endParaRPr lang="en-US" b="1" i="1" u="sng" dirty="0"/>
          </a:p>
          <a:p>
            <a:endParaRPr lang="en-US" dirty="0"/>
          </a:p>
          <a:p>
            <a:r>
              <a:rPr lang="en-US" dirty="0"/>
              <a:t>Even though wi-fi calling services include SIM-based security, 3gpp AKA and IPsec, still suffer from security threat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8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5355-EE58-4D69-8A7F-9A6A4E95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Annoying incoming call attack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14AD-6C65-477D-B1AE-FE5A50498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/>
            <a:r>
              <a:rPr lang="en-US" dirty="0"/>
              <a:t>Victim: </a:t>
            </a:r>
            <a:r>
              <a:rPr lang="en-US" dirty="0" err="1"/>
              <a:t>callee</a:t>
            </a:r>
            <a:endParaRPr lang="en-US" dirty="0"/>
          </a:p>
          <a:p>
            <a:pPr marL="742950" lvl="1" indent="-285750"/>
            <a:r>
              <a:rPr lang="en-US" dirty="0"/>
              <a:t>Receive multiple call from the caller</a:t>
            </a:r>
          </a:p>
          <a:p>
            <a:pPr marL="742950" lvl="1" indent="-285750"/>
            <a:r>
              <a:rPr lang="en-US" dirty="0"/>
              <a:t>Drop: 183 session progress</a:t>
            </a:r>
          </a:p>
          <a:p>
            <a:pPr marL="742950" lvl="1" indent="-285750"/>
            <a:r>
              <a:rPr lang="en-US" dirty="0"/>
              <a:t>Or Discarding: 180 Ringing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6FA6-8440-4737-802E-43A64A24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Zombie-Call Attack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8244-7C79-4328-9793-29BA48BE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Victim: caller</a:t>
            </a:r>
          </a:p>
          <a:p>
            <a:r>
              <a:rPr lang="en-US" dirty="0"/>
              <a:t>The conversation cannot never started </a:t>
            </a:r>
          </a:p>
          <a:p>
            <a:r>
              <a:rPr lang="en-US" dirty="0"/>
              <a:t>Drop: 200 ok  </a:t>
            </a:r>
          </a:p>
        </p:txBody>
      </p:sp>
    </p:spTree>
    <p:extLst>
      <p:ext uri="{BB962C8B-B14F-4D97-AF65-F5344CB8AC3E}">
        <p14:creationId xmlns:p14="http://schemas.microsoft.com/office/powerpoint/2010/main" val="331206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437-B171-4381-B7CD-B9AEAC81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Mute call attack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5080-BCFD-468B-A4B9-04F6D908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Victim: both</a:t>
            </a:r>
          </a:p>
          <a:p>
            <a:r>
              <a:rPr lang="en-US" dirty="0"/>
              <a:t>Mute the victim speech </a:t>
            </a:r>
          </a:p>
          <a:p>
            <a:r>
              <a:rPr lang="en-US" dirty="0"/>
              <a:t>Dropping voice packets up to 8 seconds</a:t>
            </a:r>
          </a:p>
        </p:txBody>
      </p:sp>
    </p:spTree>
    <p:extLst>
      <p:ext uri="{BB962C8B-B14F-4D97-AF65-F5344CB8AC3E}">
        <p14:creationId xmlns:p14="http://schemas.microsoft.com/office/powerpoint/2010/main" val="2213125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D16D-00DD-4116-8840-8D0E20C3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Telephony Denial-of-service attack </a:t>
            </a:r>
            <a:br>
              <a:rPr lang="en-US" sz="3100"/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E9CE-79DD-40E5-8A41-8C7883176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r>
              <a:rPr lang="en-US" dirty="0"/>
              <a:t>Victim: both</a:t>
            </a:r>
          </a:p>
          <a:p>
            <a:r>
              <a:rPr lang="en-US" dirty="0"/>
              <a:t>Downgrade the voice quality </a:t>
            </a:r>
          </a:p>
          <a:p>
            <a:r>
              <a:rPr lang="en-US" dirty="0"/>
              <a:t>Drop: voice packets 70% to 90%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E25760-606D-4157-AE02-F6B2CCDF3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945" y="2425999"/>
            <a:ext cx="3995592" cy="15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7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CD56-DB5D-4143-8D02-4376103B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6DBA-7671-4A41-AFF3-3E485F24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using VPN service</a:t>
            </a:r>
          </a:p>
          <a:p>
            <a:r>
              <a:rPr lang="en-US" dirty="0"/>
              <a:t>2- upgrading wi-fi calling standards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107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A004-A5F8-44BC-8508-6DAAF4F3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Upgrading wi-fi calling standards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2FA0-43CE-44D4-A2ED-D75193C0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a- </a:t>
            </a:r>
            <a:r>
              <a:rPr lang="en-US" b="1" dirty="0"/>
              <a:t>Devices should deploy necessary defense against common attack </a:t>
            </a:r>
          </a:p>
          <a:p>
            <a:pPr indent="-342900"/>
            <a:r>
              <a:rPr lang="en-US" dirty="0"/>
              <a:t>Examine connection since not all attacks can be identified by the infrastructure </a:t>
            </a:r>
          </a:p>
          <a:p>
            <a:pPr indent="-342900"/>
            <a:endParaRPr lang="en-US" dirty="0"/>
          </a:p>
          <a:p>
            <a:pPr marL="0" indent="0">
              <a:buNone/>
            </a:pPr>
            <a:r>
              <a:rPr lang="en-US" dirty="0"/>
              <a:t> b- </a:t>
            </a:r>
            <a:r>
              <a:rPr lang="en-US" b="1" dirty="0"/>
              <a:t>Devices &amp; infrastructure should detect whether the user is under attack</a:t>
            </a:r>
          </a:p>
          <a:p>
            <a:r>
              <a:rPr lang="en-US" dirty="0"/>
              <a:t>by monitoring the quality of wi-fi calling services . Take action in case if anomaly detected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c- </a:t>
            </a:r>
            <a:r>
              <a:rPr lang="en-US" b="1" dirty="0"/>
              <a:t>enhance SRVCC/DRVCC triggers</a:t>
            </a:r>
          </a:p>
          <a:p>
            <a:r>
              <a:rPr lang="en-US" dirty="0"/>
              <a:t>Consider service quality </a:t>
            </a:r>
          </a:p>
        </p:txBody>
      </p:sp>
    </p:spTree>
    <p:extLst>
      <p:ext uri="{BB962C8B-B14F-4D97-AF65-F5344CB8AC3E}">
        <p14:creationId xmlns:p14="http://schemas.microsoft.com/office/powerpoint/2010/main" val="4145359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D229-2392-470E-A41F-F7CE1F75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35" y="684029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F3B4620-DAC0-4502-9AF8-7080E55F0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865498"/>
              </p:ext>
            </p:extLst>
          </p:nvPr>
        </p:nvGraphicFramePr>
        <p:xfrm>
          <a:off x="258718" y="1041992"/>
          <a:ext cx="11493795" cy="5036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7157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E09D8-9A8F-4442-8C4D-EA291732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DADADA"/>
                </a:solidFill>
              </a:rPr>
              <a:t>Q &amp;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E400088-EE8F-43EF-AFD0-5264B31F7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" r="24361" b="1"/>
          <a:stretch/>
        </p:blipFill>
        <p:spPr>
          <a:xfrm>
            <a:off x="2053774" y="1438360"/>
            <a:ext cx="4215462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75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DF7C0D-797D-4A37-9D01-BF2355164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00069"/>
              </p:ext>
            </p:extLst>
          </p:nvPr>
        </p:nvGraphicFramePr>
        <p:xfrm>
          <a:off x="919162" y="1072744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769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BA6FBB-C594-4531-9249-985AF8EFF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3698"/>
          <a:stretch/>
        </p:blipFill>
        <p:spPr>
          <a:xfrm>
            <a:off x="2646839" y="1887530"/>
            <a:ext cx="6898322" cy="37902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561500E-8512-42F1-A1EF-2801225F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What may probably go wrong</a:t>
            </a:r>
          </a:p>
        </p:txBody>
      </p:sp>
    </p:spTree>
    <p:extLst>
      <p:ext uri="{BB962C8B-B14F-4D97-AF65-F5344CB8AC3E}">
        <p14:creationId xmlns:p14="http://schemas.microsoft.com/office/powerpoint/2010/main" val="24868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C9C-F77F-4C67-9F30-382540E4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BF0E-B8A6-4B77-A48D-46D7E13D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Root in design defects of Wi-Fi calling standards (improper standard design)</a:t>
            </a:r>
          </a:p>
          <a:p>
            <a:pPr fontAlgn="ctr"/>
            <a:endParaRPr lang="en-US" dirty="0"/>
          </a:p>
          <a:p>
            <a:pPr fontAlgn="ctr"/>
            <a:r>
              <a:rPr lang="en-US" dirty="0"/>
              <a:t>Network Operational slip of operators</a:t>
            </a:r>
          </a:p>
          <a:p>
            <a:pPr marL="0" indent="0" fontAlgn="ctr">
              <a:buNone/>
            </a:pPr>
            <a:endParaRPr lang="en-US" dirty="0"/>
          </a:p>
          <a:p>
            <a:pPr fontAlgn="ctr"/>
            <a:r>
              <a:rPr lang="en-US" dirty="0"/>
              <a:t>Implementation issues of Wi-Fi calling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5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A8D-EAC4-47C4-ACDB-B04F8D18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go wrong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F0B8-1853-4F19-BC3E-38C21DB3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wi-fi calling devices still activate wi-fi calling services while associating with an insecure wi-fi network?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any security mechanisms exist on the devices or/and the network architecture against threats?</a:t>
            </a:r>
          </a:p>
        </p:txBody>
      </p:sp>
    </p:spTree>
    <p:extLst>
      <p:ext uri="{BB962C8B-B14F-4D97-AF65-F5344CB8AC3E}">
        <p14:creationId xmlns:p14="http://schemas.microsoft.com/office/powerpoint/2010/main" val="117895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D933-99ED-404F-9D22-609E48F0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D57B-D1E2-4EC3-B10D-417ABC88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Wi-fi calling device is unable to exclude insecure Wi-Fi network from their Wi-Fi selection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because</a:t>
            </a:r>
            <a:r>
              <a:rPr lang="en-US" dirty="0"/>
              <a:t> current 3gpp network selection mechanism consider only connectivity capabilities but not the security risk.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standard design defect.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6A58-8C51-46AD-9AE1-BEC60F7B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CB04-385F-4670-AC51-0B6E88DB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do not defend against ARP spoofing /poisoning attack which can lead to various MITM attacks.</a:t>
            </a:r>
          </a:p>
          <a:p>
            <a:endParaRPr lang="en-US" dirty="0"/>
          </a:p>
          <a:p>
            <a:r>
              <a:rPr lang="en-US" dirty="0"/>
              <a:t>Consider a Common implementation issues of wi-fi calling services (device)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The attacker send spoofed ARP message onto a local are network to associate his MAC with IP address of the default gateway. Thus, is able to intercept the victims packet.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64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48430-91DD-4E26-9C26-5983887FA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974469"/>
            <a:ext cx="10353675" cy="35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2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2396</Words>
  <Application>Microsoft Office PowerPoint</Application>
  <PresentationFormat>Widescreen</PresentationFormat>
  <Paragraphs>294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Calisto MT</vt:lpstr>
      <vt:lpstr>Courier New</vt:lpstr>
      <vt:lpstr>Trebuchet MS</vt:lpstr>
      <vt:lpstr>Wingdings</vt:lpstr>
      <vt:lpstr>Wingdings 2</vt:lpstr>
      <vt:lpstr>Slate</vt:lpstr>
      <vt:lpstr>The Dark Side of Operational Wi-Fi Calling Services</vt:lpstr>
      <vt:lpstr>Introduction</vt:lpstr>
      <vt:lpstr>PowerPoint Presentation</vt:lpstr>
      <vt:lpstr>What may probably go wrong</vt:lpstr>
      <vt:lpstr>Vulnerabilities</vt:lpstr>
      <vt:lpstr>How does it go wrong </vt:lpstr>
      <vt:lpstr>Vulnerability 1</vt:lpstr>
      <vt:lpstr>Vulnerability 2</vt:lpstr>
      <vt:lpstr>PowerPoint Presentation</vt:lpstr>
      <vt:lpstr>Vulnerability 3</vt:lpstr>
      <vt:lpstr>Vulnerability 4 </vt:lpstr>
      <vt:lpstr>Validation</vt:lpstr>
      <vt:lpstr>Proof of concept attack </vt:lpstr>
      <vt:lpstr>First: User privacy leakage </vt:lpstr>
      <vt:lpstr>WiCA – call static extraction</vt:lpstr>
      <vt:lpstr>Second: telephony harassment or denial of voice services (THDoS)</vt:lpstr>
      <vt:lpstr>Wi-fi calling flow </vt:lpstr>
      <vt:lpstr>PowerPoint Presentation</vt:lpstr>
      <vt:lpstr>Attack evaluation </vt:lpstr>
      <vt:lpstr>Annoying incoming call attack  </vt:lpstr>
      <vt:lpstr>Zombie-Call Attack  </vt:lpstr>
      <vt:lpstr>Mute call attack  </vt:lpstr>
      <vt:lpstr>Telephony Denial-of-service attack  </vt:lpstr>
      <vt:lpstr>Recommended Solutions</vt:lpstr>
      <vt:lpstr>Upgrading wi-fi calling standards 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Dark Side of Operational Wi-Fi Calling Services</dc:title>
  <dc:creator>Sumayyah Alahmadi</dc:creator>
  <cp:lastModifiedBy>Sumayyah Alahmadi</cp:lastModifiedBy>
  <cp:revision>43</cp:revision>
  <dcterms:created xsi:type="dcterms:W3CDTF">2018-09-10T00:53:39Z</dcterms:created>
  <dcterms:modified xsi:type="dcterms:W3CDTF">2018-09-11T02:51:17Z</dcterms:modified>
</cp:coreProperties>
</file>