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57" autoAdjust="0"/>
  </p:normalViewPr>
  <p:slideViewPr>
    <p:cSldViewPr snapToGrid="0">
      <p:cViewPr varScale="1">
        <p:scale>
          <a:sx n="51" d="100"/>
          <a:sy n="51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784B-A668-4D91-90BC-ADF0A21C56B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3E6E5-1120-4E00-B03F-6302DAD1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need wpa3?</a:t>
            </a:r>
          </a:p>
          <a:p>
            <a:r>
              <a:rPr lang="en-US" dirty="0"/>
              <a:t>WFA(wi-fi </a:t>
            </a:r>
            <a:r>
              <a:rPr lang="en-US" dirty="0" err="1"/>
              <a:t>alliane</a:t>
            </a:r>
            <a:r>
              <a:rPr lang="en-US" dirty="0"/>
              <a:t>) keep some </a:t>
            </a:r>
            <a:r>
              <a:rPr lang="en-US" dirty="0" err="1"/>
              <a:t>confedintiality</a:t>
            </a:r>
            <a:r>
              <a:rPr lang="en-US" dirty="0"/>
              <a:t> until the protocol become  </a:t>
            </a:r>
            <a:r>
              <a:rPr lang="en-US" dirty="0" err="1"/>
              <a:t>standarlized</a:t>
            </a:r>
            <a:r>
              <a:rPr lang="en-US" dirty="0"/>
              <a:t>. </a:t>
            </a:r>
          </a:p>
          <a:p>
            <a:r>
              <a:rPr lang="en-US" dirty="0"/>
              <a:t>Next generation of wi-fi security</a:t>
            </a:r>
          </a:p>
          <a:p>
            <a:r>
              <a:rPr lang="en-US" dirty="0"/>
              <a:t>Especially for </a:t>
            </a:r>
            <a:r>
              <a:rPr lang="en-US" dirty="0" err="1"/>
              <a:t>haighly</a:t>
            </a:r>
            <a:r>
              <a:rPr lang="en-US" dirty="0"/>
              <a:t> sensitive data market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Successor to wpa2 which security expert describe as broken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Wpa2 enhancement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Wpa</a:t>
            </a:r>
            <a:r>
              <a:rPr lang="en-US" dirty="0"/>
              <a:t> basically security protocol for </a:t>
            </a:r>
            <a:r>
              <a:rPr lang="en-US" dirty="0" err="1"/>
              <a:t>wifi</a:t>
            </a:r>
            <a:r>
              <a:rPr lang="en-US" dirty="0"/>
              <a:t>. To secure the connection between your device and the </a:t>
            </a:r>
            <a:r>
              <a:rPr lang="en-US" dirty="0" err="1"/>
              <a:t>wifi</a:t>
            </a:r>
            <a:r>
              <a:rPr lang="en-US" dirty="0"/>
              <a:t> router. And the passcode will encrypt the connection so that no body spy on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History for protecting </a:t>
            </a:r>
            <a:r>
              <a:rPr lang="en-US" dirty="0" err="1"/>
              <a:t>wifi</a:t>
            </a:r>
            <a:r>
              <a:rPr lang="en-US" dirty="0"/>
              <a:t> start in the 90s we had </a:t>
            </a:r>
            <a:r>
              <a:rPr lang="en-US" dirty="0" err="1"/>
              <a:t>wep</a:t>
            </a:r>
            <a:r>
              <a:rPr lang="en-US" dirty="0"/>
              <a:t> then in 2003 we got </a:t>
            </a:r>
            <a:r>
              <a:rPr lang="en-US" dirty="0" err="1"/>
              <a:t>wpa</a:t>
            </a:r>
            <a:r>
              <a:rPr lang="en-US" dirty="0"/>
              <a:t> and in 2004 we got wpa2 </a:t>
            </a:r>
          </a:p>
          <a:p>
            <a:r>
              <a:rPr lang="en-US" dirty="0"/>
              <a:t>And now after 12 y it seems the era of wp2 has come to the end </a:t>
            </a:r>
          </a:p>
          <a:p>
            <a:r>
              <a:rPr lang="en-US" dirty="0"/>
              <a:t>Hidden flaw has been discovered in protocol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a new interaction with the network every time a device require an encryption key</a:t>
            </a:r>
          </a:p>
          <a:p>
            <a:r>
              <a:rPr lang="en-US" dirty="0"/>
              <a:t>Secure key establishment protocol </a:t>
            </a:r>
          </a:p>
          <a:p>
            <a:r>
              <a:rPr lang="en-US" dirty="0" err="1"/>
              <a:t>Sae</a:t>
            </a:r>
            <a:r>
              <a:rPr lang="en-US" dirty="0"/>
              <a:t> has to do with protecting you against stupid password</a:t>
            </a:r>
          </a:p>
          <a:p>
            <a:r>
              <a:rPr lang="en-US" dirty="0"/>
              <a:t>Brute force protection </a:t>
            </a:r>
          </a:p>
          <a:p>
            <a:r>
              <a:rPr lang="en-US" dirty="0"/>
              <a:t>Limit how many time you can guess the password so it will be slow to find out the right password</a:t>
            </a:r>
          </a:p>
          <a:p>
            <a:r>
              <a:rPr lang="en-US" dirty="0"/>
              <a:t>It utilize </a:t>
            </a:r>
            <a:r>
              <a:rPr lang="en-US" dirty="0" err="1"/>
              <a:t>sae</a:t>
            </a:r>
            <a:r>
              <a:rPr lang="en-US" dirty="0"/>
              <a:t> secure key establishment device between devices, which allow </a:t>
            </a:r>
            <a:r>
              <a:rPr lang="en-US" dirty="0" err="1"/>
              <a:t>fro</a:t>
            </a:r>
            <a:r>
              <a:rPr lang="en-US" dirty="0"/>
              <a:t> stronger protection against password guessing attempt.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huge </a:t>
            </a:r>
            <a:r>
              <a:rPr lang="en-US" dirty="0" err="1"/>
              <a:t>enhancenmnet</a:t>
            </a:r>
            <a:r>
              <a:rPr lang="en-US" dirty="0"/>
              <a:t> in this </a:t>
            </a:r>
            <a:r>
              <a:rPr lang="en-US" dirty="0" err="1"/>
              <a:t>annoncenment</a:t>
            </a:r>
            <a:r>
              <a:rPr lang="en-US" dirty="0"/>
              <a:t> is </a:t>
            </a:r>
            <a:r>
              <a:rPr lang="en-US" dirty="0" err="1"/>
              <a:t>dpp</a:t>
            </a:r>
            <a:r>
              <a:rPr lang="en-US" dirty="0"/>
              <a:t> to replace the readily exploitable wi-fi protected setup(</a:t>
            </a:r>
            <a:r>
              <a:rPr lang="en-US" dirty="0" err="1"/>
              <a:t>wps</a:t>
            </a:r>
            <a:r>
              <a:rPr lang="en-US" dirty="0"/>
              <a:t>) </a:t>
            </a:r>
          </a:p>
          <a:p>
            <a:r>
              <a:rPr lang="en-US" dirty="0"/>
              <a:t>Introduced wi-fi certified easy connect</a:t>
            </a:r>
          </a:p>
          <a:p>
            <a:r>
              <a:rPr lang="en-US" dirty="0"/>
              <a:t>A new program that reduce the </a:t>
            </a:r>
            <a:r>
              <a:rPr lang="en-US" dirty="0" err="1"/>
              <a:t>complixirt</a:t>
            </a:r>
            <a:r>
              <a:rPr lang="en-US" dirty="0"/>
              <a:t> of onboarding wi-fi </a:t>
            </a:r>
            <a:r>
              <a:rPr lang="en-US" dirty="0" err="1"/>
              <a:t>devicewith</a:t>
            </a:r>
            <a:r>
              <a:rPr lang="en-US" dirty="0"/>
              <a:t> limited or no display interface </a:t>
            </a:r>
          </a:p>
          <a:p>
            <a:r>
              <a:rPr lang="en-US" dirty="0"/>
              <a:t>QR: quick response </a:t>
            </a:r>
          </a:p>
          <a:p>
            <a:r>
              <a:rPr lang="en-US" dirty="0"/>
              <a:t>In the past we had to rely on using smartphone</a:t>
            </a:r>
          </a:p>
          <a:p>
            <a:r>
              <a:rPr lang="en-US" dirty="0"/>
              <a:t>Easier wi-fi device connection: makes it easier for device with small screen or no screen at all to connect to wi-fi hotspot</a:t>
            </a:r>
          </a:p>
          <a:p>
            <a:r>
              <a:rPr lang="en-US" dirty="0"/>
              <a:t>Use </a:t>
            </a:r>
            <a:r>
              <a:rPr lang="en-US" dirty="0" err="1"/>
              <a:t>nfc</a:t>
            </a:r>
            <a:r>
              <a:rPr lang="en-US" dirty="0"/>
              <a:t> you hold your phone near to the device and it will get the password automatically and will be connected to the network </a:t>
            </a:r>
          </a:p>
          <a:p>
            <a:r>
              <a:rPr lang="en-US" dirty="0"/>
              <a:t>With </a:t>
            </a:r>
            <a:r>
              <a:rPr lang="en-US" dirty="0" err="1"/>
              <a:t>dpp</a:t>
            </a:r>
            <a:r>
              <a:rPr lang="en-US" dirty="0"/>
              <a:t>, device can be authenticated to join the network without password: use QR or NFC</a:t>
            </a:r>
          </a:p>
          <a:p>
            <a:r>
              <a:rPr lang="en-US" dirty="0" err="1"/>
              <a:t>Dpp</a:t>
            </a:r>
            <a:r>
              <a:rPr lang="en-US" dirty="0"/>
              <a:t> make it easy to perform mutual authentication without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safer hotspot surfing </a:t>
            </a:r>
          </a:p>
          <a:p>
            <a:r>
              <a:rPr lang="en-US" dirty="0"/>
              <a:t>Protect users in public</a:t>
            </a:r>
          </a:p>
          <a:p>
            <a:r>
              <a:rPr lang="en-US" dirty="0"/>
              <a:t>Prevent eavesdropping</a:t>
            </a:r>
          </a:p>
          <a:p>
            <a:r>
              <a:rPr lang="en-US" dirty="0"/>
              <a:t>Still not </a:t>
            </a:r>
          </a:p>
          <a:p>
            <a:r>
              <a:rPr lang="en-US" dirty="0"/>
              <a:t>IDP: each authorized session has its own encrypted token: each users data is protected in its own vault. It worked on password-protected network </a:t>
            </a:r>
          </a:p>
          <a:p>
            <a:r>
              <a:rPr lang="en-US" dirty="0"/>
              <a:t>Giving some protection for open </a:t>
            </a:r>
            <a:r>
              <a:rPr lang="en-US" dirty="0" err="1"/>
              <a:t>ssid</a:t>
            </a:r>
            <a:r>
              <a:rPr lang="en-US" dirty="0"/>
              <a:t>. So the negotiation happened between access point and the client and there will be </a:t>
            </a:r>
            <a:r>
              <a:rPr lang="en-US" dirty="0" err="1"/>
              <a:t>diffee</a:t>
            </a:r>
            <a:r>
              <a:rPr lang="en-US" dirty="0"/>
              <a:t> </a:t>
            </a:r>
            <a:r>
              <a:rPr lang="en-US" dirty="0" err="1"/>
              <a:t>hellman</a:t>
            </a:r>
            <a:r>
              <a:rPr lang="en-US" dirty="0"/>
              <a:t> exchange so you will actually have a key . That is not exchanged by any human and therefore potentially more secure.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with public hotspot without password your connecting still encrypted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if many ppl using the same password with individualized encryption, every single person will have their own encryption key so you </a:t>
            </a:r>
            <a:r>
              <a:rPr lang="en-US" dirty="0" err="1"/>
              <a:t>gonna</a:t>
            </a:r>
            <a:r>
              <a:rPr lang="en-US" dirty="0"/>
              <a:t> be secure no matter what </a:t>
            </a:r>
          </a:p>
          <a:p>
            <a:pPr marL="171450" indent="-171450">
              <a:buFontTx/>
              <a:buChar char="-"/>
            </a:pPr>
            <a:r>
              <a:rPr lang="en-US" dirty="0"/>
              <a:t> owe is a type of authentication free encryption technology that will be used between each device and access point  </a:t>
            </a:r>
          </a:p>
          <a:p>
            <a:pPr marL="171450" indent="-171450">
              <a:buFontTx/>
              <a:buChar char="-"/>
            </a:pPr>
            <a:r>
              <a:rPr lang="en-US" dirty="0"/>
              <a:t>IDP: each device receive its own key providing </a:t>
            </a:r>
            <a:r>
              <a:rPr lang="en-US" dirty="0" err="1"/>
              <a:t>idp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protection for network transmission sensitive data </a:t>
            </a:r>
          </a:p>
          <a:p>
            <a:r>
              <a:rPr lang="en-US" dirty="0"/>
              <a:t>Such as government and finance </a:t>
            </a:r>
          </a:p>
          <a:p>
            <a:r>
              <a:rPr lang="en-US" dirty="0"/>
              <a:t>Feature 4: wpa3 will have stronger </a:t>
            </a:r>
            <a:r>
              <a:rPr lang="en-US" dirty="0" err="1"/>
              <a:t>encryotion</a:t>
            </a:r>
            <a:r>
              <a:rPr lang="en-US" dirty="0"/>
              <a:t> that use 192 </a:t>
            </a:r>
            <a:r>
              <a:rPr lang="en-US" dirty="0" err="1"/>
              <a:t>bt</a:t>
            </a:r>
            <a:r>
              <a:rPr lang="en-US" dirty="0"/>
              <a:t>  </a:t>
            </a:r>
            <a:r>
              <a:rPr lang="en-US" dirty="0" err="1"/>
              <a:t>wich</a:t>
            </a:r>
            <a:r>
              <a:rPr lang="en-US" dirty="0"/>
              <a:t> stronger than the current one </a:t>
            </a:r>
            <a:r>
              <a:rPr lang="en-US" dirty="0" err="1"/>
              <a:t>wich</a:t>
            </a:r>
            <a:r>
              <a:rPr lang="en-US" dirty="0"/>
              <a:t> id 128 bit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take a while to implemented and upgrade wpa3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3E6E5-1120-4E00-B03F-6302DAD1E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5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1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3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CAEEE-2DFE-4953-BC11-0D0589C320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33577-56A1-420F-8A7C-F9534699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675-AC72-44AF-962A-67CCE754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100"/>
              <a:t> Wi-fi Protected Access 3 (WPA3)</a:t>
            </a:r>
          </a:p>
        </p:txBody>
      </p:sp>
      <p:pic>
        <p:nvPicPr>
          <p:cNvPr id="6" name="Graphic 5" descr="Wi-Fi">
            <a:extLst>
              <a:ext uri="{FF2B5EF4-FFF2-40B4-BE49-F238E27FC236}">
                <a16:creationId xmlns:a16="http://schemas.microsoft.com/office/drawing/2014/main" id="{B92B2A9E-AC54-4C0F-8E76-665CE7A1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76D1-9943-4BDE-B5A6-E702C57B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WPA3?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7C03-995A-457D-B7B4-606909EC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June 2018, Wi-Fi Alliance introduce wi-fi certified wpa3</a:t>
            </a:r>
          </a:p>
          <a:p>
            <a:r>
              <a:rPr lang="en-US" dirty="0"/>
              <a:t> enhance wi-fi protection in personal and enterprise network</a:t>
            </a:r>
          </a:p>
          <a:p>
            <a:r>
              <a:rPr lang="en-US" dirty="0"/>
              <a:t>Simplify wi-fi security </a:t>
            </a:r>
          </a:p>
          <a:p>
            <a:r>
              <a:rPr lang="en-US" dirty="0"/>
              <a:t>Enable robust authentication </a:t>
            </a:r>
          </a:p>
          <a:p>
            <a:r>
              <a:rPr lang="en-US" dirty="0"/>
              <a:t>Increase cryptographic strength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4420-9EC6-4494-8D30-C67CE2C1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Wpa3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76D3-F752-4509-B8F4-29B18E47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secure handshake </a:t>
            </a:r>
          </a:p>
          <a:p>
            <a:r>
              <a:rPr lang="en-US" dirty="0"/>
              <a:t>Replacement of wi-fi protected setup </a:t>
            </a:r>
          </a:p>
          <a:p>
            <a:r>
              <a:rPr lang="en-US" dirty="0"/>
              <a:t>Unauthenticated encryption</a:t>
            </a:r>
          </a:p>
          <a:p>
            <a:r>
              <a:rPr lang="en-US" dirty="0"/>
              <a:t>Bigger session key sizes</a:t>
            </a:r>
          </a:p>
        </p:txBody>
      </p:sp>
    </p:spTree>
    <p:extLst>
      <p:ext uri="{BB962C8B-B14F-4D97-AF65-F5344CB8AC3E}">
        <p14:creationId xmlns:p14="http://schemas.microsoft.com/office/powerpoint/2010/main" val="33294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93C9-3386-44DA-981E-38DAC2DA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secure handshake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B514-2D41-4661-A29C-ADA34C6A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Simultaneous authentication of equals (SAE) protocol</a:t>
            </a:r>
          </a:p>
          <a:p>
            <a:r>
              <a:rPr lang="en-US" dirty="0"/>
              <a:t>Aka Dragonfly handshake</a:t>
            </a:r>
          </a:p>
          <a:p>
            <a:r>
              <a:rPr lang="en-US" dirty="0"/>
              <a:t>Require a new network interaction every time</a:t>
            </a:r>
          </a:p>
          <a:p>
            <a:r>
              <a:rPr lang="en-US" dirty="0"/>
              <a:t>Slow down the rate of an attempted attack </a:t>
            </a:r>
          </a:p>
          <a:p>
            <a:r>
              <a:rPr lang="en-US" dirty="0"/>
              <a:t>Make password resistance to dictionary and brute force</a:t>
            </a:r>
          </a:p>
          <a:p>
            <a:r>
              <a:rPr lang="en-US" dirty="0"/>
              <a:t>Prevent offline decryption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3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AA38-78C4-4248-A569-4DB40C79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Replacement of wi-fi protected setup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F7D6-4325-45FD-8CD8-BAC9991B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Using Device Provisioning Protocol (DPP)</a:t>
            </a:r>
          </a:p>
          <a:p>
            <a:r>
              <a:rPr lang="en-US" dirty="0"/>
              <a:t>Secure way to add device to a network </a:t>
            </a:r>
          </a:p>
          <a:p>
            <a:r>
              <a:rPr lang="en-US" dirty="0"/>
              <a:t>Instead of password, use QR code or NFC tag</a:t>
            </a:r>
          </a:p>
          <a:p>
            <a:r>
              <a:rPr lang="en-US" dirty="0"/>
              <a:t>Make setup easy for IoT device</a:t>
            </a:r>
          </a:p>
        </p:txBody>
      </p:sp>
    </p:spTree>
    <p:extLst>
      <p:ext uri="{BB962C8B-B14F-4D97-AF65-F5344CB8AC3E}">
        <p14:creationId xmlns:p14="http://schemas.microsoft.com/office/powerpoint/2010/main" val="42042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579701-DCEE-42F5-A419-554056CF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8" y="1039689"/>
            <a:ext cx="8946872" cy="47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041B-B10F-4112-B8C9-24112099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Unauthenticated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F52A-6515-4A9E-AFC6-92831062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Better protection for using public hotspots</a:t>
            </a:r>
          </a:p>
          <a:p>
            <a:r>
              <a:rPr lang="en-US" dirty="0"/>
              <a:t>Opportunistic Wireless Encryption (OWE)</a:t>
            </a:r>
          </a:p>
          <a:p>
            <a:r>
              <a:rPr lang="en-US" dirty="0"/>
              <a:t>Replace the old 802.11 open authentication standard </a:t>
            </a:r>
          </a:p>
          <a:p>
            <a:r>
              <a:rPr lang="en-US" dirty="0"/>
              <a:t>Encrypted data transfer on network that don’t use password</a:t>
            </a:r>
          </a:p>
          <a:p>
            <a:r>
              <a:rPr lang="en-US" dirty="0"/>
              <a:t>Use Individualized Data protection (IDP)</a:t>
            </a:r>
          </a:p>
        </p:txBody>
      </p:sp>
    </p:spTree>
    <p:extLst>
      <p:ext uri="{BB962C8B-B14F-4D97-AF65-F5344CB8AC3E}">
        <p14:creationId xmlns:p14="http://schemas.microsoft.com/office/powerpoint/2010/main" val="6694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1ED2-1415-46CE-B7D4-4F580CC9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Bigger session key sizes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1C64-54EF-4052-A761-16A72078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Enterprise edition</a:t>
            </a:r>
          </a:p>
          <a:p>
            <a:r>
              <a:rPr lang="en-US" dirty="0"/>
              <a:t>Using 192-bit key </a:t>
            </a:r>
          </a:p>
          <a:p>
            <a:r>
              <a:rPr lang="en-US" dirty="0"/>
              <a:t>During authentication stage </a:t>
            </a:r>
          </a:p>
          <a:p>
            <a:r>
              <a:rPr lang="en-US" dirty="0"/>
              <a:t>Harder to crack </a:t>
            </a:r>
          </a:p>
        </p:txBody>
      </p:sp>
    </p:spTree>
    <p:extLst>
      <p:ext uri="{BB962C8B-B14F-4D97-AF65-F5344CB8AC3E}">
        <p14:creationId xmlns:p14="http://schemas.microsoft.com/office/powerpoint/2010/main" val="20420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9D87-6864-4693-954A-507A0CD5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D086-662E-4C56-BD5C-1D89071D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More secure handshake </a:t>
            </a:r>
          </a:p>
          <a:p>
            <a:r>
              <a:rPr lang="en-US" dirty="0"/>
              <a:t>Replacement of wi-fi protected setup </a:t>
            </a:r>
          </a:p>
          <a:p>
            <a:r>
              <a:rPr lang="en-US" dirty="0"/>
              <a:t>Unauthenticated encryption</a:t>
            </a:r>
          </a:p>
          <a:p>
            <a:r>
              <a:rPr lang="en-US" dirty="0"/>
              <a:t>Bigger session key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724</Words>
  <Application>Microsoft Office PowerPoint</Application>
  <PresentationFormat>Widescreen</PresentationFormat>
  <Paragraphs>86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 Wi-fi Protected Access 3 (WPA3)</vt:lpstr>
      <vt:lpstr>What is WPA3? </vt:lpstr>
      <vt:lpstr>Wpa3 features</vt:lpstr>
      <vt:lpstr>More secure handshake </vt:lpstr>
      <vt:lpstr>Replacement of wi-fi protected setup </vt:lpstr>
      <vt:lpstr>PowerPoint Presentation</vt:lpstr>
      <vt:lpstr>Unauthenticated encryption</vt:lpstr>
      <vt:lpstr>Bigger session key sizes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Wi-fi Protected Access 3 (WPA3)</dc:title>
  <dc:creator>Sumayyah Alahmadi</dc:creator>
  <cp:lastModifiedBy>Sumayyah Alahmadi</cp:lastModifiedBy>
  <cp:revision>5</cp:revision>
  <dcterms:created xsi:type="dcterms:W3CDTF">2018-10-22T17:10:41Z</dcterms:created>
  <dcterms:modified xsi:type="dcterms:W3CDTF">2018-10-23T03:40:33Z</dcterms:modified>
</cp:coreProperties>
</file>