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EFF"/>
    <a:srgbClr val="E5EDFF"/>
    <a:srgbClr val="EE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2"/>
    <p:restoredTop sz="50000"/>
  </p:normalViewPr>
  <p:slideViewPr>
    <p:cSldViewPr snapToGrid="0" snapToObjects="1">
      <p:cViewPr>
        <p:scale>
          <a:sx n="28" d="100"/>
          <a:sy n="28" d="100"/>
        </p:scale>
        <p:origin x="1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8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3A4-4886-8A4E-B0F6-EC4857490DE3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F5FE">
                <a:lumMod val="84000"/>
                <a:lumOff val="16000"/>
              </a:srgbClr>
            </a:gs>
            <a:gs pos="86000">
              <a:srgbClr val="E6EEFF">
                <a:alpha val="65882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2</cp:revision>
  <dcterms:created xsi:type="dcterms:W3CDTF">2016-06-24T20:41:29Z</dcterms:created>
  <dcterms:modified xsi:type="dcterms:W3CDTF">2016-06-24T21:24:55Z</dcterms:modified>
</cp:coreProperties>
</file>