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2" pos="9533" userDrawn="1">
          <p15:clr>
            <a:srgbClr val="A4A3A4"/>
          </p15:clr>
        </p15:guide>
        <p15:guide id="3" orient="horz" pos="2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8"/>
    <a:srgbClr val="FBFAFC"/>
    <a:srgbClr val="E6EEFF"/>
    <a:srgbClr val="F1F1F9"/>
    <a:srgbClr val="E5EDFF"/>
    <a:srgbClr val="EEF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56"/>
    <p:restoredTop sz="86728"/>
  </p:normalViewPr>
  <p:slideViewPr>
    <p:cSldViewPr snapToObjects="1">
      <p:cViewPr>
        <p:scale>
          <a:sx n="44" d="100"/>
          <a:sy n="44" d="100"/>
        </p:scale>
        <p:origin x="624" y="-4952"/>
      </p:cViewPr>
      <p:guideLst>
        <p:guide pos="9533"/>
        <p:guide orient="horz" pos="238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BAE38-CA47-3647-835D-3E3AF417737B}" type="doc">
      <dgm:prSet loTypeId="urn:microsoft.com/office/officeart/2008/layout/RadialCluster" loCatId="" qsTypeId="urn:microsoft.com/office/officeart/2005/8/quickstyle/simple4" qsCatId="simple" csTypeId="urn:microsoft.com/office/officeart/2005/8/colors/accent1_2" csCatId="accent1" phldr="0"/>
      <dgm:spPr/>
      <dgm:t>
        <a:bodyPr/>
        <a:lstStyle/>
        <a:p>
          <a:endParaRPr lang="en-US"/>
        </a:p>
      </dgm:t>
    </dgm:pt>
    <dgm:pt modelId="{56BAB5B5-CD9E-5D46-9BFA-157573BAA074}">
      <dgm:prSet phldrT="[Text]" phldr="1"/>
      <dgm:spPr/>
      <dgm:t>
        <a:bodyPr/>
        <a:lstStyle/>
        <a:p>
          <a:endParaRPr lang="en-US"/>
        </a:p>
      </dgm:t>
    </dgm:pt>
    <dgm:pt modelId="{77FAE91D-617A-2245-A70E-057EB141E3E5}" type="parTrans" cxnId="{F29F1738-F5F9-F847-B360-B1AE71729CC1}">
      <dgm:prSet/>
      <dgm:spPr/>
      <dgm:t>
        <a:bodyPr/>
        <a:lstStyle/>
        <a:p>
          <a:endParaRPr lang="en-US"/>
        </a:p>
      </dgm:t>
    </dgm:pt>
    <dgm:pt modelId="{26D991E5-1EE5-1E4E-8979-F4405D5D9DC1}" type="sibTrans" cxnId="{F29F1738-F5F9-F847-B360-B1AE71729CC1}">
      <dgm:prSet/>
      <dgm:spPr/>
      <dgm:t>
        <a:bodyPr/>
        <a:lstStyle/>
        <a:p>
          <a:endParaRPr lang="en-US"/>
        </a:p>
      </dgm:t>
    </dgm:pt>
    <dgm:pt modelId="{FF340915-04E7-D64D-A565-9B91D71CADE2}">
      <dgm:prSet phldrT="[Text]" phldr="1"/>
      <dgm:spPr/>
      <dgm:t>
        <a:bodyPr/>
        <a:lstStyle/>
        <a:p>
          <a:endParaRPr lang="en-US" dirty="0"/>
        </a:p>
      </dgm:t>
    </dgm:pt>
    <dgm:pt modelId="{F810EA86-0C07-3B45-99EB-1D626883B3CB}" type="parTrans" cxnId="{600B276B-AE23-4A48-834B-49EF80351B44}">
      <dgm:prSet/>
      <dgm:spPr/>
      <dgm:t>
        <a:bodyPr/>
        <a:lstStyle/>
        <a:p>
          <a:endParaRPr lang="en-US"/>
        </a:p>
      </dgm:t>
    </dgm:pt>
    <dgm:pt modelId="{DF22F382-EDC4-D34C-A428-784B0B1F764D}" type="sibTrans" cxnId="{600B276B-AE23-4A48-834B-49EF80351B44}">
      <dgm:prSet/>
      <dgm:spPr/>
      <dgm:t>
        <a:bodyPr/>
        <a:lstStyle/>
        <a:p>
          <a:endParaRPr lang="en-US"/>
        </a:p>
      </dgm:t>
    </dgm:pt>
    <dgm:pt modelId="{E4D2A9D5-75CD-E84B-9A78-F3043FE671BA}">
      <dgm:prSet phldrT="[Text]" phldr="1"/>
      <dgm:spPr/>
      <dgm:t>
        <a:bodyPr/>
        <a:lstStyle/>
        <a:p>
          <a:endParaRPr lang="en-US"/>
        </a:p>
      </dgm:t>
    </dgm:pt>
    <dgm:pt modelId="{CB988AB1-72AE-B041-8AD2-BCC369EEA517}" type="parTrans" cxnId="{C1FC74F1-5851-3D45-959F-543A08BFC2B7}">
      <dgm:prSet/>
      <dgm:spPr/>
      <dgm:t>
        <a:bodyPr/>
        <a:lstStyle/>
        <a:p>
          <a:endParaRPr lang="en-US"/>
        </a:p>
      </dgm:t>
    </dgm:pt>
    <dgm:pt modelId="{2B63ADF7-AA15-8F4B-972D-910A128D8315}" type="sibTrans" cxnId="{C1FC74F1-5851-3D45-959F-543A08BFC2B7}">
      <dgm:prSet/>
      <dgm:spPr/>
      <dgm:t>
        <a:bodyPr/>
        <a:lstStyle/>
        <a:p>
          <a:endParaRPr lang="en-US"/>
        </a:p>
      </dgm:t>
    </dgm:pt>
    <dgm:pt modelId="{D4676A9D-C964-A74F-9719-DC5BB35693C2}">
      <dgm:prSet phldrT="[Text]" phldr="1"/>
      <dgm:spPr/>
      <dgm:t>
        <a:bodyPr/>
        <a:lstStyle/>
        <a:p>
          <a:endParaRPr lang="en-US" dirty="0"/>
        </a:p>
      </dgm:t>
    </dgm:pt>
    <dgm:pt modelId="{5BB47407-4759-734C-B8E9-53A9885CDE2B}" type="parTrans" cxnId="{D28BC4FF-FF9B-674F-ABF8-A3CCB920D83E}">
      <dgm:prSet/>
      <dgm:spPr/>
      <dgm:t>
        <a:bodyPr/>
        <a:lstStyle/>
        <a:p>
          <a:endParaRPr lang="en-US"/>
        </a:p>
      </dgm:t>
    </dgm:pt>
    <dgm:pt modelId="{85EC17B3-77A0-9942-85DC-1D51F11D0684}" type="sibTrans" cxnId="{D28BC4FF-FF9B-674F-ABF8-A3CCB920D83E}">
      <dgm:prSet/>
      <dgm:spPr/>
      <dgm:t>
        <a:bodyPr/>
        <a:lstStyle/>
        <a:p>
          <a:endParaRPr lang="en-US"/>
        </a:p>
      </dgm:t>
    </dgm:pt>
    <dgm:pt modelId="{257CB8DE-E3FF-434B-BFBC-F05B5BFE8087}" type="pres">
      <dgm:prSet presAssocID="{D18BAE38-CA47-3647-835D-3E3AF417737B}" presName="Name0" presStyleCnt="0">
        <dgm:presLayoutVars>
          <dgm:chMax val="1"/>
          <dgm:chPref val="1"/>
          <dgm:dir/>
          <dgm:animOne val="branch"/>
          <dgm:animLvl val="lvl"/>
        </dgm:presLayoutVars>
      </dgm:prSet>
      <dgm:spPr/>
      <dgm:t>
        <a:bodyPr/>
        <a:lstStyle/>
        <a:p>
          <a:endParaRPr lang="en-US"/>
        </a:p>
      </dgm:t>
    </dgm:pt>
    <dgm:pt modelId="{E94B87FE-3FD8-BF45-87BA-71587217E615}" type="pres">
      <dgm:prSet presAssocID="{56BAB5B5-CD9E-5D46-9BFA-157573BAA074}" presName="singleCycle" presStyleCnt="0"/>
      <dgm:spPr/>
    </dgm:pt>
    <dgm:pt modelId="{CEE95CAE-170B-3949-A300-789F3674FCAC}" type="pres">
      <dgm:prSet presAssocID="{56BAB5B5-CD9E-5D46-9BFA-157573BAA074}" presName="singleCenter" presStyleLbl="node1" presStyleIdx="0" presStyleCnt="4">
        <dgm:presLayoutVars>
          <dgm:chMax val="7"/>
          <dgm:chPref val="7"/>
        </dgm:presLayoutVars>
      </dgm:prSet>
      <dgm:spPr/>
      <dgm:t>
        <a:bodyPr/>
        <a:lstStyle/>
        <a:p>
          <a:endParaRPr lang="en-US"/>
        </a:p>
      </dgm:t>
    </dgm:pt>
    <dgm:pt modelId="{0CA4C303-DE56-C048-BEDC-80C8EA07696F}" type="pres">
      <dgm:prSet presAssocID="{F810EA86-0C07-3B45-99EB-1D626883B3CB}" presName="Name56" presStyleLbl="parChTrans1D2" presStyleIdx="0" presStyleCnt="3"/>
      <dgm:spPr/>
      <dgm:t>
        <a:bodyPr/>
        <a:lstStyle/>
        <a:p>
          <a:endParaRPr lang="en-US"/>
        </a:p>
      </dgm:t>
    </dgm:pt>
    <dgm:pt modelId="{726D2847-1D85-BF4D-A5A2-712EB374CC7A}" type="pres">
      <dgm:prSet presAssocID="{FF340915-04E7-D64D-A565-9B91D71CADE2}" presName="text0" presStyleLbl="node1" presStyleIdx="1" presStyleCnt="4">
        <dgm:presLayoutVars>
          <dgm:bulletEnabled val="1"/>
        </dgm:presLayoutVars>
      </dgm:prSet>
      <dgm:spPr/>
      <dgm:t>
        <a:bodyPr/>
        <a:lstStyle/>
        <a:p>
          <a:endParaRPr lang="en-US"/>
        </a:p>
      </dgm:t>
    </dgm:pt>
    <dgm:pt modelId="{C117C597-918A-8645-B82D-98BED97E2A9F}" type="pres">
      <dgm:prSet presAssocID="{CB988AB1-72AE-B041-8AD2-BCC369EEA517}" presName="Name56" presStyleLbl="parChTrans1D2" presStyleIdx="1" presStyleCnt="3"/>
      <dgm:spPr/>
      <dgm:t>
        <a:bodyPr/>
        <a:lstStyle/>
        <a:p>
          <a:endParaRPr lang="en-US"/>
        </a:p>
      </dgm:t>
    </dgm:pt>
    <dgm:pt modelId="{FA019657-FEA2-0B4D-983A-495D5DBBE68C}" type="pres">
      <dgm:prSet presAssocID="{E4D2A9D5-75CD-E84B-9A78-F3043FE671BA}" presName="text0" presStyleLbl="node1" presStyleIdx="2" presStyleCnt="4">
        <dgm:presLayoutVars>
          <dgm:bulletEnabled val="1"/>
        </dgm:presLayoutVars>
      </dgm:prSet>
      <dgm:spPr/>
      <dgm:t>
        <a:bodyPr/>
        <a:lstStyle/>
        <a:p>
          <a:endParaRPr lang="en-US"/>
        </a:p>
      </dgm:t>
    </dgm:pt>
    <dgm:pt modelId="{76E79911-3409-5741-954E-49DB62E97D15}" type="pres">
      <dgm:prSet presAssocID="{5BB47407-4759-734C-B8E9-53A9885CDE2B}" presName="Name56" presStyleLbl="parChTrans1D2" presStyleIdx="2" presStyleCnt="3"/>
      <dgm:spPr/>
      <dgm:t>
        <a:bodyPr/>
        <a:lstStyle/>
        <a:p>
          <a:endParaRPr lang="en-US"/>
        </a:p>
      </dgm:t>
    </dgm:pt>
    <dgm:pt modelId="{C65AC7ED-68FD-644D-8E22-D5712E61F692}" type="pres">
      <dgm:prSet presAssocID="{D4676A9D-C964-A74F-9719-DC5BB35693C2}" presName="text0" presStyleLbl="node1" presStyleIdx="3" presStyleCnt="4">
        <dgm:presLayoutVars>
          <dgm:bulletEnabled val="1"/>
        </dgm:presLayoutVars>
      </dgm:prSet>
      <dgm:spPr/>
      <dgm:t>
        <a:bodyPr/>
        <a:lstStyle/>
        <a:p>
          <a:endParaRPr lang="en-US"/>
        </a:p>
      </dgm:t>
    </dgm:pt>
  </dgm:ptLst>
  <dgm:cxnLst>
    <dgm:cxn modelId="{EC96EE03-23CF-A541-BF38-439763ECB45E}" type="presOf" srcId="{F810EA86-0C07-3B45-99EB-1D626883B3CB}" destId="{0CA4C303-DE56-C048-BEDC-80C8EA07696F}" srcOrd="0" destOrd="0" presId="urn:microsoft.com/office/officeart/2008/layout/RadialCluster"/>
    <dgm:cxn modelId="{160AE7BC-13D3-D84B-A3D3-2DF8F8002D21}" type="presOf" srcId="{56BAB5B5-CD9E-5D46-9BFA-157573BAA074}" destId="{CEE95CAE-170B-3949-A300-789F3674FCAC}" srcOrd="0" destOrd="0" presId="urn:microsoft.com/office/officeart/2008/layout/RadialCluster"/>
    <dgm:cxn modelId="{931A4B69-A9B0-7E4B-99C4-C3C2F9D96860}" type="presOf" srcId="{E4D2A9D5-75CD-E84B-9A78-F3043FE671BA}" destId="{FA019657-FEA2-0B4D-983A-495D5DBBE68C}" srcOrd="0" destOrd="0" presId="urn:microsoft.com/office/officeart/2008/layout/RadialCluster"/>
    <dgm:cxn modelId="{AF36036E-8B47-3642-BFD7-5B8521DC9362}" type="presOf" srcId="{D4676A9D-C964-A74F-9719-DC5BB35693C2}" destId="{C65AC7ED-68FD-644D-8E22-D5712E61F692}" srcOrd="0" destOrd="0" presId="urn:microsoft.com/office/officeart/2008/layout/RadialCluster"/>
    <dgm:cxn modelId="{27ECA758-ED41-8148-A188-4FCCCA3961F4}" type="presOf" srcId="{5BB47407-4759-734C-B8E9-53A9885CDE2B}" destId="{76E79911-3409-5741-954E-49DB62E97D15}" srcOrd="0" destOrd="0" presId="urn:microsoft.com/office/officeart/2008/layout/RadialCluster"/>
    <dgm:cxn modelId="{EB886C54-CC2C-624D-BD63-2AB29BB93496}" type="presOf" srcId="{FF340915-04E7-D64D-A565-9B91D71CADE2}" destId="{726D2847-1D85-BF4D-A5A2-712EB374CC7A}" srcOrd="0" destOrd="0" presId="urn:microsoft.com/office/officeart/2008/layout/RadialCluster"/>
    <dgm:cxn modelId="{D3DAE326-BF61-2148-AB3F-D45487B74F80}" type="presOf" srcId="{D18BAE38-CA47-3647-835D-3E3AF417737B}" destId="{257CB8DE-E3FF-434B-BFBC-F05B5BFE8087}" srcOrd="0" destOrd="0" presId="urn:microsoft.com/office/officeart/2008/layout/RadialCluster"/>
    <dgm:cxn modelId="{35207D75-B750-1948-89A4-D29F931C417A}" type="presOf" srcId="{CB988AB1-72AE-B041-8AD2-BCC369EEA517}" destId="{C117C597-918A-8645-B82D-98BED97E2A9F}" srcOrd="0" destOrd="0" presId="urn:microsoft.com/office/officeart/2008/layout/RadialCluster"/>
    <dgm:cxn modelId="{D28BC4FF-FF9B-674F-ABF8-A3CCB920D83E}" srcId="{56BAB5B5-CD9E-5D46-9BFA-157573BAA074}" destId="{D4676A9D-C964-A74F-9719-DC5BB35693C2}" srcOrd="2" destOrd="0" parTransId="{5BB47407-4759-734C-B8E9-53A9885CDE2B}" sibTransId="{85EC17B3-77A0-9942-85DC-1D51F11D0684}"/>
    <dgm:cxn modelId="{600B276B-AE23-4A48-834B-49EF80351B44}" srcId="{56BAB5B5-CD9E-5D46-9BFA-157573BAA074}" destId="{FF340915-04E7-D64D-A565-9B91D71CADE2}" srcOrd="0" destOrd="0" parTransId="{F810EA86-0C07-3B45-99EB-1D626883B3CB}" sibTransId="{DF22F382-EDC4-D34C-A428-784B0B1F764D}"/>
    <dgm:cxn modelId="{C1FC74F1-5851-3D45-959F-543A08BFC2B7}" srcId="{56BAB5B5-CD9E-5D46-9BFA-157573BAA074}" destId="{E4D2A9D5-75CD-E84B-9A78-F3043FE671BA}" srcOrd="1" destOrd="0" parTransId="{CB988AB1-72AE-B041-8AD2-BCC369EEA517}" sibTransId="{2B63ADF7-AA15-8F4B-972D-910A128D8315}"/>
    <dgm:cxn modelId="{F29F1738-F5F9-F847-B360-B1AE71729CC1}" srcId="{D18BAE38-CA47-3647-835D-3E3AF417737B}" destId="{56BAB5B5-CD9E-5D46-9BFA-157573BAA074}" srcOrd="0" destOrd="0" parTransId="{77FAE91D-617A-2245-A70E-057EB141E3E5}" sibTransId="{26D991E5-1EE5-1E4E-8979-F4405D5D9DC1}"/>
    <dgm:cxn modelId="{BF22C0FB-4F0B-7745-9BA3-4A8C953E49C0}" type="presParOf" srcId="{257CB8DE-E3FF-434B-BFBC-F05B5BFE8087}" destId="{E94B87FE-3FD8-BF45-87BA-71587217E615}" srcOrd="0" destOrd="0" presId="urn:microsoft.com/office/officeart/2008/layout/RadialCluster"/>
    <dgm:cxn modelId="{2EAB81D3-9910-6043-BE92-1A73901E65EF}" type="presParOf" srcId="{E94B87FE-3FD8-BF45-87BA-71587217E615}" destId="{CEE95CAE-170B-3949-A300-789F3674FCAC}" srcOrd="0" destOrd="0" presId="urn:microsoft.com/office/officeart/2008/layout/RadialCluster"/>
    <dgm:cxn modelId="{24635C37-B0FD-3845-A5E1-A301C43CC630}" type="presParOf" srcId="{E94B87FE-3FD8-BF45-87BA-71587217E615}" destId="{0CA4C303-DE56-C048-BEDC-80C8EA07696F}" srcOrd="1" destOrd="0" presId="urn:microsoft.com/office/officeart/2008/layout/RadialCluster"/>
    <dgm:cxn modelId="{3514428A-F670-3D4F-9990-E4DBB7C68A67}" type="presParOf" srcId="{E94B87FE-3FD8-BF45-87BA-71587217E615}" destId="{726D2847-1D85-BF4D-A5A2-712EB374CC7A}" srcOrd="2" destOrd="0" presId="urn:microsoft.com/office/officeart/2008/layout/RadialCluster"/>
    <dgm:cxn modelId="{793A8395-D5FE-E94B-89D5-6688218B17BB}" type="presParOf" srcId="{E94B87FE-3FD8-BF45-87BA-71587217E615}" destId="{C117C597-918A-8645-B82D-98BED97E2A9F}" srcOrd="3" destOrd="0" presId="urn:microsoft.com/office/officeart/2008/layout/RadialCluster"/>
    <dgm:cxn modelId="{45DF7F10-F3C8-CE49-8699-CEDFB25A7BA4}" type="presParOf" srcId="{E94B87FE-3FD8-BF45-87BA-71587217E615}" destId="{FA019657-FEA2-0B4D-983A-495D5DBBE68C}" srcOrd="4" destOrd="0" presId="urn:microsoft.com/office/officeart/2008/layout/RadialCluster"/>
    <dgm:cxn modelId="{EDAAAD8B-57CE-0E40-B7C1-F474FA519FF6}" type="presParOf" srcId="{E94B87FE-3FD8-BF45-87BA-71587217E615}" destId="{76E79911-3409-5741-954E-49DB62E97D15}" srcOrd="5" destOrd="0" presId="urn:microsoft.com/office/officeart/2008/layout/RadialCluster"/>
    <dgm:cxn modelId="{4031AF82-2363-C145-A78D-3638E236DC72}" type="presParOf" srcId="{E94B87FE-3FD8-BF45-87BA-71587217E615}" destId="{C65AC7ED-68FD-644D-8E22-D5712E61F69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95CAE-170B-3949-A300-789F3674FCAC}">
      <dsp:nvSpPr>
        <dsp:cNvPr id="0" name=""/>
        <dsp:cNvSpPr/>
      </dsp:nvSpPr>
      <dsp:spPr>
        <a:xfrm>
          <a:off x="5352372" y="4732355"/>
          <a:ext cx="3051594" cy="305159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endParaRPr lang="en-US" sz="3600" kern="1200"/>
        </a:p>
      </dsp:txBody>
      <dsp:txXfrm>
        <a:off x="5501339" y="4881322"/>
        <a:ext cx="2753660" cy="2753660"/>
      </dsp:txXfrm>
    </dsp:sp>
    <dsp:sp modelId="{0CA4C303-DE56-C048-BEDC-80C8EA07696F}">
      <dsp:nvSpPr>
        <dsp:cNvPr id="0" name=""/>
        <dsp:cNvSpPr/>
      </dsp:nvSpPr>
      <dsp:spPr>
        <a:xfrm rot="16200000">
          <a:off x="5807886" y="3662072"/>
          <a:ext cx="2140566" cy="0"/>
        </a:xfrm>
        <a:custGeom>
          <a:avLst/>
          <a:gdLst/>
          <a:ahLst/>
          <a:cxnLst/>
          <a:rect l="0" t="0" r="0" b="0"/>
          <a:pathLst>
            <a:path>
              <a:moveTo>
                <a:pt x="0" y="0"/>
              </a:moveTo>
              <a:lnTo>
                <a:pt x="214056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6D2847-1D85-BF4D-A5A2-712EB374CC7A}">
      <dsp:nvSpPr>
        <dsp:cNvPr id="0" name=""/>
        <dsp:cNvSpPr/>
      </dsp:nvSpPr>
      <dsp:spPr>
        <a:xfrm>
          <a:off x="5855885" y="547220"/>
          <a:ext cx="2044568" cy="2044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955693" y="647028"/>
        <a:ext cx="1844952" cy="1844952"/>
      </dsp:txXfrm>
    </dsp:sp>
    <dsp:sp modelId="{C117C597-918A-8645-B82D-98BED97E2A9F}">
      <dsp:nvSpPr>
        <dsp:cNvPr id="0" name=""/>
        <dsp:cNvSpPr/>
      </dsp:nvSpPr>
      <dsp:spPr>
        <a:xfrm rot="1800000">
          <a:off x="8286982" y="7575666"/>
          <a:ext cx="1746376" cy="0"/>
        </a:xfrm>
        <a:custGeom>
          <a:avLst/>
          <a:gdLst/>
          <a:ahLst/>
          <a:cxnLst/>
          <a:rect l="0" t="0" r="0" b="0"/>
          <a:pathLst>
            <a:path>
              <a:moveTo>
                <a:pt x="0" y="0"/>
              </a:moveTo>
              <a:lnTo>
                <a:pt x="174637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019657-FEA2-0B4D-983A-495D5DBBE68C}">
      <dsp:nvSpPr>
        <dsp:cNvPr id="0" name=""/>
        <dsp:cNvSpPr/>
      </dsp:nvSpPr>
      <dsp:spPr>
        <a:xfrm>
          <a:off x="9916374" y="7580192"/>
          <a:ext cx="2044568" cy="2044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endParaRPr lang="en-US" sz="3600" kern="1200"/>
        </a:p>
      </dsp:txBody>
      <dsp:txXfrm>
        <a:off x="10016182" y="7680000"/>
        <a:ext cx="1844952" cy="1844952"/>
      </dsp:txXfrm>
    </dsp:sp>
    <dsp:sp modelId="{76E79911-3409-5741-954E-49DB62E97D15}">
      <dsp:nvSpPr>
        <dsp:cNvPr id="0" name=""/>
        <dsp:cNvSpPr/>
      </dsp:nvSpPr>
      <dsp:spPr>
        <a:xfrm rot="9000000">
          <a:off x="3722980" y="7575666"/>
          <a:ext cx="1746376" cy="0"/>
        </a:xfrm>
        <a:custGeom>
          <a:avLst/>
          <a:gdLst/>
          <a:ahLst/>
          <a:cxnLst/>
          <a:rect l="0" t="0" r="0" b="0"/>
          <a:pathLst>
            <a:path>
              <a:moveTo>
                <a:pt x="0" y="0"/>
              </a:moveTo>
              <a:lnTo>
                <a:pt x="174637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5AC7ED-68FD-644D-8E22-D5712E61F692}">
      <dsp:nvSpPr>
        <dsp:cNvPr id="0" name=""/>
        <dsp:cNvSpPr/>
      </dsp:nvSpPr>
      <dsp:spPr>
        <a:xfrm>
          <a:off x="1795397" y="7580192"/>
          <a:ext cx="2044568" cy="204456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endParaRPr lang="en-US" sz="3600" kern="1200" dirty="0"/>
        </a:p>
      </dsp:txBody>
      <dsp:txXfrm>
        <a:off x="1895205" y="7680000"/>
        <a:ext cx="1844952" cy="184495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B2F62-7B0C-0D4E-89AA-04FB4AE1B4E3}" type="datetimeFigureOut">
              <a:rPr lang="en-US" smtClean="0"/>
              <a:t>7/6/16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3D937-E522-9A40-BE14-FEF7C011CA7A}" type="slidenum">
              <a:rPr lang="en-US" smtClean="0"/>
              <a:t>‹#›</a:t>
            </a:fld>
            <a:endParaRPr lang="en-US" dirty="0"/>
          </a:p>
        </p:txBody>
      </p:sp>
    </p:spTree>
    <p:extLst>
      <p:ext uri="{BB962C8B-B14F-4D97-AF65-F5344CB8AC3E}">
        <p14:creationId xmlns:p14="http://schemas.microsoft.com/office/powerpoint/2010/main" val="75033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3D937-E522-9A40-BE14-FEF7C011CA7A}" type="slidenum">
              <a:rPr lang="en-US" smtClean="0"/>
              <a:t>1</a:t>
            </a:fld>
            <a:endParaRPr lang="en-US" dirty="0"/>
          </a:p>
        </p:txBody>
      </p:sp>
    </p:spTree>
    <p:extLst>
      <p:ext uri="{BB962C8B-B14F-4D97-AF65-F5344CB8AC3E}">
        <p14:creationId xmlns:p14="http://schemas.microsoft.com/office/powerpoint/2010/main" val="90904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DE53A4-4886-8A4E-B0F6-EC4857490DE3}" type="datetimeFigureOut">
              <a:rPr lang="en-US" smtClean="0"/>
              <a:t>7/6/16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54743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E53A4-4886-8A4E-B0F6-EC4857490DE3}" type="datetimeFigureOut">
              <a:rPr lang="en-US" smtClean="0"/>
              <a:t>7/6/16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160866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E53A4-4886-8A4E-B0F6-EC4857490DE3}" type="datetimeFigureOut">
              <a:rPr lang="en-US" smtClean="0"/>
              <a:t>7/6/16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2014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E53A4-4886-8A4E-B0F6-EC4857490DE3}" type="datetimeFigureOut">
              <a:rPr lang="en-US" smtClean="0"/>
              <a:t>7/6/16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89191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DE53A4-4886-8A4E-B0F6-EC4857490DE3}" type="datetimeFigureOut">
              <a:rPr lang="en-US" smtClean="0"/>
              <a:t>7/6/16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99489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E53A4-4886-8A4E-B0F6-EC4857490DE3}" type="datetimeFigureOut">
              <a:rPr lang="en-US" smtClean="0"/>
              <a:t>7/6/16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87126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DE53A4-4886-8A4E-B0F6-EC4857490DE3}" type="datetimeFigureOut">
              <a:rPr lang="en-US" smtClean="0"/>
              <a:t>7/6/16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174642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DE53A4-4886-8A4E-B0F6-EC4857490DE3}" type="datetimeFigureOut">
              <a:rPr lang="en-US" smtClean="0"/>
              <a:t>7/6/16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34805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E53A4-4886-8A4E-B0F6-EC4857490DE3}" type="datetimeFigureOut">
              <a:rPr lang="en-US" smtClean="0"/>
              <a:t>7/6/16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208942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E53A4-4886-8A4E-B0F6-EC4857490DE3}" type="datetimeFigureOut">
              <a:rPr lang="en-US" smtClean="0"/>
              <a:t>7/6/16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12531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E53A4-4886-8A4E-B0F6-EC4857490DE3}" type="datetimeFigureOut">
              <a:rPr lang="en-US" smtClean="0"/>
              <a:t>7/6/16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8D9179-4F2A-124F-84B6-D1508B1A3550}" type="slidenum">
              <a:rPr lang="en-US" smtClean="0"/>
              <a:t>‹#›</a:t>
            </a:fld>
            <a:endParaRPr lang="en-US" dirty="0"/>
          </a:p>
        </p:txBody>
      </p:sp>
    </p:spTree>
    <p:extLst>
      <p:ext uri="{BB962C8B-B14F-4D97-AF65-F5344CB8AC3E}">
        <p14:creationId xmlns:p14="http://schemas.microsoft.com/office/powerpoint/2010/main" val="1766687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00DE53A4-4886-8A4E-B0F6-EC4857490DE3}" type="datetimeFigureOut">
              <a:rPr lang="en-US" smtClean="0"/>
              <a:t>7/6/16</a:t>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C8D9179-4F2A-124F-84B6-D1508B1A3550}" type="slidenum">
              <a:rPr lang="en-US" smtClean="0"/>
              <a:t>‹#›</a:t>
            </a:fld>
            <a:endParaRPr lang="en-US" dirty="0"/>
          </a:p>
        </p:txBody>
      </p:sp>
    </p:spTree>
    <p:extLst>
      <p:ext uri="{BB962C8B-B14F-4D97-AF65-F5344CB8AC3E}">
        <p14:creationId xmlns:p14="http://schemas.microsoft.com/office/powerpoint/2010/main" val="17213927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pn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EF5FE">
                <a:lumMod val="84000"/>
                <a:lumOff val="16000"/>
              </a:srgbClr>
            </a:gs>
            <a:gs pos="86000">
              <a:srgbClr val="E6EEFF">
                <a:alpha val="65882"/>
              </a:srgbClr>
            </a:gs>
          </a:gsLst>
          <a:lin ang="5400000" scaled="1"/>
        </a:gradFill>
        <a:effectLst/>
      </p:bgPr>
    </p:bg>
    <p:spTree>
      <p:nvGrpSpPr>
        <p:cNvPr id="1" name=""/>
        <p:cNvGrpSpPr/>
        <p:nvPr/>
      </p:nvGrpSpPr>
      <p:grpSpPr>
        <a:xfrm>
          <a:off x="0" y="0"/>
          <a:ext cx="0" cy="0"/>
          <a:chOff x="0" y="0"/>
          <a:chExt cx="0" cy="0"/>
        </a:xfrm>
      </p:grpSpPr>
      <p:sp>
        <p:nvSpPr>
          <p:cNvPr id="44" name="Rounded Rectangle 43"/>
          <p:cNvSpPr/>
          <p:nvPr/>
        </p:nvSpPr>
        <p:spPr>
          <a:xfrm>
            <a:off x="350837" y="13075222"/>
            <a:ext cx="14478000" cy="11495927"/>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dirty="0"/>
          </a:p>
        </p:txBody>
      </p:sp>
      <p:sp>
        <p:nvSpPr>
          <p:cNvPr id="12" name="Rectangle 11"/>
          <p:cNvSpPr/>
          <p:nvPr/>
        </p:nvSpPr>
        <p:spPr>
          <a:xfrm>
            <a:off x="717748" y="13098522"/>
            <a:ext cx="9108140" cy="830997"/>
          </a:xfrm>
          <a:prstGeom prst="rect">
            <a:avLst/>
          </a:prstGeom>
        </p:spPr>
        <p:txBody>
          <a:bodyPr wrap="square">
            <a:spAutoFit/>
          </a:bodyPr>
          <a:lstStyle/>
          <a:p>
            <a:r>
              <a:rPr lang="en-US" sz="4800" dirty="0">
                <a:solidFill>
                  <a:schemeClr val="tx2">
                    <a:lumMod val="75000"/>
                  </a:schemeClr>
                </a:solidFill>
              </a:rPr>
              <a:t>Motivation</a:t>
            </a:r>
          </a:p>
        </p:txBody>
      </p:sp>
      <p:sp>
        <p:nvSpPr>
          <p:cNvPr id="3" name="Rounded Rectangle 2"/>
          <p:cNvSpPr/>
          <p:nvPr/>
        </p:nvSpPr>
        <p:spPr>
          <a:xfrm>
            <a:off x="350837" y="4042035"/>
            <a:ext cx="14478000" cy="8515884"/>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dirty="0"/>
          </a:p>
        </p:txBody>
      </p:sp>
      <p:sp>
        <p:nvSpPr>
          <p:cNvPr id="5" name="TextBox 4"/>
          <p:cNvSpPr txBox="1"/>
          <p:nvPr/>
        </p:nvSpPr>
        <p:spPr>
          <a:xfrm>
            <a:off x="1" y="-14334"/>
            <a:ext cx="30267274" cy="1507464"/>
          </a:xfrm>
          <a:prstGeom prst="rect">
            <a:avLst/>
          </a:prstGeom>
          <a:noFill/>
        </p:spPr>
        <p:txBody>
          <a:bodyPr wrap="square" rtlCol="0">
            <a:spAutoFit/>
          </a:bodyPr>
          <a:lstStyle/>
          <a:p>
            <a:pPr algn="ctr"/>
            <a:r>
              <a:rPr lang="en-US" sz="9196" dirty="0">
                <a:solidFill>
                  <a:schemeClr val="tx2">
                    <a:lumMod val="75000"/>
                  </a:schemeClr>
                </a:solidFill>
              </a:rPr>
              <a:t>Title</a:t>
            </a:r>
          </a:p>
        </p:txBody>
      </p:sp>
      <p:sp>
        <p:nvSpPr>
          <p:cNvPr id="6" name="TextBox 5"/>
          <p:cNvSpPr txBox="1"/>
          <p:nvPr/>
        </p:nvSpPr>
        <p:spPr>
          <a:xfrm>
            <a:off x="1228791" y="1493130"/>
            <a:ext cx="28025159" cy="1569660"/>
          </a:xfrm>
          <a:prstGeom prst="rect">
            <a:avLst/>
          </a:prstGeom>
          <a:noFill/>
        </p:spPr>
        <p:txBody>
          <a:bodyPr wrap="square" rtlCol="0">
            <a:spAutoFit/>
          </a:bodyPr>
          <a:lstStyle/>
          <a:p>
            <a:pPr algn="ctr"/>
            <a:r>
              <a:rPr lang="en-US" sz="4800" dirty="0">
                <a:solidFill>
                  <a:schemeClr val="tx2">
                    <a:lumMod val="75000"/>
                  </a:schemeClr>
                </a:solidFill>
              </a:rPr>
              <a:t>Cu </a:t>
            </a:r>
            <a:r>
              <a:rPr lang="en-US" sz="4800" dirty="0" err="1">
                <a:solidFill>
                  <a:schemeClr val="tx2">
                    <a:lumMod val="75000"/>
                  </a:schemeClr>
                </a:solidFill>
              </a:rPr>
              <a:t>indoctum</a:t>
            </a:r>
            <a:r>
              <a:rPr lang="en-US" sz="4800" dirty="0">
                <a:solidFill>
                  <a:schemeClr val="tx2">
                    <a:lumMod val="75000"/>
                  </a:schemeClr>
                </a:solidFill>
              </a:rPr>
              <a:t> </a:t>
            </a:r>
            <a:r>
              <a:rPr lang="en-US" sz="4800" dirty="0" err="1">
                <a:solidFill>
                  <a:schemeClr val="tx2">
                    <a:lumMod val="75000"/>
                  </a:schemeClr>
                </a:solidFill>
              </a:rPr>
              <a:t>accusamus</a:t>
            </a:r>
            <a:r>
              <a:rPr lang="en-US" sz="4800" dirty="0">
                <a:solidFill>
                  <a:schemeClr val="tx2">
                    <a:lumMod val="75000"/>
                  </a:schemeClr>
                </a:solidFill>
              </a:rPr>
              <a:t> </a:t>
            </a:r>
            <a:r>
              <a:rPr lang="en-US" sz="4800" dirty="0" err="1">
                <a:solidFill>
                  <a:schemeClr val="tx2">
                    <a:lumMod val="75000"/>
                  </a:schemeClr>
                </a:solidFill>
              </a:rPr>
              <a:t>expetendis</a:t>
            </a:r>
            <a:r>
              <a:rPr lang="en-US" sz="4800" dirty="0">
                <a:solidFill>
                  <a:schemeClr val="tx2">
                    <a:lumMod val="75000"/>
                  </a:schemeClr>
                </a:solidFill>
              </a:rPr>
              <a:t> </a:t>
            </a:r>
            <a:r>
              <a:rPr lang="en-US" sz="4800" dirty="0" err="1">
                <a:solidFill>
                  <a:schemeClr val="tx2">
                    <a:lumMod val="75000"/>
                  </a:schemeClr>
                </a:solidFill>
              </a:rPr>
              <a:t>ius</a:t>
            </a:r>
            <a:r>
              <a:rPr lang="en-US" sz="4800" dirty="0">
                <a:solidFill>
                  <a:schemeClr val="tx2">
                    <a:lumMod val="75000"/>
                  </a:schemeClr>
                </a:solidFill>
              </a:rPr>
              <a:t>, his </a:t>
            </a:r>
            <a:r>
              <a:rPr lang="en-US" sz="4800" dirty="0" err="1">
                <a:solidFill>
                  <a:schemeClr val="tx2">
                    <a:lumMod val="75000"/>
                  </a:schemeClr>
                </a:solidFill>
              </a:rPr>
              <a:t>fabellas</a:t>
            </a:r>
            <a:r>
              <a:rPr lang="en-US" sz="4800" dirty="0">
                <a:solidFill>
                  <a:schemeClr val="tx2">
                    <a:lumMod val="75000"/>
                  </a:schemeClr>
                </a:solidFill>
              </a:rPr>
              <a:t> </a:t>
            </a:r>
            <a:r>
              <a:rPr lang="en-US" sz="4800" dirty="0" err="1">
                <a:solidFill>
                  <a:schemeClr val="tx2">
                    <a:lumMod val="75000"/>
                  </a:schemeClr>
                </a:solidFill>
              </a:rPr>
              <a:t>honestatis</a:t>
            </a:r>
            <a:r>
              <a:rPr lang="en-US" sz="4800" dirty="0">
                <a:solidFill>
                  <a:schemeClr val="tx2">
                    <a:lumMod val="75000"/>
                  </a:schemeClr>
                </a:solidFill>
              </a:rPr>
              <a:t> at. No </a:t>
            </a:r>
            <a:r>
              <a:rPr lang="en-US" sz="4800" dirty="0" err="1">
                <a:solidFill>
                  <a:schemeClr val="tx2">
                    <a:lumMod val="75000"/>
                  </a:schemeClr>
                </a:solidFill>
              </a:rPr>
              <a:t>dicit</a:t>
            </a:r>
            <a:r>
              <a:rPr lang="en-US" sz="4800" dirty="0">
                <a:solidFill>
                  <a:schemeClr val="tx2">
                    <a:lumMod val="75000"/>
                  </a:schemeClr>
                </a:solidFill>
              </a:rPr>
              <a:t> </a:t>
            </a:r>
            <a:r>
              <a:rPr lang="en-US" sz="4800" dirty="0" err="1">
                <a:solidFill>
                  <a:schemeClr val="tx2">
                    <a:lumMod val="75000"/>
                  </a:schemeClr>
                </a:solidFill>
              </a:rPr>
              <a:t>saepe</a:t>
            </a:r>
            <a:r>
              <a:rPr lang="en-US" sz="4800" dirty="0">
                <a:solidFill>
                  <a:schemeClr val="tx2">
                    <a:lumMod val="75000"/>
                  </a:schemeClr>
                </a:solidFill>
              </a:rPr>
              <a:t> </a:t>
            </a:r>
            <a:r>
              <a:rPr lang="en-US" sz="4800" dirty="0" err="1">
                <a:solidFill>
                  <a:schemeClr val="tx2">
                    <a:lumMod val="75000"/>
                  </a:schemeClr>
                </a:solidFill>
              </a:rPr>
              <a:t>melius</a:t>
            </a:r>
            <a:r>
              <a:rPr lang="en-US" sz="4800" dirty="0">
                <a:solidFill>
                  <a:schemeClr val="tx2">
                    <a:lumMod val="75000"/>
                  </a:schemeClr>
                </a:solidFill>
              </a:rPr>
              <a:t> per. Qui </a:t>
            </a:r>
            <a:r>
              <a:rPr lang="en-US" sz="4800" dirty="0" err="1">
                <a:solidFill>
                  <a:schemeClr val="tx2">
                    <a:lumMod val="75000"/>
                  </a:schemeClr>
                </a:solidFill>
              </a:rPr>
              <a:t>vidisse</a:t>
            </a:r>
            <a:r>
              <a:rPr lang="en-US" sz="4800" dirty="0">
                <a:solidFill>
                  <a:schemeClr val="tx2">
                    <a:lumMod val="75000"/>
                  </a:schemeClr>
                </a:solidFill>
              </a:rPr>
              <a:t> </a:t>
            </a:r>
            <a:r>
              <a:rPr lang="en-US" sz="4800" dirty="0" err="1">
                <a:solidFill>
                  <a:schemeClr val="tx2">
                    <a:lumMod val="75000"/>
                  </a:schemeClr>
                </a:solidFill>
              </a:rPr>
              <a:t>admodum</a:t>
            </a:r>
            <a:r>
              <a:rPr lang="en-US" sz="4800" dirty="0">
                <a:solidFill>
                  <a:schemeClr val="tx2">
                    <a:lumMod val="75000"/>
                  </a:schemeClr>
                </a:solidFill>
              </a:rPr>
              <a:t> </a:t>
            </a:r>
            <a:r>
              <a:rPr lang="en-US" sz="4800" dirty="0" err="1">
                <a:solidFill>
                  <a:schemeClr val="tx2">
                    <a:lumMod val="75000"/>
                  </a:schemeClr>
                </a:solidFill>
              </a:rPr>
              <a:t>consequat</a:t>
            </a:r>
            <a:r>
              <a:rPr lang="en-US" sz="4800" dirty="0">
                <a:solidFill>
                  <a:schemeClr val="tx2">
                    <a:lumMod val="75000"/>
                  </a:schemeClr>
                </a:solidFill>
              </a:rPr>
              <a:t> ad.</a:t>
            </a:r>
          </a:p>
        </p:txBody>
      </p:sp>
      <p:sp>
        <p:nvSpPr>
          <p:cNvPr id="8" name="Rectangle 7"/>
          <p:cNvSpPr/>
          <p:nvPr/>
        </p:nvSpPr>
        <p:spPr>
          <a:xfrm>
            <a:off x="691497" y="4121239"/>
            <a:ext cx="9108140" cy="830997"/>
          </a:xfrm>
          <a:prstGeom prst="rect">
            <a:avLst/>
          </a:prstGeom>
        </p:spPr>
        <p:txBody>
          <a:bodyPr wrap="square">
            <a:spAutoFit/>
          </a:bodyPr>
          <a:lstStyle/>
          <a:p>
            <a:r>
              <a:rPr lang="en-US" sz="4800" dirty="0">
                <a:solidFill>
                  <a:schemeClr val="tx2">
                    <a:lumMod val="75000"/>
                  </a:schemeClr>
                </a:solidFill>
              </a:rPr>
              <a:t>Background</a:t>
            </a:r>
          </a:p>
        </p:txBody>
      </p:sp>
      <p:sp>
        <p:nvSpPr>
          <p:cNvPr id="45" name="Rounded Rectangle 44"/>
          <p:cNvSpPr/>
          <p:nvPr/>
        </p:nvSpPr>
        <p:spPr>
          <a:xfrm>
            <a:off x="350837" y="25435719"/>
            <a:ext cx="14478000" cy="11556030"/>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a:p>
        </p:txBody>
      </p:sp>
      <p:sp>
        <p:nvSpPr>
          <p:cNvPr id="14" name="Rectangle 13"/>
          <p:cNvSpPr/>
          <p:nvPr/>
        </p:nvSpPr>
        <p:spPr>
          <a:xfrm>
            <a:off x="615297" y="25477778"/>
            <a:ext cx="9108140" cy="830997"/>
          </a:xfrm>
          <a:prstGeom prst="rect">
            <a:avLst/>
          </a:prstGeom>
        </p:spPr>
        <p:txBody>
          <a:bodyPr wrap="square">
            <a:spAutoFit/>
          </a:bodyPr>
          <a:lstStyle/>
          <a:p>
            <a:r>
              <a:rPr lang="en-US" sz="4800" dirty="0">
                <a:solidFill>
                  <a:schemeClr val="tx2">
                    <a:lumMod val="75000"/>
                  </a:schemeClr>
                </a:solidFill>
              </a:rPr>
              <a:t>Objectives</a:t>
            </a:r>
          </a:p>
        </p:txBody>
      </p:sp>
      <p:sp>
        <p:nvSpPr>
          <p:cNvPr id="47" name="Rounded Rectangle 46"/>
          <p:cNvSpPr/>
          <p:nvPr/>
        </p:nvSpPr>
        <p:spPr>
          <a:xfrm>
            <a:off x="15514637" y="37932519"/>
            <a:ext cx="14478000" cy="4495800"/>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a:p>
        </p:txBody>
      </p:sp>
      <p:sp>
        <p:nvSpPr>
          <p:cNvPr id="18" name="Rectangle 17"/>
          <p:cNvSpPr/>
          <p:nvPr/>
        </p:nvSpPr>
        <p:spPr>
          <a:xfrm>
            <a:off x="15855297" y="37932519"/>
            <a:ext cx="9108140" cy="745460"/>
          </a:xfrm>
          <a:prstGeom prst="rect">
            <a:avLst/>
          </a:prstGeom>
        </p:spPr>
        <p:txBody>
          <a:bodyPr wrap="square">
            <a:spAutoFit/>
          </a:bodyPr>
          <a:lstStyle/>
          <a:p>
            <a:r>
              <a:rPr lang="en-US" sz="4244" dirty="0" smtClean="0">
                <a:solidFill>
                  <a:schemeClr val="tx2">
                    <a:lumMod val="75000"/>
                  </a:schemeClr>
                </a:solidFill>
              </a:rPr>
              <a:t>References</a:t>
            </a:r>
            <a:endParaRPr lang="en-US" sz="4244" dirty="0">
              <a:solidFill>
                <a:schemeClr val="tx2">
                  <a:lumMod val="75000"/>
                </a:schemeClr>
              </a:solidFill>
            </a:endParaRPr>
          </a:p>
        </p:txBody>
      </p:sp>
      <p:sp>
        <p:nvSpPr>
          <p:cNvPr id="48" name="Rounded Rectangle 47"/>
          <p:cNvSpPr/>
          <p:nvPr/>
        </p:nvSpPr>
        <p:spPr>
          <a:xfrm>
            <a:off x="342445" y="37856319"/>
            <a:ext cx="14478000" cy="4572000"/>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a:p>
        </p:txBody>
      </p:sp>
      <p:sp>
        <p:nvSpPr>
          <p:cNvPr id="49" name="Rectangle 48"/>
          <p:cNvSpPr/>
          <p:nvPr/>
        </p:nvSpPr>
        <p:spPr>
          <a:xfrm>
            <a:off x="615297" y="37890461"/>
            <a:ext cx="9108140" cy="745460"/>
          </a:xfrm>
          <a:prstGeom prst="rect">
            <a:avLst/>
          </a:prstGeom>
        </p:spPr>
        <p:txBody>
          <a:bodyPr wrap="square">
            <a:spAutoFit/>
          </a:bodyPr>
          <a:lstStyle/>
          <a:p>
            <a:r>
              <a:rPr lang="en-US" sz="4244" dirty="0" smtClean="0">
                <a:solidFill>
                  <a:schemeClr val="tx2">
                    <a:lumMod val="75000"/>
                  </a:schemeClr>
                </a:solidFill>
              </a:rPr>
              <a:t>Remaining Work</a:t>
            </a:r>
            <a:endParaRPr lang="en-US" sz="4244" dirty="0">
              <a:solidFill>
                <a:schemeClr val="tx2">
                  <a:lumMod val="75000"/>
                </a:schemeClr>
              </a:solidFill>
            </a:endParaRPr>
          </a:p>
        </p:txBody>
      </p:sp>
      <p:sp>
        <p:nvSpPr>
          <p:cNvPr id="50" name="Rounded Rectangle 49"/>
          <p:cNvSpPr/>
          <p:nvPr/>
        </p:nvSpPr>
        <p:spPr>
          <a:xfrm>
            <a:off x="15518833" y="24021904"/>
            <a:ext cx="14478000" cy="12969845"/>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a:p>
        </p:txBody>
      </p:sp>
      <p:sp>
        <p:nvSpPr>
          <p:cNvPr id="10" name="Rectangle 9"/>
          <p:cNvSpPr/>
          <p:nvPr/>
        </p:nvSpPr>
        <p:spPr>
          <a:xfrm>
            <a:off x="15859493" y="24101108"/>
            <a:ext cx="9108140" cy="830997"/>
          </a:xfrm>
          <a:prstGeom prst="rect">
            <a:avLst/>
          </a:prstGeom>
        </p:spPr>
        <p:txBody>
          <a:bodyPr wrap="square">
            <a:spAutoFit/>
          </a:bodyPr>
          <a:lstStyle/>
          <a:p>
            <a:r>
              <a:rPr lang="en-US" sz="4800" dirty="0" smtClean="0">
                <a:solidFill>
                  <a:schemeClr val="tx2">
                    <a:lumMod val="75000"/>
                  </a:schemeClr>
                </a:solidFill>
              </a:rPr>
              <a:t>Generator Assembly</a:t>
            </a:r>
            <a:endParaRPr lang="en-US" sz="4800" dirty="0">
              <a:solidFill>
                <a:schemeClr val="tx2">
                  <a:lumMod val="75000"/>
                </a:schemeClr>
              </a:solidFill>
            </a:endParaRPr>
          </a:p>
        </p:txBody>
      </p:sp>
      <p:sp>
        <p:nvSpPr>
          <p:cNvPr id="29" name="TextBox 28"/>
          <p:cNvSpPr txBox="1"/>
          <p:nvPr/>
        </p:nvSpPr>
        <p:spPr>
          <a:xfrm>
            <a:off x="32095440" y="5810000"/>
            <a:ext cx="5745797" cy="571247"/>
          </a:xfrm>
          <a:prstGeom prst="rect">
            <a:avLst/>
          </a:prstGeom>
          <a:noFill/>
        </p:spPr>
        <p:txBody>
          <a:bodyPr wrap="square" rtlCol="0">
            <a:spAutoFit/>
          </a:bodyPr>
          <a:lstStyle/>
          <a:p>
            <a:r>
              <a:rPr lang="en-US" sz="3112" dirty="0"/>
              <a:t>Generator cutaway CAD diagram </a:t>
            </a:r>
          </a:p>
        </p:txBody>
      </p:sp>
      <p:sp>
        <p:nvSpPr>
          <p:cNvPr id="51" name="Rounded Rectangle 50"/>
          <p:cNvSpPr/>
          <p:nvPr/>
        </p:nvSpPr>
        <p:spPr>
          <a:xfrm>
            <a:off x="15514637" y="4026953"/>
            <a:ext cx="14478000" cy="19759738"/>
          </a:xfrm>
          <a:prstGeom prst="roundRect">
            <a:avLst>
              <a:gd name="adj" fmla="val 1166"/>
            </a:avLst>
          </a:prstGeom>
          <a:solidFill>
            <a:srgbClr val="FBFAFC"/>
          </a:solidFill>
          <a:ln w="63500" cap="rnd">
            <a:solidFill>
              <a:schemeClr val="tx2">
                <a:lumMod val="75000"/>
                <a:alpha val="87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82"/>
          </a:p>
        </p:txBody>
      </p:sp>
      <p:sp>
        <p:nvSpPr>
          <p:cNvPr id="16" name="Rectangle 15"/>
          <p:cNvSpPr/>
          <p:nvPr/>
        </p:nvSpPr>
        <p:spPr>
          <a:xfrm>
            <a:off x="15855297" y="4137294"/>
            <a:ext cx="9108140" cy="830997"/>
          </a:xfrm>
          <a:prstGeom prst="rect">
            <a:avLst/>
          </a:prstGeom>
        </p:spPr>
        <p:txBody>
          <a:bodyPr wrap="square">
            <a:spAutoFit/>
          </a:bodyPr>
          <a:lstStyle/>
          <a:p>
            <a:r>
              <a:rPr lang="en-US" sz="4800" dirty="0" smtClean="0">
                <a:solidFill>
                  <a:schemeClr val="tx2">
                    <a:lumMod val="75000"/>
                  </a:schemeClr>
                </a:solidFill>
              </a:rPr>
              <a:t>System Design</a:t>
            </a:r>
            <a:endParaRPr lang="en-US" sz="4800" dirty="0">
              <a:solidFill>
                <a:schemeClr val="tx2">
                  <a:lumMod val="75000"/>
                </a:schemeClr>
              </a:solidFill>
            </a:endParaRPr>
          </a:p>
        </p:txBody>
      </p:sp>
      <p:sp>
        <p:nvSpPr>
          <p:cNvPr id="31" name="TextBox 30"/>
          <p:cNvSpPr txBox="1"/>
          <p:nvPr/>
        </p:nvSpPr>
        <p:spPr>
          <a:xfrm>
            <a:off x="30686829" y="27210484"/>
            <a:ext cx="8040920" cy="571247"/>
          </a:xfrm>
          <a:prstGeom prst="rect">
            <a:avLst/>
          </a:prstGeom>
          <a:noFill/>
        </p:spPr>
        <p:txBody>
          <a:bodyPr wrap="square" rtlCol="0">
            <a:spAutoFit/>
          </a:bodyPr>
          <a:lstStyle/>
          <a:p>
            <a:r>
              <a:rPr lang="en-US" sz="3112" dirty="0"/>
              <a:t>Major system component flowchart</a:t>
            </a:r>
          </a:p>
        </p:txBody>
      </p:sp>
      <p:sp>
        <p:nvSpPr>
          <p:cNvPr id="33" name="TextBox 32"/>
          <p:cNvSpPr txBox="1"/>
          <p:nvPr/>
        </p:nvSpPr>
        <p:spPr>
          <a:xfrm>
            <a:off x="31364097" y="34169735"/>
            <a:ext cx="4114800" cy="571247"/>
          </a:xfrm>
          <a:prstGeom prst="rect">
            <a:avLst/>
          </a:prstGeom>
          <a:noFill/>
        </p:spPr>
        <p:txBody>
          <a:bodyPr wrap="square" rtlCol="0">
            <a:spAutoFit/>
          </a:bodyPr>
          <a:lstStyle/>
          <a:p>
            <a:r>
              <a:rPr lang="en-US" sz="3112" dirty="0"/>
              <a:t>Met Cam drop </a:t>
            </a:r>
            <a:r>
              <a:rPr lang="en-US" sz="3112" dirty="0" smtClean="0"/>
              <a:t>images?</a:t>
            </a:r>
            <a:endParaRPr lang="en-US" sz="3112" dirty="0"/>
          </a:p>
        </p:txBody>
      </p:sp>
      <p:sp>
        <p:nvSpPr>
          <p:cNvPr id="2" name="TextBox 1"/>
          <p:cNvSpPr txBox="1"/>
          <p:nvPr/>
        </p:nvSpPr>
        <p:spPr>
          <a:xfrm>
            <a:off x="576389" y="26502519"/>
            <a:ext cx="13984940" cy="8094524"/>
          </a:xfrm>
          <a:prstGeom prst="rect">
            <a:avLst/>
          </a:prstGeom>
          <a:noFill/>
        </p:spPr>
        <p:txBody>
          <a:bodyPr wrap="square" rtlCol="0">
            <a:spAutoFit/>
          </a:bodyPr>
          <a:lstStyle/>
          <a:p>
            <a:r>
              <a:rPr lang="en-US" sz="4000" dirty="0"/>
              <a:t>Develop a </a:t>
            </a:r>
            <a:r>
              <a:rPr lang="en-US" sz="4000" dirty="0" smtClean="0"/>
              <a:t>laboratory-based </a:t>
            </a:r>
            <a:r>
              <a:rPr lang="en-US" sz="4000" dirty="0"/>
              <a:t>optical probe water droplet calibration system</a:t>
            </a:r>
            <a:r>
              <a:rPr lang="en-US" sz="4000" dirty="0" smtClean="0"/>
              <a:t>.</a:t>
            </a:r>
          </a:p>
          <a:p>
            <a:endParaRPr lang="en-US" sz="4000" dirty="0"/>
          </a:p>
          <a:p>
            <a:pPr marL="571500" lvl="0" indent="-571500">
              <a:buFont typeface="Arial" charset="0"/>
              <a:buChar char="•"/>
            </a:pPr>
            <a:r>
              <a:rPr lang="en-US" sz="4000" dirty="0" smtClean="0"/>
              <a:t>Uses particles of </a:t>
            </a:r>
            <a:r>
              <a:rPr lang="en-US" sz="4000" dirty="0"/>
              <a:t>probe’s target media (eliminates refractive index complications)</a:t>
            </a:r>
          </a:p>
          <a:p>
            <a:pPr marL="571500" lvl="0" indent="-571500">
              <a:buFont typeface="Arial" charset="0"/>
              <a:buChar char="•"/>
            </a:pPr>
            <a:r>
              <a:rPr lang="en-US" sz="4000" dirty="0"/>
              <a:t>Creates droplets of highly repeatable </a:t>
            </a:r>
            <a:r>
              <a:rPr lang="en-US" sz="4000" dirty="0" smtClean="0"/>
              <a:t>size, velocity, and concentration</a:t>
            </a:r>
            <a:endParaRPr lang="en-US" sz="4000" dirty="0"/>
          </a:p>
          <a:p>
            <a:pPr marL="571500" lvl="0" indent="-571500">
              <a:buFont typeface="Arial" charset="0"/>
              <a:buChar char="•"/>
            </a:pPr>
            <a:r>
              <a:rPr lang="en-US" sz="4000" dirty="0"/>
              <a:t>Independent droplet diameter and velocity verification</a:t>
            </a:r>
          </a:p>
          <a:p>
            <a:pPr marL="571500" lvl="0" indent="-571500">
              <a:buFont typeface="Arial" charset="0"/>
              <a:buChar char="•"/>
            </a:pPr>
            <a:r>
              <a:rPr lang="en-US" sz="4000" dirty="0" smtClean="0"/>
              <a:t>Positioning controlled by </a:t>
            </a:r>
            <a:r>
              <a:rPr lang="en-US" sz="4000" dirty="0"/>
              <a:t>high precision digital </a:t>
            </a:r>
            <a:r>
              <a:rPr lang="en-US" sz="4000" dirty="0" err="1"/>
              <a:t>micropositioning</a:t>
            </a:r>
            <a:r>
              <a:rPr lang="en-US" sz="4000" dirty="0"/>
              <a:t> stages</a:t>
            </a:r>
          </a:p>
          <a:p>
            <a:pPr marL="571500" lvl="0" indent="-571500">
              <a:buFont typeface="Arial" charset="0"/>
              <a:buChar char="•"/>
            </a:pPr>
            <a:r>
              <a:rPr lang="en-US" sz="4000" dirty="0" smtClean="0"/>
              <a:t>Initially compatible with CDP with capability to expand to </a:t>
            </a:r>
            <a:r>
              <a:rPr lang="en-US" sz="4000" dirty="0"/>
              <a:t>a range of forward scattering and optical array probes</a:t>
            </a:r>
          </a:p>
          <a:p>
            <a:endParaRPr lang="en-US" sz="4000" dirty="0"/>
          </a:p>
        </p:txBody>
      </p:sp>
      <p:graphicFrame>
        <p:nvGraphicFramePr>
          <p:cNvPr id="11" name="Diagram 10"/>
          <p:cNvGraphicFramePr/>
          <p:nvPr>
            <p:extLst>
              <p:ext uri="{D42A27DB-BD31-4B8C-83A1-F6EECF244321}">
                <p14:modId xmlns:p14="http://schemas.microsoft.com/office/powerpoint/2010/main" val="1137544440"/>
              </p:ext>
            </p:extLst>
          </p:nvPr>
        </p:nvGraphicFramePr>
        <p:xfrm>
          <a:off x="15855298" y="5127894"/>
          <a:ext cx="13756340" cy="10171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p:cNvSpPr/>
          <p:nvPr/>
        </p:nvSpPr>
        <p:spPr>
          <a:xfrm>
            <a:off x="615297" y="21116089"/>
            <a:ext cx="13946032" cy="707886"/>
          </a:xfrm>
          <a:prstGeom prst="rect">
            <a:avLst/>
          </a:prstGeom>
        </p:spPr>
        <p:txBody>
          <a:bodyPr wrap="square">
            <a:spAutoFit/>
          </a:bodyPr>
          <a:lstStyle/>
          <a:p>
            <a:endParaRPr lang="en-US" sz="4000" dirty="0">
              <a:latin typeface="Calibri" charset="0"/>
              <a:ea typeface="Calibri" charset="0"/>
              <a:cs typeface="Times New Roman" charset="0"/>
            </a:endParaRPr>
          </a:p>
        </p:txBody>
      </p:sp>
      <p:sp>
        <p:nvSpPr>
          <p:cNvPr id="53" name="Rectangle 52"/>
          <p:cNvSpPr/>
          <p:nvPr/>
        </p:nvSpPr>
        <p:spPr>
          <a:xfrm>
            <a:off x="22129546" y="25423446"/>
            <a:ext cx="7486288" cy="11289873"/>
          </a:xfrm>
          <a:prstGeom prst="rect">
            <a:avLst/>
          </a:prstGeom>
          <a:solidFill>
            <a:schemeClr val="bg1">
              <a:lumMod val="9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smtClean="0"/>
              <a:t>CAD droplet generator cutaway diagram w/ main components color coded</a:t>
            </a:r>
            <a:endParaRPr lang="en-US" sz="4400" dirty="0"/>
          </a:p>
        </p:txBody>
      </p:sp>
      <p:sp>
        <p:nvSpPr>
          <p:cNvPr id="19" name="TextBox 18"/>
          <p:cNvSpPr txBox="1"/>
          <p:nvPr/>
        </p:nvSpPr>
        <p:spPr>
          <a:xfrm>
            <a:off x="15859493" y="25459881"/>
            <a:ext cx="5791201" cy="2123658"/>
          </a:xfrm>
          <a:prstGeom prst="rect">
            <a:avLst/>
          </a:prstGeom>
          <a:noFill/>
        </p:spPr>
        <p:txBody>
          <a:bodyPr wrap="square" rtlCol="0">
            <a:spAutoFit/>
          </a:bodyPr>
          <a:lstStyle/>
          <a:p>
            <a:r>
              <a:rPr lang="en-US" sz="4400" dirty="0" smtClean="0">
                <a:solidFill>
                  <a:srgbClr val="FF0000"/>
                </a:solidFill>
                <a:latin typeface="Calibri" charset="0"/>
                <a:ea typeface="Calibri" charset="0"/>
                <a:cs typeface="Times New Roman" charset="0"/>
              </a:rPr>
              <a:t>**Detail about main generator assembly components and their</a:t>
            </a:r>
            <a:endParaRPr lang="en-US" sz="4400" dirty="0">
              <a:solidFill>
                <a:srgbClr val="FF0000"/>
              </a:solidFill>
            </a:endParaRPr>
          </a:p>
        </p:txBody>
      </p:sp>
      <p:sp>
        <p:nvSpPr>
          <p:cNvPr id="55" name="TextBox 54"/>
          <p:cNvSpPr txBox="1"/>
          <p:nvPr/>
        </p:nvSpPr>
        <p:spPr>
          <a:xfrm>
            <a:off x="15855297" y="15335255"/>
            <a:ext cx="13756341" cy="2554545"/>
          </a:xfrm>
          <a:prstGeom prst="rect">
            <a:avLst/>
          </a:prstGeom>
          <a:noFill/>
        </p:spPr>
        <p:txBody>
          <a:bodyPr wrap="square" rtlCol="0">
            <a:spAutoFit/>
          </a:bodyPr>
          <a:lstStyle/>
          <a:p>
            <a:r>
              <a:rPr lang="en-US" sz="4000" dirty="0" smtClean="0">
                <a:solidFill>
                  <a:srgbClr val="FF0000"/>
                </a:solidFill>
                <a:latin typeface="Calibri" charset="0"/>
                <a:ea typeface="Calibri" charset="0"/>
                <a:cs typeface="Times New Roman" charset="0"/>
              </a:rPr>
              <a:t>**Explain select component purposes**</a:t>
            </a:r>
          </a:p>
          <a:p>
            <a:endParaRPr lang="en-US" sz="4000" dirty="0">
              <a:solidFill>
                <a:srgbClr val="FF0000"/>
              </a:solidFill>
              <a:latin typeface="Calibri" charset="0"/>
              <a:ea typeface="Calibri" charset="0"/>
              <a:cs typeface="Times New Roman" charset="0"/>
            </a:endParaRPr>
          </a:p>
          <a:p>
            <a:r>
              <a:rPr lang="en-US" sz="4000" dirty="0" smtClean="0">
                <a:solidFill>
                  <a:srgbClr val="FF0000"/>
                </a:solidFill>
                <a:latin typeface="Calibri" charset="0"/>
                <a:ea typeface="Calibri" charset="0"/>
                <a:cs typeface="Times New Roman" charset="0"/>
              </a:rPr>
              <a:t>**Outline drop size/velocity verification methods (metrology cam/drop image streaks**</a:t>
            </a:r>
            <a:endParaRPr lang="en-US" sz="4000" dirty="0">
              <a:solidFill>
                <a:srgbClr val="FF0000"/>
              </a:solidFill>
            </a:endParaRPr>
          </a:p>
        </p:txBody>
      </p:sp>
      <p:sp>
        <p:nvSpPr>
          <p:cNvPr id="39" name="TextBox 38"/>
          <p:cNvSpPr txBox="1"/>
          <p:nvPr/>
        </p:nvSpPr>
        <p:spPr>
          <a:xfrm>
            <a:off x="25572896" y="39919938"/>
            <a:ext cx="5791201" cy="646331"/>
          </a:xfrm>
          <a:prstGeom prst="rect">
            <a:avLst/>
          </a:prstGeom>
          <a:noFill/>
        </p:spPr>
        <p:txBody>
          <a:bodyPr wrap="square" rtlCol="0">
            <a:spAutoFit/>
          </a:bodyPr>
          <a:lstStyle/>
          <a:p>
            <a:r>
              <a:rPr lang="en-US" sz="3600" dirty="0" smtClean="0">
                <a:solidFill>
                  <a:srgbClr val="FF0000"/>
                </a:solidFill>
                <a:latin typeface="Calibri" charset="0"/>
                <a:ea typeface="Calibri" charset="0"/>
                <a:cs typeface="Times New Roman" charset="0"/>
              </a:rPr>
              <a:t>**Remember grant**</a:t>
            </a:r>
            <a:endParaRPr lang="en-US" sz="3600" dirty="0">
              <a:solidFill>
                <a:srgbClr val="FF0000"/>
              </a:solidFill>
            </a:endParaRPr>
          </a:p>
        </p:txBody>
      </p:sp>
      <p:sp>
        <p:nvSpPr>
          <p:cNvPr id="35" name="TextBox 34"/>
          <p:cNvSpPr txBox="1"/>
          <p:nvPr/>
        </p:nvSpPr>
        <p:spPr>
          <a:xfrm>
            <a:off x="576389" y="14048739"/>
            <a:ext cx="13984940" cy="1323439"/>
          </a:xfrm>
          <a:prstGeom prst="rect">
            <a:avLst/>
          </a:prstGeom>
          <a:noFill/>
        </p:spPr>
        <p:txBody>
          <a:bodyPr wrap="square" rtlCol="0">
            <a:spAutoFit/>
          </a:bodyPr>
          <a:lstStyle/>
          <a:p>
            <a:r>
              <a:rPr lang="en-US" sz="4000" dirty="0"/>
              <a:t>Sub-precipitation to precipitation sized (2 um – 1 mm diameter) DSDs are commonly measured with two airborne </a:t>
            </a:r>
            <a:r>
              <a:rPr lang="en-US" sz="4000" dirty="0" smtClean="0"/>
              <a:t>instrument</a:t>
            </a:r>
            <a:endParaRPr lang="en-US" sz="4000" dirty="0"/>
          </a:p>
        </p:txBody>
      </p:sp>
      <p:sp>
        <p:nvSpPr>
          <p:cNvPr id="36" name="TextBox 35"/>
          <p:cNvSpPr txBox="1"/>
          <p:nvPr/>
        </p:nvSpPr>
        <p:spPr>
          <a:xfrm>
            <a:off x="7143133" y="21389529"/>
            <a:ext cx="7346581" cy="2554545"/>
          </a:xfrm>
          <a:prstGeom prst="rect">
            <a:avLst/>
          </a:prstGeom>
          <a:noFill/>
        </p:spPr>
        <p:txBody>
          <a:bodyPr wrap="square" rtlCol="0">
            <a:spAutoFit/>
          </a:bodyPr>
          <a:lstStyle/>
          <a:p>
            <a:r>
              <a:rPr lang="en-US" sz="3200" i="1" dirty="0" smtClean="0"/>
              <a:t>In-situ </a:t>
            </a:r>
            <a:r>
              <a:rPr lang="en-US" sz="3200" i="1" dirty="0" smtClean="0"/>
              <a:t>instruments </a:t>
            </a:r>
            <a:r>
              <a:rPr lang="en-US" sz="3200" i="1" dirty="0" smtClean="0"/>
              <a:t>aboard The UWYO King air. From left to right – Passive Cavity </a:t>
            </a:r>
            <a:r>
              <a:rPr lang="en-US" sz="3200" i="1" smtClean="0"/>
              <a:t>Aerosol Spectrometer, </a:t>
            </a:r>
            <a:r>
              <a:rPr lang="en-US" sz="3200" i="1" smtClean="0"/>
              <a:t>LWC-100 </a:t>
            </a:r>
            <a:r>
              <a:rPr lang="en-US" sz="3200" i="1" smtClean="0"/>
              <a:t>Hotwire Device, </a:t>
            </a:r>
            <a:r>
              <a:rPr lang="en-US" sz="3200" i="1" dirty="0" smtClean="0"/>
              <a:t>Reverse Flow Temperature Probe, Cloud Imaging Probe</a:t>
            </a:r>
            <a:endParaRPr lang="en-US" sz="3200" i="1" dirty="0"/>
          </a:p>
        </p:txBody>
      </p:sp>
      <p:sp>
        <p:nvSpPr>
          <p:cNvPr id="37" name="TextBox 36"/>
          <p:cNvSpPr txBox="1"/>
          <p:nvPr/>
        </p:nvSpPr>
        <p:spPr>
          <a:xfrm>
            <a:off x="620176" y="15219502"/>
            <a:ext cx="6185544" cy="6863417"/>
          </a:xfrm>
          <a:prstGeom prst="rect">
            <a:avLst/>
          </a:prstGeom>
          <a:noFill/>
        </p:spPr>
        <p:txBody>
          <a:bodyPr wrap="square" rtlCol="0">
            <a:spAutoFit/>
          </a:bodyPr>
          <a:lstStyle/>
          <a:p>
            <a:r>
              <a:rPr lang="en-US" sz="4000" dirty="0"/>
              <a:t>classes; forward scattering and optical array probes. Both classes are subject to significant uncertainty due to coincidence error, sample volume uncertainty, and inhomogeneous sizing response. Error sources artificially broaden DSDs and compromise derived liquid water content (LWC) values. </a:t>
            </a:r>
          </a:p>
        </p:txBody>
      </p:sp>
      <p:sp>
        <p:nvSpPr>
          <p:cNvPr id="7" name="Rectangle 6"/>
          <p:cNvSpPr/>
          <p:nvPr/>
        </p:nvSpPr>
        <p:spPr>
          <a:xfrm>
            <a:off x="-7497743" y="19700317"/>
            <a:ext cx="6754246" cy="2123658"/>
          </a:xfrm>
          <a:prstGeom prst="rect">
            <a:avLst/>
          </a:prstGeom>
        </p:spPr>
        <p:txBody>
          <a:bodyPr wrap="square">
            <a:spAutoFit/>
          </a:bodyPr>
          <a:lstStyle/>
          <a:p>
            <a:r>
              <a:rPr lang="en-US" sz="4400" dirty="0">
                <a:solidFill>
                  <a:schemeClr val="accent1">
                    <a:lumMod val="75000"/>
                  </a:schemeClr>
                </a:solidFill>
              </a:rPr>
              <a:t>http://domex2011.blogspot.com/2011/04/</a:t>
            </a:r>
            <a:r>
              <a:rPr lang="en-US" sz="4400" dirty="0" err="1">
                <a:solidFill>
                  <a:schemeClr val="accent1">
                    <a:lumMod val="75000"/>
                  </a:schemeClr>
                </a:solidFill>
              </a:rPr>
              <a:t>wyoming</a:t>
            </a:r>
            <a:r>
              <a:rPr lang="en-US" sz="4400" dirty="0">
                <a:solidFill>
                  <a:schemeClr val="accent1">
                    <a:lumMod val="75000"/>
                  </a:schemeClr>
                </a:solidFill>
              </a:rPr>
              <a:t>-king-</a:t>
            </a:r>
            <a:r>
              <a:rPr lang="en-US" sz="4400" dirty="0" err="1">
                <a:solidFill>
                  <a:schemeClr val="accent1">
                    <a:lumMod val="75000"/>
                  </a:schemeClr>
                </a:solidFill>
              </a:rPr>
              <a:t>air.html</a:t>
            </a:r>
            <a:endParaRPr lang="en-US" sz="4400" dirty="0">
              <a:solidFill>
                <a:schemeClr val="accent1">
                  <a:lumMod val="75000"/>
                </a:schemeClr>
              </a:solidFill>
            </a:endParaRPr>
          </a:p>
        </p:txBody>
      </p:sp>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11533" t="10959" r="12070" b="17265"/>
          <a:stretch/>
        </p:blipFill>
        <p:spPr>
          <a:xfrm>
            <a:off x="25344437" y="17871432"/>
            <a:ext cx="4038601" cy="388620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77169" y="15608664"/>
            <a:ext cx="7530057" cy="5647543"/>
          </a:xfrm>
          <a:prstGeom prst="rect">
            <a:avLst/>
          </a:prstGeom>
        </p:spPr>
      </p:pic>
      <p:sp>
        <p:nvSpPr>
          <p:cNvPr id="38" name="TextBox 37"/>
          <p:cNvSpPr txBox="1"/>
          <p:nvPr/>
        </p:nvSpPr>
        <p:spPr>
          <a:xfrm>
            <a:off x="24963437" y="22036280"/>
            <a:ext cx="5144262" cy="1077218"/>
          </a:xfrm>
          <a:prstGeom prst="rect">
            <a:avLst/>
          </a:prstGeom>
          <a:noFill/>
        </p:spPr>
        <p:txBody>
          <a:bodyPr wrap="square" rtlCol="0">
            <a:spAutoFit/>
          </a:bodyPr>
          <a:lstStyle/>
          <a:p>
            <a:r>
              <a:rPr lang="en-US" sz="3200" i="1" dirty="0" smtClean="0"/>
              <a:t>40 um </a:t>
            </a:r>
            <a:r>
              <a:rPr lang="en-US" sz="3200" i="1" smtClean="0"/>
              <a:t>drop streak captured at 1/4000 second</a:t>
            </a:r>
            <a:endParaRPr lang="en-US" sz="3200" i="1" dirty="0"/>
          </a:p>
        </p:txBody>
      </p:sp>
    </p:spTree>
    <p:extLst>
      <p:ext uri="{BB962C8B-B14F-4D97-AF65-F5344CB8AC3E}">
        <p14:creationId xmlns:p14="http://schemas.microsoft.com/office/powerpoint/2010/main" val="229482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892</TotalTime>
  <Words>262</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Times New Roman</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Thomas Faber</dc:creator>
  <cp:lastModifiedBy>Spencer Thomas Faber</cp:lastModifiedBy>
  <cp:revision>95</cp:revision>
  <dcterms:created xsi:type="dcterms:W3CDTF">2016-06-24T20:41:29Z</dcterms:created>
  <dcterms:modified xsi:type="dcterms:W3CDTF">2016-07-06T23:30:29Z</dcterms:modified>
</cp:coreProperties>
</file>