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3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69F63-5F86-8847-8294-FADC8E13CDB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9DBD7-EEEA-3F4A-8CCE-7603F659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4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0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3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0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1</cp:revision>
  <dcterms:created xsi:type="dcterms:W3CDTF">2015-10-16T16:05:39Z</dcterms:created>
  <dcterms:modified xsi:type="dcterms:W3CDTF">2015-10-16T16:08:19Z</dcterms:modified>
</cp:coreProperties>
</file>