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/>
  </p:normalViewPr>
  <p:slideViewPr>
    <p:cSldViewPr snapToGrid="0" snapToObjects="1">
      <p:cViewPr>
        <p:scale>
          <a:sx n="100" d="100"/>
          <a:sy n="100" d="100"/>
        </p:scale>
        <p:origin x="15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2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1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9914-FAEA-D048-A0C5-5F80BE61115C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7C9-125B-CD46-8798-0D0E034C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132076" y="257861"/>
            <a:ext cx="7927848" cy="6342278"/>
            <a:chOff x="2678832" y="257861"/>
            <a:chExt cx="7927848" cy="63422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8832" y="257861"/>
              <a:ext cx="7927848" cy="634227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653370" y="5810215"/>
              <a:ext cx="6752492" cy="562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3010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5605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62625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7093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9505" y="5787224"/>
              <a:ext cx="370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11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35373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20097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16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38294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57388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59781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55579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32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8326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80458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40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89757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80049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49155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7107" y="6258581"/>
              <a:ext cx="177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Upper Bin Size [um]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75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32076" y="257861"/>
            <a:ext cx="7927848" cy="6342278"/>
            <a:chOff x="3291582" y="257861"/>
            <a:chExt cx="7927848" cy="63422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582" y="257861"/>
              <a:ext cx="7927848" cy="63422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266120" y="5810215"/>
              <a:ext cx="6752492" cy="562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55760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8355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75375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9843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52255" y="5787224"/>
              <a:ext cx="370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11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48123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32847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16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51044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0138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72531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68329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32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1076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93208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40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2507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92799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261905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39857" y="6258581"/>
              <a:ext cx="177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Upper Bin Size [um]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32076" y="257861"/>
            <a:ext cx="7927848" cy="6342278"/>
            <a:chOff x="3300998" y="257861"/>
            <a:chExt cx="7927848" cy="63422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998" y="257861"/>
              <a:ext cx="7927848" cy="634227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275536" y="5810215"/>
              <a:ext cx="6752492" cy="562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65176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77771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84791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9259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1671" y="5787224"/>
              <a:ext cx="370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11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7539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42263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16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60460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79554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81947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77745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32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00492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02624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40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11923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02215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71321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9273" y="6258581"/>
              <a:ext cx="177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Upper Bin Size [um]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98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32076" y="257861"/>
            <a:ext cx="7927848" cy="6342278"/>
            <a:chOff x="3319850" y="257861"/>
            <a:chExt cx="7927848" cy="63422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850" y="257861"/>
              <a:ext cx="7927848" cy="63422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294388" y="5810215"/>
              <a:ext cx="6752492" cy="562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84028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96623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3643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8111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80523" y="5787224"/>
              <a:ext cx="370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11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6391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61115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16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79312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8406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00799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96597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32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19344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21476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40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30775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1067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290173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8125" y="6258581"/>
              <a:ext cx="177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Upper Bin Size [um]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89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32076" y="257861"/>
            <a:ext cx="7927848" cy="6342278"/>
            <a:chOff x="3338706" y="257861"/>
            <a:chExt cx="7927848" cy="63422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706" y="257861"/>
              <a:ext cx="7927848" cy="63422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313244" y="5810215"/>
              <a:ext cx="6752492" cy="562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02884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15479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22499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967" y="57872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99379" y="5787224"/>
              <a:ext cx="3701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11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5247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13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79971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16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8168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17262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19655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28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15453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32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38200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36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0332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40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49631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44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9923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48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09029" y="57872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50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981" y="6258581"/>
              <a:ext cx="177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Upper Bin Size [um]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2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115</Words>
  <Application>Microsoft Macintosh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12</cp:revision>
  <dcterms:created xsi:type="dcterms:W3CDTF">2015-09-17T23:14:31Z</dcterms:created>
  <dcterms:modified xsi:type="dcterms:W3CDTF">2015-09-18T00:06:37Z</dcterms:modified>
</cp:coreProperties>
</file>