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939"/>
    <p:restoredTop sz="50000"/>
  </p:normalViewPr>
  <p:slideViewPr>
    <p:cSldViewPr snapToGrid="0" snapToObjects="1">
      <p:cViewPr varScale="1">
        <p:scale>
          <a:sx n="71" d="100"/>
          <a:sy n="71" d="100"/>
        </p:scale>
        <p:origin x="22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F4193-6377-494F-98CE-31D1A9740107}" type="datetimeFigureOut">
              <a:rPr lang="en-US" smtClean="0"/>
              <a:t>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95CF0-5904-4C4B-8AB0-E1020902D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611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F4193-6377-494F-98CE-31D1A9740107}" type="datetimeFigureOut">
              <a:rPr lang="en-US" smtClean="0"/>
              <a:t>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95CF0-5904-4C4B-8AB0-E1020902D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702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F4193-6377-494F-98CE-31D1A9740107}" type="datetimeFigureOut">
              <a:rPr lang="en-US" smtClean="0"/>
              <a:t>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95CF0-5904-4C4B-8AB0-E1020902D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08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F4193-6377-494F-98CE-31D1A9740107}" type="datetimeFigureOut">
              <a:rPr lang="en-US" smtClean="0"/>
              <a:t>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95CF0-5904-4C4B-8AB0-E1020902D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583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F4193-6377-494F-98CE-31D1A9740107}" type="datetimeFigureOut">
              <a:rPr lang="en-US" smtClean="0"/>
              <a:t>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95CF0-5904-4C4B-8AB0-E1020902D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237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F4193-6377-494F-98CE-31D1A9740107}" type="datetimeFigureOut">
              <a:rPr lang="en-US" smtClean="0"/>
              <a:t>2/5/16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95CF0-5904-4C4B-8AB0-E1020902D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99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F4193-6377-494F-98CE-31D1A9740107}" type="datetimeFigureOut">
              <a:rPr lang="en-US" smtClean="0"/>
              <a:t>2/5/16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95CF0-5904-4C4B-8AB0-E1020902D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61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F4193-6377-494F-98CE-31D1A9740107}" type="datetimeFigureOut">
              <a:rPr lang="en-US" smtClean="0"/>
              <a:t>2/5/16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95CF0-5904-4C4B-8AB0-E1020902D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230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F4193-6377-494F-98CE-31D1A9740107}" type="datetimeFigureOut">
              <a:rPr lang="en-US" smtClean="0"/>
              <a:t>2/5/16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95CF0-5904-4C4B-8AB0-E1020902D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144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F4193-6377-494F-98CE-31D1A9740107}" type="datetimeFigureOut">
              <a:rPr lang="en-US" smtClean="0"/>
              <a:t>2/5/16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95CF0-5904-4C4B-8AB0-E1020902D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51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F4193-6377-494F-98CE-31D1A9740107}" type="datetimeFigureOut">
              <a:rPr lang="en-US" smtClean="0"/>
              <a:t>2/5/16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95CF0-5904-4C4B-8AB0-E1020902D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624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F4193-6377-494F-98CE-31D1A9740107}" type="datetimeFigureOut">
              <a:rPr lang="en-US" smtClean="0"/>
              <a:t>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195CF0-5904-4C4B-8AB0-E1020902D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414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300" y="0"/>
            <a:ext cx="91464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245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300" y="0"/>
            <a:ext cx="91464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860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300" y="0"/>
            <a:ext cx="91464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880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371" y="0"/>
            <a:ext cx="91464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793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Macintosh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Spencer Thomas Faber</dc:creator>
  <cp:lastModifiedBy>Spencer Thomas Faber</cp:lastModifiedBy>
  <cp:revision>2</cp:revision>
  <dcterms:created xsi:type="dcterms:W3CDTF">2016-02-05T17:01:50Z</dcterms:created>
  <dcterms:modified xsi:type="dcterms:W3CDTF">2016-02-05T17:09:38Z</dcterms:modified>
</cp:coreProperties>
</file>