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39"/>
    <p:restoredTop sz="85069"/>
  </p:normalViewPr>
  <p:slideViewPr>
    <p:cSldViewPr snapToGrid="0" snapToObjects="1">
      <p:cViewPr>
        <p:scale>
          <a:sx n="126" d="100"/>
          <a:sy n="126" d="100"/>
        </p:scale>
        <p:origin x="1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0BDD-0F44-9B49-823C-E1CAA4FE4659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51BDE-4B8C-E84B-83BD-4133677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51BDE-4B8C-E84B-83BD-4133677457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6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51BDE-4B8C-E84B-83BD-4133677457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51BDE-4B8C-E84B-83BD-4133677457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81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51BDE-4B8C-E84B-83BD-4133677457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7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51BDE-4B8C-E84B-83BD-4133677457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0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51BDE-4B8C-E84B-83BD-4133677457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7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3402-A0FE-1B41-B5C3-EE6ABECEB91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B36D-0F05-E941-BF75-8E139BCE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3402-A0FE-1B41-B5C3-EE6ABECEB91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B36D-0F05-E941-BF75-8E139BCE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9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3402-A0FE-1B41-B5C3-EE6ABECEB91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B36D-0F05-E941-BF75-8E139BCE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3402-A0FE-1B41-B5C3-EE6ABECEB91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B36D-0F05-E941-BF75-8E139BCE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9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3402-A0FE-1B41-B5C3-EE6ABECEB91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B36D-0F05-E941-BF75-8E139BCE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8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3402-A0FE-1B41-B5C3-EE6ABECEB91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B36D-0F05-E941-BF75-8E139BCE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0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3402-A0FE-1B41-B5C3-EE6ABECEB91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B36D-0F05-E941-BF75-8E139BCE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5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3402-A0FE-1B41-B5C3-EE6ABECEB91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B36D-0F05-E941-BF75-8E139BCE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6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3402-A0FE-1B41-B5C3-EE6ABECEB91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B36D-0F05-E941-BF75-8E139BCE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8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3402-A0FE-1B41-B5C3-EE6ABECEB91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B36D-0F05-E941-BF75-8E139BCE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3402-A0FE-1B41-B5C3-EE6ABECEB91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B36D-0F05-E941-BF75-8E139BCE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6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03402-A0FE-1B41-B5C3-EE6ABECEB91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DB36D-0F05-E941-BF75-8E139BCE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9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Nevzorov</a:t>
            </a:r>
            <a:r>
              <a:rPr lang="en-US" sz="2400" dirty="0" smtClean="0"/>
              <a:t> Liquid Water Content Airspeed Dependence Correction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8" t="21156" r="12052" b="17307"/>
          <a:stretch/>
        </p:blipFill>
        <p:spPr>
          <a:xfrm>
            <a:off x="1814670" y="2033408"/>
            <a:ext cx="8562659" cy="42202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46799" r="97164" b="46667"/>
          <a:stretch/>
        </p:blipFill>
        <p:spPr>
          <a:xfrm>
            <a:off x="1899648" y="3800189"/>
            <a:ext cx="139280" cy="44811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429675" y="2172335"/>
            <a:ext cx="0" cy="37242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08075" y="2172335"/>
            <a:ext cx="0" cy="37242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56875" y="2172335"/>
            <a:ext cx="0" cy="37242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60875" y="2172335"/>
            <a:ext cx="0" cy="37242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28875" y="2172335"/>
            <a:ext cx="0" cy="37242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00075" y="2172335"/>
            <a:ext cx="0" cy="37242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44875" y="2172335"/>
            <a:ext cx="0" cy="37242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64075" y="2172335"/>
            <a:ext cx="0" cy="37242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86475" y="2172335"/>
            <a:ext cx="0" cy="37242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772875" y="2172335"/>
            <a:ext cx="0" cy="37242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56875" y="2162111"/>
            <a:ext cx="504000" cy="3734500"/>
          </a:xfrm>
          <a:prstGeom prst="rect">
            <a:avLst/>
          </a:prstGeom>
          <a:solidFill>
            <a:schemeClr val="tx1">
              <a:alpha val="9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29674" y="2162110"/>
            <a:ext cx="878399" cy="3724275"/>
          </a:xfrm>
          <a:prstGeom prst="rect">
            <a:avLst/>
          </a:prstGeom>
          <a:solidFill>
            <a:schemeClr val="tx1">
              <a:alpha val="9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28875" y="2162110"/>
            <a:ext cx="871200" cy="3724275"/>
          </a:xfrm>
          <a:prstGeom prst="rect">
            <a:avLst/>
          </a:prstGeom>
          <a:solidFill>
            <a:schemeClr val="tx1">
              <a:alpha val="9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86475" y="2172334"/>
            <a:ext cx="986400" cy="3724275"/>
          </a:xfrm>
          <a:prstGeom prst="rect">
            <a:avLst/>
          </a:prstGeom>
          <a:solidFill>
            <a:schemeClr val="tx1">
              <a:alpha val="9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44874" y="2162110"/>
            <a:ext cx="626400" cy="3724275"/>
          </a:xfrm>
          <a:prstGeom prst="rect">
            <a:avLst/>
          </a:prstGeom>
          <a:solidFill>
            <a:schemeClr val="tx1">
              <a:alpha val="9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952075" y="15817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 smtClean="0"/>
              <a:t>Copemed</a:t>
            </a:r>
            <a:r>
              <a:rPr lang="en-US" dirty="0" smtClean="0"/>
              <a:t> 07/09/13 Calibration Flight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5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9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Nevzorov</a:t>
            </a:r>
            <a:r>
              <a:rPr lang="en-US" sz="2400" dirty="0" smtClean="0"/>
              <a:t> Liquid Water Content Pressure Dependence Correction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3" b="2519"/>
          <a:stretch/>
        </p:blipFill>
        <p:spPr>
          <a:xfrm>
            <a:off x="1522779" y="650240"/>
            <a:ext cx="9146441" cy="62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4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9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Nevzorov</a:t>
            </a:r>
            <a:r>
              <a:rPr lang="en-US" sz="2400" dirty="0" smtClean="0"/>
              <a:t> Liquid Water Content Pressure Dependence Correction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8" b="2518"/>
          <a:stretch/>
        </p:blipFill>
        <p:spPr>
          <a:xfrm>
            <a:off x="1521460" y="680720"/>
            <a:ext cx="9146441" cy="61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7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7"/>
          <a:stretch/>
        </p:blipFill>
        <p:spPr>
          <a:xfrm>
            <a:off x="1511300" y="172720"/>
            <a:ext cx="9146441" cy="6675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549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Nevzorov</a:t>
            </a:r>
            <a:r>
              <a:rPr lang="en-US" sz="2400" dirty="0" smtClean="0"/>
              <a:t> Liquid Water Content Pressure Dependence Correction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460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7"/>
          <a:stretch/>
        </p:blipFill>
        <p:spPr>
          <a:xfrm>
            <a:off x="1511300" y="182880"/>
            <a:ext cx="9146441" cy="6675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549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Nevzorov</a:t>
            </a:r>
            <a:r>
              <a:rPr lang="en-US" sz="2400" dirty="0" smtClean="0"/>
              <a:t> Liquid Water Content Pressure Dependence Correction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47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9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Nevzorov</a:t>
            </a:r>
            <a:r>
              <a:rPr lang="en-US" sz="2400" dirty="0" smtClean="0"/>
              <a:t> Liquid Water Content Pressure Dependence Correction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84" y="616605"/>
            <a:ext cx="8820232" cy="6249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71"/>
          <a:stretch/>
        </p:blipFill>
        <p:spPr>
          <a:xfrm>
            <a:off x="1644906" y="618475"/>
            <a:ext cx="81956" cy="6249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71"/>
          <a:stretch/>
        </p:blipFill>
        <p:spPr>
          <a:xfrm>
            <a:off x="1563626" y="618475"/>
            <a:ext cx="81956" cy="6249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22" y="4907280"/>
            <a:ext cx="204124" cy="345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26" y="1910080"/>
            <a:ext cx="177485" cy="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1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5845" y="1318260"/>
                <a:ext cx="1360309" cy="628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col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col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ref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ref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845" y="1318260"/>
                <a:ext cx="1360309" cy="6281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1549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Nevzorov</a:t>
            </a:r>
            <a:r>
              <a:rPr lang="en-US" sz="2400" dirty="0" smtClean="0"/>
              <a:t> Liquid Water Content Airspeed Dependence Correction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804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61</Words>
  <Application>Microsoft Macintosh PowerPoint</Application>
  <PresentationFormat>Widescreen</PresentationFormat>
  <Paragraphs>15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Thomas Faber</dc:creator>
  <cp:lastModifiedBy>Spencer Thomas Faber</cp:lastModifiedBy>
  <cp:revision>21</cp:revision>
  <dcterms:created xsi:type="dcterms:W3CDTF">2016-02-22T02:12:14Z</dcterms:created>
  <dcterms:modified xsi:type="dcterms:W3CDTF">2016-02-22T15:59:15Z</dcterms:modified>
</cp:coreProperties>
</file>