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44"/>
    <p:restoredTop sz="92735"/>
  </p:normalViewPr>
  <p:slideViewPr>
    <p:cSldViewPr snapToGrid="0" snapToObjects="1">
      <p:cViewPr>
        <p:scale>
          <a:sx n="212" d="100"/>
          <a:sy n="212" d="100"/>
        </p:scale>
        <p:origin x="-2480" y="-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F351-029F-F048-ABAB-6207B5EE5E48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0EA1-D32C-F847-86C6-A7E4DA4F3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F351-029F-F048-ABAB-6207B5EE5E48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0EA1-D32C-F847-86C6-A7E4DA4F3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5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F351-029F-F048-ABAB-6207B5EE5E48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0EA1-D32C-F847-86C6-A7E4DA4F3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F351-029F-F048-ABAB-6207B5EE5E48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0EA1-D32C-F847-86C6-A7E4DA4F3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0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F351-029F-F048-ABAB-6207B5EE5E48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0EA1-D32C-F847-86C6-A7E4DA4F3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6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F351-029F-F048-ABAB-6207B5EE5E48}" type="datetimeFigureOut">
              <a:rPr lang="en-US" smtClean="0"/>
              <a:t>3/25/16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0EA1-D32C-F847-86C6-A7E4DA4F3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3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F351-029F-F048-ABAB-6207B5EE5E48}" type="datetimeFigureOut">
              <a:rPr lang="en-US" smtClean="0"/>
              <a:t>3/25/16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0EA1-D32C-F847-86C6-A7E4DA4F3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5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F351-029F-F048-ABAB-6207B5EE5E48}" type="datetimeFigureOut">
              <a:rPr lang="en-US" smtClean="0"/>
              <a:t>3/25/16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0EA1-D32C-F847-86C6-A7E4DA4F3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9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F351-029F-F048-ABAB-6207B5EE5E48}" type="datetimeFigureOut">
              <a:rPr lang="en-US" smtClean="0"/>
              <a:t>3/25/16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0EA1-D32C-F847-86C6-A7E4DA4F3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7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F351-029F-F048-ABAB-6207B5EE5E48}" type="datetimeFigureOut">
              <a:rPr lang="en-US" smtClean="0"/>
              <a:t>3/25/16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0EA1-D32C-F847-86C6-A7E4DA4F3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7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F351-029F-F048-ABAB-6207B5EE5E48}" type="datetimeFigureOut">
              <a:rPr lang="en-US" smtClean="0"/>
              <a:t>3/25/16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0EA1-D32C-F847-86C6-A7E4DA4F3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5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7F351-029F-F048-ABAB-6207B5EE5E48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C0EA1-D32C-F847-86C6-A7E4DA4F3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0"/>
            <a:ext cx="9613405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52400"/>
            <a:ext cx="9613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7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0"/>
            <a:ext cx="9613405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52400"/>
            <a:ext cx="9613405" cy="6858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664995" y="2165684"/>
            <a:ext cx="7543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02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0"/>
            <a:ext cx="9613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60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Thomas Faber</dc:creator>
  <cp:lastModifiedBy>Spencer Thomas Faber</cp:lastModifiedBy>
  <cp:revision>2</cp:revision>
  <dcterms:created xsi:type="dcterms:W3CDTF">2016-03-25T15:46:35Z</dcterms:created>
  <dcterms:modified xsi:type="dcterms:W3CDTF">2016-03-25T16:03:54Z</dcterms:modified>
</cp:coreProperties>
</file>